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1" r:id="rId2"/>
  </p:sldMasterIdLst>
  <p:notesMasterIdLst>
    <p:notesMasterId r:id="rId29"/>
  </p:notesMasterIdLst>
  <p:sldIdLst>
    <p:sldId id="269" r:id="rId3"/>
    <p:sldId id="259" r:id="rId4"/>
    <p:sldId id="284" r:id="rId5"/>
    <p:sldId id="283" r:id="rId6"/>
    <p:sldId id="285" r:id="rId7"/>
    <p:sldId id="286" r:id="rId8"/>
    <p:sldId id="287" r:id="rId9"/>
    <p:sldId id="293" r:id="rId10"/>
    <p:sldId id="288" r:id="rId11"/>
    <p:sldId id="289" r:id="rId12"/>
    <p:sldId id="290" r:id="rId13"/>
    <p:sldId id="291" r:id="rId14"/>
    <p:sldId id="292" r:id="rId15"/>
    <p:sldId id="261" r:id="rId16"/>
    <p:sldId id="294" r:id="rId17"/>
    <p:sldId id="303" r:id="rId18"/>
    <p:sldId id="295" r:id="rId19"/>
    <p:sldId id="296" r:id="rId20"/>
    <p:sldId id="297" r:id="rId21"/>
    <p:sldId id="298" r:id="rId22"/>
    <p:sldId id="299" r:id="rId23"/>
    <p:sldId id="300" r:id="rId24"/>
    <p:sldId id="301" r:id="rId25"/>
    <p:sldId id="302" r:id="rId26"/>
    <p:sldId id="267" r:id="rId27"/>
    <p:sldId id="26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snapToGrid="0" snapToObjects="1">
      <p:cViewPr varScale="1">
        <p:scale>
          <a:sx n="69" d="100"/>
          <a:sy n="69" d="100"/>
        </p:scale>
        <p:origin x="13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18" Type="http://schemas.openxmlformats.org/officeDocument/2006/relationships/image" Target="../media/image19.wmf"/><Relationship Id="rId3" Type="http://schemas.openxmlformats.org/officeDocument/2006/relationships/image" Target="../media/image4.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 Type="http://schemas.openxmlformats.org/officeDocument/2006/relationships/image" Target="../media/image3.wmf"/><Relationship Id="rId16" Type="http://schemas.openxmlformats.org/officeDocument/2006/relationships/image" Target="../media/image17.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5" Type="http://schemas.openxmlformats.org/officeDocument/2006/relationships/image" Target="../media/image1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18" Type="http://schemas.openxmlformats.org/officeDocument/2006/relationships/image" Target="../media/image19.wmf"/><Relationship Id="rId26" Type="http://schemas.openxmlformats.org/officeDocument/2006/relationships/image" Target="../media/image27.wmf"/><Relationship Id="rId3" Type="http://schemas.openxmlformats.org/officeDocument/2006/relationships/image" Target="../media/image4.wmf"/><Relationship Id="rId21" Type="http://schemas.openxmlformats.org/officeDocument/2006/relationships/image" Target="../media/image22.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5" Type="http://schemas.openxmlformats.org/officeDocument/2006/relationships/image" Target="../media/image35.wmf"/><Relationship Id="rId2" Type="http://schemas.openxmlformats.org/officeDocument/2006/relationships/image" Target="../media/image3.wmf"/><Relationship Id="rId16" Type="http://schemas.openxmlformats.org/officeDocument/2006/relationships/image" Target="../media/image17.wmf"/><Relationship Id="rId20" Type="http://schemas.openxmlformats.org/officeDocument/2006/relationships/image" Target="../media/image21.wmf"/><Relationship Id="rId29" Type="http://schemas.openxmlformats.org/officeDocument/2006/relationships/image" Target="../media/image36.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24" Type="http://schemas.openxmlformats.org/officeDocument/2006/relationships/image" Target="../media/image25.wmf"/><Relationship Id="rId5" Type="http://schemas.openxmlformats.org/officeDocument/2006/relationships/image" Target="../media/image6.wmf"/><Relationship Id="rId15" Type="http://schemas.openxmlformats.org/officeDocument/2006/relationships/image" Target="../media/image16.wmf"/><Relationship Id="rId23" Type="http://schemas.openxmlformats.org/officeDocument/2006/relationships/image" Target="../media/image24.wmf"/><Relationship Id="rId28" Type="http://schemas.openxmlformats.org/officeDocument/2006/relationships/image" Target="../media/image29.wmf"/><Relationship Id="rId10" Type="http://schemas.openxmlformats.org/officeDocument/2006/relationships/image" Target="../media/image11.wmf"/><Relationship Id="rId19" Type="http://schemas.openxmlformats.org/officeDocument/2006/relationships/image" Target="../media/image20.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 Id="rId22" Type="http://schemas.openxmlformats.org/officeDocument/2006/relationships/image" Target="../media/image34.wmf"/><Relationship Id="rId27"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18" Type="http://schemas.openxmlformats.org/officeDocument/2006/relationships/image" Target="../media/image19.wmf"/><Relationship Id="rId26" Type="http://schemas.openxmlformats.org/officeDocument/2006/relationships/image" Target="../media/image131.wmf"/><Relationship Id="rId3" Type="http://schemas.openxmlformats.org/officeDocument/2006/relationships/image" Target="../media/image4.wmf"/><Relationship Id="rId21" Type="http://schemas.openxmlformats.org/officeDocument/2006/relationships/image" Target="../media/image127.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5" Type="http://schemas.openxmlformats.org/officeDocument/2006/relationships/image" Target="../media/image130.wmf"/><Relationship Id="rId2" Type="http://schemas.openxmlformats.org/officeDocument/2006/relationships/image" Target="../media/image3.wmf"/><Relationship Id="rId16" Type="http://schemas.openxmlformats.org/officeDocument/2006/relationships/image" Target="../media/image17.wmf"/><Relationship Id="rId20" Type="http://schemas.openxmlformats.org/officeDocument/2006/relationships/image" Target="../media/image126.wmf"/><Relationship Id="rId29" Type="http://schemas.openxmlformats.org/officeDocument/2006/relationships/image" Target="../media/image134.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24" Type="http://schemas.openxmlformats.org/officeDocument/2006/relationships/image" Target="../media/image25.wmf"/><Relationship Id="rId5" Type="http://schemas.openxmlformats.org/officeDocument/2006/relationships/image" Target="../media/image6.wmf"/><Relationship Id="rId15" Type="http://schemas.openxmlformats.org/officeDocument/2006/relationships/image" Target="../media/image16.wmf"/><Relationship Id="rId23" Type="http://schemas.openxmlformats.org/officeDocument/2006/relationships/image" Target="../media/image129.wmf"/><Relationship Id="rId28" Type="http://schemas.openxmlformats.org/officeDocument/2006/relationships/image" Target="../media/image133.wmf"/><Relationship Id="rId10" Type="http://schemas.openxmlformats.org/officeDocument/2006/relationships/image" Target="../media/image11.wmf"/><Relationship Id="rId19" Type="http://schemas.openxmlformats.org/officeDocument/2006/relationships/image" Target="../media/image125.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 Id="rId22" Type="http://schemas.openxmlformats.org/officeDocument/2006/relationships/image" Target="../media/image128.wmf"/><Relationship Id="rId27" Type="http://schemas.openxmlformats.org/officeDocument/2006/relationships/image" Target="../media/image132.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image" Target="../media/image139.wmf"/><Relationship Id="rId7" Type="http://schemas.openxmlformats.org/officeDocument/2006/relationships/image" Target="../media/image143.wmf"/><Relationship Id="rId2" Type="http://schemas.openxmlformats.org/officeDocument/2006/relationships/image" Target="../media/image138.wmf"/><Relationship Id="rId1" Type="http://schemas.openxmlformats.org/officeDocument/2006/relationships/image" Target="../media/image137.wmf"/><Relationship Id="rId6" Type="http://schemas.openxmlformats.org/officeDocument/2006/relationships/image" Target="../media/image142.wmf"/><Relationship Id="rId5" Type="http://schemas.openxmlformats.org/officeDocument/2006/relationships/image" Target="../media/image141.wmf"/><Relationship Id="rId10" Type="http://schemas.openxmlformats.org/officeDocument/2006/relationships/image" Target="../media/image146.wmf"/><Relationship Id="rId4" Type="http://schemas.openxmlformats.org/officeDocument/2006/relationships/image" Target="../media/image140.wmf"/><Relationship Id="rId9" Type="http://schemas.openxmlformats.org/officeDocument/2006/relationships/image" Target="../media/image14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49.wmf"/><Relationship Id="rId13" Type="http://schemas.openxmlformats.org/officeDocument/2006/relationships/image" Target="../media/image154.wmf"/><Relationship Id="rId18" Type="http://schemas.openxmlformats.org/officeDocument/2006/relationships/image" Target="../media/image159.wmf"/><Relationship Id="rId26" Type="http://schemas.openxmlformats.org/officeDocument/2006/relationships/image" Target="../media/image167.wmf"/><Relationship Id="rId3" Type="http://schemas.openxmlformats.org/officeDocument/2006/relationships/image" Target="../media/image142.wmf"/><Relationship Id="rId21" Type="http://schemas.openxmlformats.org/officeDocument/2006/relationships/image" Target="../media/image162.wmf"/><Relationship Id="rId34" Type="http://schemas.openxmlformats.org/officeDocument/2006/relationships/image" Target="../media/image175.wmf"/><Relationship Id="rId7" Type="http://schemas.openxmlformats.org/officeDocument/2006/relationships/image" Target="../media/image146.wmf"/><Relationship Id="rId12" Type="http://schemas.openxmlformats.org/officeDocument/2006/relationships/image" Target="../media/image153.wmf"/><Relationship Id="rId17" Type="http://schemas.openxmlformats.org/officeDocument/2006/relationships/image" Target="../media/image158.wmf"/><Relationship Id="rId25" Type="http://schemas.openxmlformats.org/officeDocument/2006/relationships/image" Target="../media/image166.wmf"/><Relationship Id="rId33" Type="http://schemas.openxmlformats.org/officeDocument/2006/relationships/image" Target="../media/image174.wmf"/><Relationship Id="rId2" Type="http://schemas.openxmlformats.org/officeDocument/2006/relationships/image" Target="../media/image141.wmf"/><Relationship Id="rId16" Type="http://schemas.openxmlformats.org/officeDocument/2006/relationships/image" Target="../media/image157.wmf"/><Relationship Id="rId20" Type="http://schemas.openxmlformats.org/officeDocument/2006/relationships/image" Target="../media/image161.wmf"/><Relationship Id="rId29" Type="http://schemas.openxmlformats.org/officeDocument/2006/relationships/image" Target="../media/image170.wmf"/><Relationship Id="rId1" Type="http://schemas.openxmlformats.org/officeDocument/2006/relationships/image" Target="../media/image140.wmf"/><Relationship Id="rId6" Type="http://schemas.openxmlformats.org/officeDocument/2006/relationships/image" Target="../media/image145.wmf"/><Relationship Id="rId11" Type="http://schemas.openxmlformats.org/officeDocument/2006/relationships/image" Target="../media/image152.wmf"/><Relationship Id="rId24" Type="http://schemas.openxmlformats.org/officeDocument/2006/relationships/image" Target="../media/image165.wmf"/><Relationship Id="rId32" Type="http://schemas.openxmlformats.org/officeDocument/2006/relationships/image" Target="../media/image173.wmf"/><Relationship Id="rId5" Type="http://schemas.openxmlformats.org/officeDocument/2006/relationships/image" Target="../media/image144.wmf"/><Relationship Id="rId15" Type="http://schemas.openxmlformats.org/officeDocument/2006/relationships/image" Target="../media/image156.wmf"/><Relationship Id="rId23" Type="http://schemas.openxmlformats.org/officeDocument/2006/relationships/image" Target="../media/image164.wmf"/><Relationship Id="rId28" Type="http://schemas.openxmlformats.org/officeDocument/2006/relationships/image" Target="../media/image169.wmf"/><Relationship Id="rId10" Type="http://schemas.openxmlformats.org/officeDocument/2006/relationships/image" Target="../media/image151.wmf"/><Relationship Id="rId19" Type="http://schemas.openxmlformats.org/officeDocument/2006/relationships/image" Target="../media/image160.wmf"/><Relationship Id="rId31" Type="http://schemas.openxmlformats.org/officeDocument/2006/relationships/image" Target="../media/image172.wmf"/><Relationship Id="rId4" Type="http://schemas.openxmlformats.org/officeDocument/2006/relationships/image" Target="../media/image143.wmf"/><Relationship Id="rId9" Type="http://schemas.openxmlformats.org/officeDocument/2006/relationships/image" Target="../media/image150.wmf"/><Relationship Id="rId14" Type="http://schemas.openxmlformats.org/officeDocument/2006/relationships/image" Target="../media/image155.wmf"/><Relationship Id="rId22" Type="http://schemas.openxmlformats.org/officeDocument/2006/relationships/image" Target="../media/image163.wmf"/><Relationship Id="rId27" Type="http://schemas.openxmlformats.org/officeDocument/2006/relationships/image" Target="../media/image168.wmf"/><Relationship Id="rId30" Type="http://schemas.openxmlformats.org/officeDocument/2006/relationships/image" Target="../media/image171.wmf"/><Relationship Id="rId35" Type="http://schemas.openxmlformats.org/officeDocument/2006/relationships/image" Target="../media/image176.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56.wmf"/><Relationship Id="rId13" Type="http://schemas.openxmlformats.org/officeDocument/2006/relationships/image" Target="../media/image161.wmf"/><Relationship Id="rId18" Type="http://schemas.openxmlformats.org/officeDocument/2006/relationships/image" Target="../media/image166.wmf"/><Relationship Id="rId26" Type="http://schemas.openxmlformats.org/officeDocument/2006/relationships/image" Target="../media/image179.wmf"/><Relationship Id="rId39" Type="http://schemas.openxmlformats.org/officeDocument/2006/relationships/image" Target="../media/image192.wmf"/><Relationship Id="rId3" Type="http://schemas.openxmlformats.org/officeDocument/2006/relationships/image" Target="../media/image151.wmf"/><Relationship Id="rId21" Type="http://schemas.openxmlformats.org/officeDocument/2006/relationships/image" Target="../media/image169.wmf"/><Relationship Id="rId34" Type="http://schemas.openxmlformats.org/officeDocument/2006/relationships/image" Target="../media/image187.wmf"/><Relationship Id="rId42" Type="http://schemas.openxmlformats.org/officeDocument/2006/relationships/image" Target="../media/image195.wmf"/><Relationship Id="rId7" Type="http://schemas.openxmlformats.org/officeDocument/2006/relationships/image" Target="../media/image155.wmf"/><Relationship Id="rId12" Type="http://schemas.openxmlformats.org/officeDocument/2006/relationships/image" Target="../media/image160.wmf"/><Relationship Id="rId17" Type="http://schemas.openxmlformats.org/officeDocument/2006/relationships/image" Target="../media/image165.wmf"/><Relationship Id="rId25" Type="http://schemas.openxmlformats.org/officeDocument/2006/relationships/image" Target="../media/image173.wmf"/><Relationship Id="rId33" Type="http://schemas.openxmlformats.org/officeDocument/2006/relationships/image" Target="../media/image186.wmf"/><Relationship Id="rId38" Type="http://schemas.openxmlformats.org/officeDocument/2006/relationships/image" Target="../media/image191.wmf"/><Relationship Id="rId46" Type="http://schemas.openxmlformats.org/officeDocument/2006/relationships/image" Target="../media/image199.wmf"/><Relationship Id="rId2" Type="http://schemas.openxmlformats.org/officeDocument/2006/relationships/image" Target="../media/image150.wmf"/><Relationship Id="rId16" Type="http://schemas.openxmlformats.org/officeDocument/2006/relationships/image" Target="../media/image164.wmf"/><Relationship Id="rId20" Type="http://schemas.openxmlformats.org/officeDocument/2006/relationships/image" Target="../media/image168.wmf"/><Relationship Id="rId29" Type="http://schemas.openxmlformats.org/officeDocument/2006/relationships/image" Target="../media/image182.wmf"/><Relationship Id="rId41" Type="http://schemas.openxmlformats.org/officeDocument/2006/relationships/image" Target="../media/image194.wmf"/><Relationship Id="rId1" Type="http://schemas.openxmlformats.org/officeDocument/2006/relationships/image" Target="../media/image149.wmf"/><Relationship Id="rId6" Type="http://schemas.openxmlformats.org/officeDocument/2006/relationships/image" Target="../media/image154.wmf"/><Relationship Id="rId11" Type="http://schemas.openxmlformats.org/officeDocument/2006/relationships/image" Target="../media/image159.wmf"/><Relationship Id="rId24" Type="http://schemas.openxmlformats.org/officeDocument/2006/relationships/image" Target="../media/image178.wmf"/><Relationship Id="rId32" Type="http://schemas.openxmlformats.org/officeDocument/2006/relationships/image" Target="../media/image185.wmf"/><Relationship Id="rId37" Type="http://schemas.openxmlformats.org/officeDocument/2006/relationships/image" Target="../media/image190.wmf"/><Relationship Id="rId40" Type="http://schemas.openxmlformats.org/officeDocument/2006/relationships/image" Target="../media/image193.wmf"/><Relationship Id="rId45" Type="http://schemas.openxmlformats.org/officeDocument/2006/relationships/image" Target="../media/image198.wmf"/><Relationship Id="rId5" Type="http://schemas.openxmlformats.org/officeDocument/2006/relationships/image" Target="../media/image153.wmf"/><Relationship Id="rId15" Type="http://schemas.openxmlformats.org/officeDocument/2006/relationships/image" Target="../media/image163.wmf"/><Relationship Id="rId23" Type="http://schemas.openxmlformats.org/officeDocument/2006/relationships/image" Target="../media/image171.wmf"/><Relationship Id="rId28" Type="http://schemas.openxmlformats.org/officeDocument/2006/relationships/image" Target="../media/image181.wmf"/><Relationship Id="rId36" Type="http://schemas.openxmlformats.org/officeDocument/2006/relationships/image" Target="../media/image189.wmf"/><Relationship Id="rId10" Type="http://schemas.openxmlformats.org/officeDocument/2006/relationships/image" Target="../media/image158.wmf"/><Relationship Id="rId19" Type="http://schemas.openxmlformats.org/officeDocument/2006/relationships/image" Target="../media/image167.wmf"/><Relationship Id="rId31" Type="http://schemas.openxmlformats.org/officeDocument/2006/relationships/image" Target="../media/image184.wmf"/><Relationship Id="rId44" Type="http://schemas.openxmlformats.org/officeDocument/2006/relationships/image" Target="../media/image197.wmf"/><Relationship Id="rId4" Type="http://schemas.openxmlformats.org/officeDocument/2006/relationships/image" Target="../media/image152.wmf"/><Relationship Id="rId9" Type="http://schemas.openxmlformats.org/officeDocument/2006/relationships/image" Target="../media/image157.wmf"/><Relationship Id="rId14" Type="http://schemas.openxmlformats.org/officeDocument/2006/relationships/image" Target="../media/image162.wmf"/><Relationship Id="rId22" Type="http://schemas.openxmlformats.org/officeDocument/2006/relationships/image" Target="../media/image170.wmf"/><Relationship Id="rId27" Type="http://schemas.openxmlformats.org/officeDocument/2006/relationships/image" Target="../media/image180.wmf"/><Relationship Id="rId30" Type="http://schemas.openxmlformats.org/officeDocument/2006/relationships/image" Target="../media/image183.wmf"/><Relationship Id="rId35" Type="http://schemas.openxmlformats.org/officeDocument/2006/relationships/image" Target="../media/image188.wmf"/><Relationship Id="rId43" Type="http://schemas.openxmlformats.org/officeDocument/2006/relationships/image" Target="../media/image196.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207.wmf"/><Relationship Id="rId13" Type="http://schemas.openxmlformats.org/officeDocument/2006/relationships/image" Target="../media/image212.wmf"/><Relationship Id="rId3" Type="http://schemas.openxmlformats.org/officeDocument/2006/relationships/image" Target="../media/image202.wmf"/><Relationship Id="rId7" Type="http://schemas.openxmlformats.org/officeDocument/2006/relationships/image" Target="../media/image206.wmf"/><Relationship Id="rId12" Type="http://schemas.openxmlformats.org/officeDocument/2006/relationships/image" Target="../media/image211.wmf"/><Relationship Id="rId2" Type="http://schemas.openxmlformats.org/officeDocument/2006/relationships/image" Target="../media/image201.wmf"/><Relationship Id="rId1" Type="http://schemas.openxmlformats.org/officeDocument/2006/relationships/image" Target="../media/image200.wmf"/><Relationship Id="rId6" Type="http://schemas.openxmlformats.org/officeDocument/2006/relationships/image" Target="../media/image205.wmf"/><Relationship Id="rId11" Type="http://schemas.openxmlformats.org/officeDocument/2006/relationships/image" Target="../media/image210.wmf"/><Relationship Id="rId5" Type="http://schemas.openxmlformats.org/officeDocument/2006/relationships/image" Target="../media/image204.wmf"/><Relationship Id="rId10" Type="http://schemas.openxmlformats.org/officeDocument/2006/relationships/image" Target="../media/image209.wmf"/><Relationship Id="rId4" Type="http://schemas.openxmlformats.org/officeDocument/2006/relationships/image" Target="../media/image203.wmf"/><Relationship Id="rId9" Type="http://schemas.openxmlformats.org/officeDocument/2006/relationships/image" Target="../media/image208.wmf"/><Relationship Id="rId14" Type="http://schemas.openxmlformats.org/officeDocument/2006/relationships/image" Target="../media/image213.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221.wmf"/><Relationship Id="rId3" Type="http://schemas.openxmlformats.org/officeDocument/2006/relationships/image" Target="../media/image216.wmf"/><Relationship Id="rId7" Type="http://schemas.openxmlformats.org/officeDocument/2006/relationships/image" Target="../media/image220.wmf"/><Relationship Id="rId2" Type="http://schemas.openxmlformats.org/officeDocument/2006/relationships/image" Target="../media/image215.wmf"/><Relationship Id="rId1" Type="http://schemas.openxmlformats.org/officeDocument/2006/relationships/image" Target="../media/image214.wmf"/><Relationship Id="rId6" Type="http://schemas.openxmlformats.org/officeDocument/2006/relationships/image" Target="../media/image219.wmf"/><Relationship Id="rId5" Type="http://schemas.openxmlformats.org/officeDocument/2006/relationships/image" Target="../media/image218.wmf"/><Relationship Id="rId4" Type="http://schemas.openxmlformats.org/officeDocument/2006/relationships/image" Target="../media/image217.wmf"/><Relationship Id="rId9" Type="http://schemas.openxmlformats.org/officeDocument/2006/relationships/image" Target="../media/image222.wmf"/></Relationships>
</file>

<file path=ppt/drawings/_rels/vmlDrawing17.vml.rels><?xml version="1.0" encoding="UTF-8" standalone="yes"?>
<Relationships xmlns="http://schemas.openxmlformats.org/package/2006/relationships"><Relationship Id="rId13" Type="http://schemas.openxmlformats.org/officeDocument/2006/relationships/image" Target="../media/image236.wmf"/><Relationship Id="rId18" Type="http://schemas.openxmlformats.org/officeDocument/2006/relationships/image" Target="../media/image241.wmf"/><Relationship Id="rId26" Type="http://schemas.openxmlformats.org/officeDocument/2006/relationships/image" Target="../media/image249.wmf"/><Relationship Id="rId39" Type="http://schemas.openxmlformats.org/officeDocument/2006/relationships/image" Target="../media/image262.wmf"/><Relationship Id="rId21" Type="http://schemas.openxmlformats.org/officeDocument/2006/relationships/image" Target="../media/image244.wmf"/><Relationship Id="rId34" Type="http://schemas.openxmlformats.org/officeDocument/2006/relationships/image" Target="../media/image257.wmf"/><Relationship Id="rId42" Type="http://schemas.openxmlformats.org/officeDocument/2006/relationships/image" Target="../media/image265.wmf"/><Relationship Id="rId47" Type="http://schemas.openxmlformats.org/officeDocument/2006/relationships/image" Target="../media/image270.wmf"/><Relationship Id="rId50" Type="http://schemas.openxmlformats.org/officeDocument/2006/relationships/image" Target="../media/image273.wmf"/><Relationship Id="rId55" Type="http://schemas.openxmlformats.org/officeDocument/2006/relationships/image" Target="../media/image278.wmf"/><Relationship Id="rId63" Type="http://schemas.openxmlformats.org/officeDocument/2006/relationships/image" Target="../media/image286.wmf"/><Relationship Id="rId68" Type="http://schemas.openxmlformats.org/officeDocument/2006/relationships/image" Target="../media/image291.wmf"/><Relationship Id="rId7" Type="http://schemas.openxmlformats.org/officeDocument/2006/relationships/image" Target="../media/image230.wmf"/><Relationship Id="rId71" Type="http://schemas.openxmlformats.org/officeDocument/2006/relationships/image" Target="../media/image294.wmf"/><Relationship Id="rId2" Type="http://schemas.openxmlformats.org/officeDocument/2006/relationships/image" Target="../media/image225.wmf"/><Relationship Id="rId16" Type="http://schemas.openxmlformats.org/officeDocument/2006/relationships/image" Target="../media/image239.wmf"/><Relationship Id="rId29" Type="http://schemas.openxmlformats.org/officeDocument/2006/relationships/image" Target="../media/image252.wmf"/><Relationship Id="rId1" Type="http://schemas.openxmlformats.org/officeDocument/2006/relationships/image" Target="../media/image224.wmf"/><Relationship Id="rId6" Type="http://schemas.openxmlformats.org/officeDocument/2006/relationships/image" Target="../media/image229.wmf"/><Relationship Id="rId11" Type="http://schemas.openxmlformats.org/officeDocument/2006/relationships/image" Target="../media/image234.wmf"/><Relationship Id="rId24" Type="http://schemas.openxmlformats.org/officeDocument/2006/relationships/image" Target="../media/image247.wmf"/><Relationship Id="rId32" Type="http://schemas.openxmlformats.org/officeDocument/2006/relationships/image" Target="../media/image255.wmf"/><Relationship Id="rId37" Type="http://schemas.openxmlformats.org/officeDocument/2006/relationships/image" Target="../media/image260.wmf"/><Relationship Id="rId40" Type="http://schemas.openxmlformats.org/officeDocument/2006/relationships/image" Target="../media/image263.wmf"/><Relationship Id="rId45" Type="http://schemas.openxmlformats.org/officeDocument/2006/relationships/image" Target="../media/image268.wmf"/><Relationship Id="rId53" Type="http://schemas.openxmlformats.org/officeDocument/2006/relationships/image" Target="../media/image276.wmf"/><Relationship Id="rId58" Type="http://schemas.openxmlformats.org/officeDocument/2006/relationships/image" Target="../media/image281.wmf"/><Relationship Id="rId66" Type="http://schemas.openxmlformats.org/officeDocument/2006/relationships/image" Target="../media/image289.wmf"/><Relationship Id="rId5" Type="http://schemas.openxmlformats.org/officeDocument/2006/relationships/image" Target="../media/image228.wmf"/><Relationship Id="rId15" Type="http://schemas.openxmlformats.org/officeDocument/2006/relationships/image" Target="../media/image238.wmf"/><Relationship Id="rId23" Type="http://schemas.openxmlformats.org/officeDocument/2006/relationships/image" Target="../media/image246.wmf"/><Relationship Id="rId28" Type="http://schemas.openxmlformats.org/officeDocument/2006/relationships/image" Target="../media/image251.wmf"/><Relationship Id="rId36" Type="http://schemas.openxmlformats.org/officeDocument/2006/relationships/image" Target="../media/image259.wmf"/><Relationship Id="rId49" Type="http://schemas.openxmlformats.org/officeDocument/2006/relationships/image" Target="../media/image272.wmf"/><Relationship Id="rId57" Type="http://schemas.openxmlformats.org/officeDocument/2006/relationships/image" Target="../media/image280.wmf"/><Relationship Id="rId61" Type="http://schemas.openxmlformats.org/officeDocument/2006/relationships/image" Target="../media/image284.wmf"/><Relationship Id="rId10" Type="http://schemas.openxmlformats.org/officeDocument/2006/relationships/image" Target="../media/image233.wmf"/><Relationship Id="rId19" Type="http://schemas.openxmlformats.org/officeDocument/2006/relationships/image" Target="../media/image242.wmf"/><Relationship Id="rId31" Type="http://schemas.openxmlformats.org/officeDocument/2006/relationships/image" Target="../media/image254.wmf"/><Relationship Id="rId44" Type="http://schemas.openxmlformats.org/officeDocument/2006/relationships/image" Target="../media/image267.wmf"/><Relationship Id="rId52" Type="http://schemas.openxmlformats.org/officeDocument/2006/relationships/image" Target="../media/image275.wmf"/><Relationship Id="rId60" Type="http://schemas.openxmlformats.org/officeDocument/2006/relationships/image" Target="../media/image283.wmf"/><Relationship Id="rId65" Type="http://schemas.openxmlformats.org/officeDocument/2006/relationships/image" Target="../media/image288.wmf"/><Relationship Id="rId4" Type="http://schemas.openxmlformats.org/officeDocument/2006/relationships/image" Target="../media/image227.wmf"/><Relationship Id="rId9" Type="http://schemas.openxmlformats.org/officeDocument/2006/relationships/image" Target="../media/image232.wmf"/><Relationship Id="rId14" Type="http://schemas.openxmlformats.org/officeDocument/2006/relationships/image" Target="../media/image237.wmf"/><Relationship Id="rId22" Type="http://schemas.openxmlformats.org/officeDocument/2006/relationships/image" Target="../media/image245.wmf"/><Relationship Id="rId27" Type="http://schemas.openxmlformats.org/officeDocument/2006/relationships/image" Target="../media/image250.wmf"/><Relationship Id="rId30" Type="http://schemas.openxmlformats.org/officeDocument/2006/relationships/image" Target="../media/image253.wmf"/><Relationship Id="rId35" Type="http://schemas.openxmlformats.org/officeDocument/2006/relationships/image" Target="../media/image258.wmf"/><Relationship Id="rId43" Type="http://schemas.openxmlformats.org/officeDocument/2006/relationships/image" Target="../media/image266.wmf"/><Relationship Id="rId48" Type="http://schemas.openxmlformats.org/officeDocument/2006/relationships/image" Target="../media/image271.wmf"/><Relationship Id="rId56" Type="http://schemas.openxmlformats.org/officeDocument/2006/relationships/image" Target="../media/image279.wmf"/><Relationship Id="rId64" Type="http://schemas.openxmlformats.org/officeDocument/2006/relationships/image" Target="../media/image287.wmf"/><Relationship Id="rId69" Type="http://schemas.openxmlformats.org/officeDocument/2006/relationships/image" Target="../media/image292.wmf"/><Relationship Id="rId8" Type="http://schemas.openxmlformats.org/officeDocument/2006/relationships/image" Target="../media/image231.wmf"/><Relationship Id="rId51" Type="http://schemas.openxmlformats.org/officeDocument/2006/relationships/image" Target="../media/image274.wmf"/><Relationship Id="rId3" Type="http://schemas.openxmlformats.org/officeDocument/2006/relationships/image" Target="../media/image226.wmf"/><Relationship Id="rId12" Type="http://schemas.openxmlformats.org/officeDocument/2006/relationships/image" Target="../media/image235.wmf"/><Relationship Id="rId17" Type="http://schemas.openxmlformats.org/officeDocument/2006/relationships/image" Target="../media/image240.wmf"/><Relationship Id="rId25" Type="http://schemas.openxmlformats.org/officeDocument/2006/relationships/image" Target="../media/image248.wmf"/><Relationship Id="rId33" Type="http://schemas.openxmlformats.org/officeDocument/2006/relationships/image" Target="../media/image256.wmf"/><Relationship Id="rId38" Type="http://schemas.openxmlformats.org/officeDocument/2006/relationships/image" Target="../media/image261.wmf"/><Relationship Id="rId46" Type="http://schemas.openxmlformats.org/officeDocument/2006/relationships/image" Target="../media/image269.wmf"/><Relationship Id="rId59" Type="http://schemas.openxmlformats.org/officeDocument/2006/relationships/image" Target="../media/image282.wmf"/><Relationship Id="rId67" Type="http://schemas.openxmlformats.org/officeDocument/2006/relationships/image" Target="../media/image290.wmf"/><Relationship Id="rId20" Type="http://schemas.openxmlformats.org/officeDocument/2006/relationships/image" Target="../media/image243.wmf"/><Relationship Id="rId41" Type="http://schemas.openxmlformats.org/officeDocument/2006/relationships/image" Target="../media/image264.wmf"/><Relationship Id="rId54" Type="http://schemas.openxmlformats.org/officeDocument/2006/relationships/image" Target="../media/image277.wmf"/><Relationship Id="rId62" Type="http://schemas.openxmlformats.org/officeDocument/2006/relationships/image" Target="../media/image285.wmf"/><Relationship Id="rId70" Type="http://schemas.openxmlformats.org/officeDocument/2006/relationships/image" Target="../media/image293.wmf"/></Relationships>
</file>

<file path=ppt/drawings/_rels/vmlDrawing18.vml.rels><?xml version="1.0" encoding="UTF-8" standalone="yes"?>
<Relationships xmlns="http://schemas.openxmlformats.org/package/2006/relationships"><Relationship Id="rId13" Type="http://schemas.openxmlformats.org/officeDocument/2006/relationships/image" Target="../media/image236.wmf"/><Relationship Id="rId18" Type="http://schemas.openxmlformats.org/officeDocument/2006/relationships/image" Target="../media/image241.wmf"/><Relationship Id="rId26" Type="http://schemas.openxmlformats.org/officeDocument/2006/relationships/image" Target="../media/image249.wmf"/><Relationship Id="rId39" Type="http://schemas.openxmlformats.org/officeDocument/2006/relationships/image" Target="../media/image262.wmf"/><Relationship Id="rId21" Type="http://schemas.openxmlformats.org/officeDocument/2006/relationships/image" Target="../media/image244.wmf"/><Relationship Id="rId34" Type="http://schemas.openxmlformats.org/officeDocument/2006/relationships/image" Target="../media/image257.wmf"/><Relationship Id="rId42" Type="http://schemas.openxmlformats.org/officeDocument/2006/relationships/image" Target="../media/image265.wmf"/><Relationship Id="rId47" Type="http://schemas.openxmlformats.org/officeDocument/2006/relationships/image" Target="../media/image270.wmf"/><Relationship Id="rId50" Type="http://schemas.openxmlformats.org/officeDocument/2006/relationships/image" Target="../media/image273.wmf"/><Relationship Id="rId55" Type="http://schemas.openxmlformats.org/officeDocument/2006/relationships/image" Target="../media/image278.wmf"/><Relationship Id="rId63" Type="http://schemas.openxmlformats.org/officeDocument/2006/relationships/image" Target="../media/image286.wmf"/><Relationship Id="rId68" Type="http://schemas.openxmlformats.org/officeDocument/2006/relationships/image" Target="../media/image291.wmf"/><Relationship Id="rId7" Type="http://schemas.openxmlformats.org/officeDocument/2006/relationships/image" Target="../media/image230.wmf"/><Relationship Id="rId71" Type="http://schemas.openxmlformats.org/officeDocument/2006/relationships/image" Target="../media/image294.wmf"/><Relationship Id="rId2" Type="http://schemas.openxmlformats.org/officeDocument/2006/relationships/image" Target="../media/image225.wmf"/><Relationship Id="rId16" Type="http://schemas.openxmlformats.org/officeDocument/2006/relationships/image" Target="../media/image239.wmf"/><Relationship Id="rId29" Type="http://schemas.openxmlformats.org/officeDocument/2006/relationships/image" Target="../media/image252.wmf"/><Relationship Id="rId1" Type="http://schemas.openxmlformats.org/officeDocument/2006/relationships/image" Target="../media/image224.wmf"/><Relationship Id="rId6" Type="http://schemas.openxmlformats.org/officeDocument/2006/relationships/image" Target="../media/image229.wmf"/><Relationship Id="rId11" Type="http://schemas.openxmlformats.org/officeDocument/2006/relationships/image" Target="../media/image234.wmf"/><Relationship Id="rId24" Type="http://schemas.openxmlformats.org/officeDocument/2006/relationships/image" Target="../media/image247.wmf"/><Relationship Id="rId32" Type="http://schemas.openxmlformats.org/officeDocument/2006/relationships/image" Target="../media/image255.wmf"/><Relationship Id="rId37" Type="http://schemas.openxmlformats.org/officeDocument/2006/relationships/image" Target="../media/image260.wmf"/><Relationship Id="rId40" Type="http://schemas.openxmlformats.org/officeDocument/2006/relationships/image" Target="../media/image263.wmf"/><Relationship Id="rId45" Type="http://schemas.openxmlformats.org/officeDocument/2006/relationships/image" Target="../media/image268.wmf"/><Relationship Id="rId53" Type="http://schemas.openxmlformats.org/officeDocument/2006/relationships/image" Target="../media/image276.wmf"/><Relationship Id="rId58" Type="http://schemas.openxmlformats.org/officeDocument/2006/relationships/image" Target="../media/image281.wmf"/><Relationship Id="rId66" Type="http://schemas.openxmlformats.org/officeDocument/2006/relationships/image" Target="../media/image289.wmf"/><Relationship Id="rId5" Type="http://schemas.openxmlformats.org/officeDocument/2006/relationships/image" Target="../media/image228.wmf"/><Relationship Id="rId15" Type="http://schemas.openxmlformats.org/officeDocument/2006/relationships/image" Target="../media/image238.wmf"/><Relationship Id="rId23" Type="http://schemas.openxmlformats.org/officeDocument/2006/relationships/image" Target="../media/image246.wmf"/><Relationship Id="rId28" Type="http://schemas.openxmlformats.org/officeDocument/2006/relationships/image" Target="../media/image251.wmf"/><Relationship Id="rId36" Type="http://schemas.openxmlformats.org/officeDocument/2006/relationships/image" Target="../media/image259.wmf"/><Relationship Id="rId49" Type="http://schemas.openxmlformats.org/officeDocument/2006/relationships/image" Target="../media/image272.wmf"/><Relationship Id="rId57" Type="http://schemas.openxmlformats.org/officeDocument/2006/relationships/image" Target="../media/image280.wmf"/><Relationship Id="rId61" Type="http://schemas.openxmlformats.org/officeDocument/2006/relationships/image" Target="../media/image284.wmf"/><Relationship Id="rId10" Type="http://schemas.openxmlformats.org/officeDocument/2006/relationships/image" Target="../media/image233.wmf"/><Relationship Id="rId19" Type="http://schemas.openxmlformats.org/officeDocument/2006/relationships/image" Target="../media/image242.wmf"/><Relationship Id="rId31" Type="http://schemas.openxmlformats.org/officeDocument/2006/relationships/image" Target="../media/image254.wmf"/><Relationship Id="rId44" Type="http://schemas.openxmlformats.org/officeDocument/2006/relationships/image" Target="../media/image267.wmf"/><Relationship Id="rId52" Type="http://schemas.openxmlformats.org/officeDocument/2006/relationships/image" Target="../media/image275.wmf"/><Relationship Id="rId60" Type="http://schemas.openxmlformats.org/officeDocument/2006/relationships/image" Target="../media/image283.wmf"/><Relationship Id="rId65" Type="http://schemas.openxmlformats.org/officeDocument/2006/relationships/image" Target="../media/image288.wmf"/><Relationship Id="rId4" Type="http://schemas.openxmlformats.org/officeDocument/2006/relationships/image" Target="../media/image227.wmf"/><Relationship Id="rId9" Type="http://schemas.openxmlformats.org/officeDocument/2006/relationships/image" Target="../media/image232.wmf"/><Relationship Id="rId14" Type="http://schemas.openxmlformats.org/officeDocument/2006/relationships/image" Target="../media/image237.wmf"/><Relationship Id="rId22" Type="http://schemas.openxmlformats.org/officeDocument/2006/relationships/image" Target="../media/image245.wmf"/><Relationship Id="rId27" Type="http://schemas.openxmlformats.org/officeDocument/2006/relationships/image" Target="../media/image250.wmf"/><Relationship Id="rId30" Type="http://schemas.openxmlformats.org/officeDocument/2006/relationships/image" Target="../media/image253.wmf"/><Relationship Id="rId35" Type="http://schemas.openxmlformats.org/officeDocument/2006/relationships/image" Target="../media/image258.wmf"/><Relationship Id="rId43" Type="http://schemas.openxmlformats.org/officeDocument/2006/relationships/image" Target="../media/image266.wmf"/><Relationship Id="rId48" Type="http://schemas.openxmlformats.org/officeDocument/2006/relationships/image" Target="../media/image271.wmf"/><Relationship Id="rId56" Type="http://schemas.openxmlformats.org/officeDocument/2006/relationships/image" Target="../media/image279.wmf"/><Relationship Id="rId64" Type="http://schemas.openxmlformats.org/officeDocument/2006/relationships/image" Target="../media/image287.wmf"/><Relationship Id="rId69" Type="http://schemas.openxmlformats.org/officeDocument/2006/relationships/image" Target="../media/image292.wmf"/><Relationship Id="rId8" Type="http://schemas.openxmlformats.org/officeDocument/2006/relationships/image" Target="../media/image231.wmf"/><Relationship Id="rId51" Type="http://schemas.openxmlformats.org/officeDocument/2006/relationships/image" Target="../media/image274.wmf"/><Relationship Id="rId3" Type="http://schemas.openxmlformats.org/officeDocument/2006/relationships/image" Target="../media/image226.wmf"/><Relationship Id="rId12" Type="http://schemas.openxmlformats.org/officeDocument/2006/relationships/image" Target="../media/image235.wmf"/><Relationship Id="rId17" Type="http://schemas.openxmlformats.org/officeDocument/2006/relationships/image" Target="../media/image240.wmf"/><Relationship Id="rId25" Type="http://schemas.openxmlformats.org/officeDocument/2006/relationships/image" Target="../media/image248.wmf"/><Relationship Id="rId33" Type="http://schemas.openxmlformats.org/officeDocument/2006/relationships/image" Target="../media/image256.wmf"/><Relationship Id="rId38" Type="http://schemas.openxmlformats.org/officeDocument/2006/relationships/image" Target="../media/image261.wmf"/><Relationship Id="rId46" Type="http://schemas.openxmlformats.org/officeDocument/2006/relationships/image" Target="../media/image269.wmf"/><Relationship Id="rId59" Type="http://schemas.openxmlformats.org/officeDocument/2006/relationships/image" Target="../media/image282.wmf"/><Relationship Id="rId67" Type="http://schemas.openxmlformats.org/officeDocument/2006/relationships/image" Target="../media/image290.wmf"/><Relationship Id="rId20" Type="http://schemas.openxmlformats.org/officeDocument/2006/relationships/image" Target="../media/image243.wmf"/><Relationship Id="rId41" Type="http://schemas.openxmlformats.org/officeDocument/2006/relationships/image" Target="../media/image264.wmf"/><Relationship Id="rId54" Type="http://schemas.openxmlformats.org/officeDocument/2006/relationships/image" Target="../media/image277.wmf"/><Relationship Id="rId62" Type="http://schemas.openxmlformats.org/officeDocument/2006/relationships/image" Target="../media/image285.wmf"/><Relationship Id="rId70" Type="http://schemas.openxmlformats.org/officeDocument/2006/relationships/image" Target="../media/image29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18" Type="http://schemas.openxmlformats.org/officeDocument/2006/relationships/image" Target="../media/image19.wmf"/><Relationship Id="rId26" Type="http://schemas.openxmlformats.org/officeDocument/2006/relationships/image" Target="../media/image27.wmf"/><Relationship Id="rId3" Type="http://schemas.openxmlformats.org/officeDocument/2006/relationships/image" Target="../media/image4.wmf"/><Relationship Id="rId21" Type="http://schemas.openxmlformats.org/officeDocument/2006/relationships/image" Target="../media/image22.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5" Type="http://schemas.openxmlformats.org/officeDocument/2006/relationships/image" Target="../media/image26.wmf"/><Relationship Id="rId2" Type="http://schemas.openxmlformats.org/officeDocument/2006/relationships/image" Target="../media/image3.wmf"/><Relationship Id="rId16" Type="http://schemas.openxmlformats.org/officeDocument/2006/relationships/image" Target="../media/image17.wmf"/><Relationship Id="rId20" Type="http://schemas.openxmlformats.org/officeDocument/2006/relationships/image" Target="../media/image21.wmf"/><Relationship Id="rId29" Type="http://schemas.openxmlformats.org/officeDocument/2006/relationships/image" Target="../media/image30.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24" Type="http://schemas.openxmlformats.org/officeDocument/2006/relationships/image" Target="../media/image25.wmf"/><Relationship Id="rId32" Type="http://schemas.openxmlformats.org/officeDocument/2006/relationships/image" Target="../media/image33.wmf"/><Relationship Id="rId5" Type="http://schemas.openxmlformats.org/officeDocument/2006/relationships/image" Target="../media/image6.wmf"/><Relationship Id="rId15" Type="http://schemas.openxmlformats.org/officeDocument/2006/relationships/image" Target="../media/image16.wmf"/><Relationship Id="rId23" Type="http://schemas.openxmlformats.org/officeDocument/2006/relationships/image" Target="../media/image24.wmf"/><Relationship Id="rId28" Type="http://schemas.openxmlformats.org/officeDocument/2006/relationships/image" Target="../media/image29.wmf"/><Relationship Id="rId10" Type="http://schemas.openxmlformats.org/officeDocument/2006/relationships/image" Target="../media/image11.wmf"/><Relationship Id="rId19" Type="http://schemas.openxmlformats.org/officeDocument/2006/relationships/image" Target="../media/image20.wmf"/><Relationship Id="rId31" Type="http://schemas.openxmlformats.org/officeDocument/2006/relationships/image" Target="../media/image32.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 Id="rId22" Type="http://schemas.openxmlformats.org/officeDocument/2006/relationships/image" Target="../media/image23.wmf"/><Relationship Id="rId27" Type="http://schemas.openxmlformats.org/officeDocument/2006/relationships/image" Target="../media/image28.wmf"/><Relationship Id="rId30"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18" Type="http://schemas.openxmlformats.org/officeDocument/2006/relationships/image" Target="../media/image19.wmf"/><Relationship Id="rId26" Type="http://schemas.openxmlformats.org/officeDocument/2006/relationships/image" Target="../media/image27.wmf"/><Relationship Id="rId3" Type="http://schemas.openxmlformats.org/officeDocument/2006/relationships/image" Target="../media/image4.wmf"/><Relationship Id="rId21" Type="http://schemas.openxmlformats.org/officeDocument/2006/relationships/image" Target="../media/image22.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5" Type="http://schemas.openxmlformats.org/officeDocument/2006/relationships/image" Target="../media/image35.wmf"/><Relationship Id="rId2" Type="http://schemas.openxmlformats.org/officeDocument/2006/relationships/image" Target="../media/image3.wmf"/><Relationship Id="rId16" Type="http://schemas.openxmlformats.org/officeDocument/2006/relationships/image" Target="../media/image17.wmf"/><Relationship Id="rId20" Type="http://schemas.openxmlformats.org/officeDocument/2006/relationships/image" Target="../media/image21.wmf"/><Relationship Id="rId29" Type="http://schemas.openxmlformats.org/officeDocument/2006/relationships/image" Target="../media/image36.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24" Type="http://schemas.openxmlformats.org/officeDocument/2006/relationships/image" Target="../media/image25.wmf"/><Relationship Id="rId5" Type="http://schemas.openxmlformats.org/officeDocument/2006/relationships/image" Target="../media/image6.wmf"/><Relationship Id="rId15" Type="http://schemas.openxmlformats.org/officeDocument/2006/relationships/image" Target="../media/image16.wmf"/><Relationship Id="rId23" Type="http://schemas.openxmlformats.org/officeDocument/2006/relationships/image" Target="../media/image24.wmf"/><Relationship Id="rId28" Type="http://schemas.openxmlformats.org/officeDocument/2006/relationships/image" Target="../media/image29.wmf"/><Relationship Id="rId10" Type="http://schemas.openxmlformats.org/officeDocument/2006/relationships/image" Target="../media/image11.wmf"/><Relationship Id="rId19" Type="http://schemas.openxmlformats.org/officeDocument/2006/relationships/image" Target="../media/image20.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 Id="rId22" Type="http://schemas.openxmlformats.org/officeDocument/2006/relationships/image" Target="../media/image34.wmf"/><Relationship Id="rId27"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18" Type="http://schemas.openxmlformats.org/officeDocument/2006/relationships/image" Target="../media/image19.wmf"/><Relationship Id="rId3" Type="http://schemas.openxmlformats.org/officeDocument/2006/relationships/image" Target="../media/image4.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 Type="http://schemas.openxmlformats.org/officeDocument/2006/relationships/image" Target="../media/image3.wmf"/><Relationship Id="rId16" Type="http://schemas.openxmlformats.org/officeDocument/2006/relationships/image" Target="../media/image17.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5" Type="http://schemas.openxmlformats.org/officeDocument/2006/relationships/image" Target="../media/image1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3" Type="http://schemas.openxmlformats.org/officeDocument/2006/relationships/image" Target="../media/image14.wmf"/><Relationship Id="rId18" Type="http://schemas.openxmlformats.org/officeDocument/2006/relationships/image" Target="../media/image19.wmf"/><Relationship Id="rId26" Type="http://schemas.openxmlformats.org/officeDocument/2006/relationships/image" Target="../media/image27.wmf"/><Relationship Id="rId39" Type="http://schemas.openxmlformats.org/officeDocument/2006/relationships/image" Target="../media/image46.wmf"/><Relationship Id="rId21" Type="http://schemas.openxmlformats.org/officeDocument/2006/relationships/image" Target="../media/image22.wmf"/><Relationship Id="rId34" Type="http://schemas.openxmlformats.org/officeDocument/2006/relationships/image" Target="../media/image41.wmf"/><Relationship Id="rId42" Type="http://schemas.openxmlformats.org/officeDocument/2006/relationships/image" Target="../media/image49.wmf"/><Relationship Id="rId47" Type="http://schemas.openxmlformats.org/officeDocument/2006/relationships/image" Target="../media/image54.wmf"/><Relationship Id="rId50" Type="http://schemas.openxmlformats.org/officeDocument/2006/relationships/image" Target="../media/image57.wmf"/><Relationship Id="rId55" Type="http://schemas.openxmlformats.org/officeDocument/2006/relationships/image" Target="../media/image62.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5" Type="http://schemas.openxmlformats.org/officeDocument/2006/relationships/image" Target="../media/image35.wmf"/><Relationship Id="rId33" Type="http://schemas.openxmlformats.org/officeDocument/2006/relationships/image" Target="../media/image40.wmf"/><Relationship Id="rId38" Type="http://schemas.openxmlformats.org/officeDocument/2006/relationships/image" Target="../media/image45.wmf"/><Relationship Id="rId46" Type="http://schemas.openxmlformats.org/officeDocument/2006/relationships/image" Target="../media/image53.wmf"/><Relationship Id="rId2" Type="http://schemas.openxmlformats.org/officeDocument/2006/relationships/image" Target="../media/image3.wmf"/><Relationship Id="rId16" Type="http://schemas.openxmlformats.org/officeDocument/2006/relationships/image" Target="../media/image17.wmf"/><Relationship Id="rId20" Type="http://schemas.openxmlformats.org/officeDocument/2006/relationships/image" Target="../media/image21.wmf"/><Relationship Id="rId29" Type="http://schemas.openxmlformats.org/officeDocument/2006/relationships/image" Target="../media/image36.wmf"/><Relationship Id="rId41" Type="http://schemas.openxmlformats.org/officeDocument/2006/relationships/image" Target="../media/image48.wmf"/><Relationship Id="rId54" Type="http://schemas.openxmlformats.org/officeDocument/2006/relationships/image" Target="../media/image61.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24" Type="http://schemas.openxmlformats.org/officeDocument/2006/relationships/image" Target="../media/image25.wmf"/><Relationship Id="rId32" Type="http://schemas.openxmlformats.org/officeDocument/2006/relationships/image" Target="../media/image39.wmf"/><Relationship Id="rId37" Type="http://schemas.openxmlformats.org/officeDocument/2006/relationships/image" Target="../media/image44.wmf"/><Relationship Id="rId40" Type="http://schemas.openxmlformats.org/officeDocument/2006/relationships/image" Target="../media/image47.wmf"/><Relationship Id="rId45" Type="http://schemas.openxmlformats.org/officeDocument/2006/relationships/image" Target="../media/image52.wmf"/><Relationship Id="rId53" Type="http://schemas.openxmlformats.org/officeDocument/2006/relationships/image" Target="../media/image60.wmf"/><Relationship Id="rId5" Type="http://schemas.openxmlformats.org/officeDocument/2006/relationships/image" Target="../media/image6.wmf"/><Relationship Id="rId15" Type="http://schemas.openxmlformats.org/officeDocument/2006/relationships/image" Target="../media/image16.wmf"/><Relationship Id="rId23" Type="http://schemas.openxmlformats.org/officeDocument/2006/relationships/image" Target="../media/image24.wmf"/><Relationship Id="rId28" Type="http://schemas.openxmlformats.org/officeDocument/2006/relationships/image" Target="../media/image29.wmf"/><Relationship Id="rId36" Type="http://schemas.openxmlformats.org/officeDocument/2006/relationships/image" Target="../media/image43.wmf"/><Relationship Id="rId49" Type="http://schemas.openxmlformats.org/officeDocument/2006/relationships/image" Target="../media/image56.wmf"/><Relationship Id="rId57" Type="http://schemas.openxmlformats.org/officeDocument/2006/relationships/image" Target="../media/image64.wmf"/><Relationship Id="rId10" Type="http://schemas.openxmlformats.org/officeDocument/2006/relationships/image" Target="../media/image11.wmf"/><Relationship Id="rId19" Type="http://schemas.openxmlformats.org/officeDocument/2006/relationships/image" Target="../media/image20.wmf"/><Relationship Id="rId31" Type="http://schemas.openxmlformats.org/officeDocument/2006/relationships/image" Target="../media/image38.wmf"/><Relationship Id="rId44" Type="http://schemas.openxmlformats.org/officeDocument/2006/relationships/image" Target="../media/image51.wmf"/><Relationship Id="rId52" Type="http://schemas.openxmlformats.org/officeDocument/2006/relationships/image" Target="../media/image59.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 Id="rId22" Type="http://schemas.openxmlformats.org/officeDocument/2006/relationships/image" Target="../media/image34.wmf"/><Relationship Id="rId27" Type="http://schemas.openxmlformats.org/officeDocument/2006/relationships/image" Target="../media/image28.wmf"/><Relationship Id="rId30" Type="http://schemas.openxmlformats.org/officeDocument/2006/relationships/image" Target="../media/image37.wmf"/><Relationship Id="rId35" Type="http://schemas.openxmlformats.org/officeDocument/2006/relationships/image" Target="../media/image42.wmf"/><Relationship Id="rId43" Type="http://schemas.openxmlformats.org/officeDocument/2006/relationships/image" Target="../media/image50.wmf"/><Relationship Id="rId48" Type="http://schemas.openxmlformats.org/officeDocument/2006/relationships/image" Target="../media/image55.wmf"/><Relationship Id="rId56" Type="http://schemas.openxmlformats.org/officeDocument/2006/relationships/image" Target="../media/image63.wmf"/><Relationship Id="rId8" Type="http://schemas.openxmlformats.org/officeDocument/2006/relationships/image" Target="../media/image9.wmf"/><Relationship Id="rId51" Type="http://schemas.openxmlformats.org/officeDocument/2006/relationships/image" Target="../media/image58.wmf"/><Relationship Id="rId3"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2.wmf"/><Relationship Id="rId18" Type="http://schemas.openxmlformats.org/officeDocument/2006/relationships/image" Target="../media/image47.wmf"/><Relationship Id="rId26" Type="http://schemas.openxmlformats.org/officeDocument/2006/relationships/image" Target="../media/image55.wmf"/><Relationship Id="rId3" Type="http://schemas.openxmlformats.org/officeDocument/2006/relationships/image" Target="../media/image4.wmf"/><Relationship Id="rId21" Type="http://schemas.openxmlformats.org/officeDocument/2006/relationships/image" Target="../media/image50.wmf"/><Relationship Id="rId7" Type="http://schemas.openxmlformats.org/officeDocument/2006/relationships/image" Target="../media/image8.wmf"/><Relationship Id="rId12" Type="http://schemas.openxmlformats.org/officeDocument/2006/relationships/image" Target="../media/image41.wmf"/><Relationship Id="rId17" Type="http://schemas.openxmlformats.org/officeDocument/2006/relationships/image" Target="../media/image46.wmf"/><Relationship Id="rId25" Type="http://schemas.openxmlformats.org/officeDocument/2006/relationships/image" Target="../media/image54.wmf"/><Relationship Id="rId2" Type="http://schemas.openxmlformats.org/officeDocument/2006/relationships/image" Target="../media/image3.wmf"/><Relationship Id="rId16" Type="http://schemas.openxmlformats.org/officeDocument/2006/relationships/image" Target="../media/image45.wmf"/><Relationship Id="rId20" Type="http://schemas.openxmlformats.org/officeDocument/2006/relationships/image" Target="../media/image49.wmf"/><Relationship Id="rId29" Type="http://schemas.openxmlformats.org/officeDocument/2006/relationships/image" Target="../media/image58.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40.wmf"/><Relationship Id="rId24" Type="http://schemas.openxmlformats.org/officeDocument/2006/relationships/image" Target="../media/image53.wmf"/><Relationship Id="rId5" Type="http://schemas.openxmlformats.org/officeDocument/2006/relationships/image" Target="../media/image6.wmf"/><Relationship Id="rId15" Type="http://schemas.openxmlformats.org/officeDocument/2006/relationships/image" Target="../media/image44.wmf"/><Relationship Id="rId23" Type="http://schemas.openxmlformats.org/officeDocument/2006/relationships/image" Target="../media/image52.wmf"/><Relationship Id="rId28" Type="http://schemas.openxmlformats.org/officeDocument/2006/relationships/image" Target="../media/image57.wmf"/><Relationship Id="rId10" Type="http://schemas.openxmlformats.org/officeDocument/2006/relationships/image" Target="../media/image39.wmf"/><Relationship Id="rId19" Type="http://schemas.openxmlformats.org/officeDocument/2006/relationships/image" Target="../media/image48.wmf"/><Relationship Id="rId4" Type="http://schemas.openxmlformats.org/officeDocument/2006/relationships/image" Target="../media/image5.wmf"/><Relationship Id="rId9" Type="http://schemas.openxmlformats.org/officeDocument/2006/relationships/image" Target="../media/image38.wmf"/><Relationship Id="rId14" Type="http://schemas.openxmlformats.org/officeDocument/2006/relationships/image" Target="../media/image43.wmf"/><Relationship Id="rId22" Type="http://schemas.openxmlformats.org/officeDocument/2006/relationships/image" Target="../media/image51.wmf"/><Relationship Id="rId27"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13" Type="http://schemas.openxmlformats.org/officeDocument/2006/relationships/image" Target="../media/image42.wmf"/><Relationship Id="rId18" Type="http://schemas.openxmlformats.org/officeDocument/2006/relationships/image" Target="../media/image47.wmf"/><Relationship Id="rId26" Type="http://schemas.openxmlformats.org/officeDocument/2006/relationships/image" Target="../media/image55.wmf"/><Relationship Id="rId39" Type="http://schemas.openxmlformats.org/officeDocument/2006/relationships/image" Target="../media/image72.wmf"/><Relationship Id="rId21" Type="http://schemas.openxmlformats.org/officeDocument/2006/relationships/image" Target="../media/image50.wmf"/><Relationship Id="rId34" Type="http://schemas.openxmlformats.org/officeDocument/2006/relationships/image" Target="../media/image67.wmf"/><Relationship Id="rId42" Type="http://schemas.openxmlformats.org/officeDocument/2006/relationships/image" Target="../media/image75.wmf"/><Relationship Id="rId47" Type="http://schemas.openxmlformats.org/officeDocument/2006/relationships/image" Target="../media/image80.wmf"/><Relationship Id="rId50" Type="http://schemas.openxmlformats.org/officeDocument/2006/relationships/image" Target="../media/image83.wmf"/><Relationship Id="rId55" Type="http://schemas.openxmlformats.org/officeDocument/2006/relationships/image" Target="../media/image88.wmf"/><Relationship Id="rId63" Type="http://schemas.openxmlformats.org/officeDocument/2006/relationships/image" Target="../media/image96.wmf"/><Relationship Id="rId7" Type="http://schemas.openxmlformats.org/officeDocument/2006/relationships/image" Target="../media/image8.wmf"/><Relationship Id="rId2" Type="http://schemas.openxmlformats.org/officeDocument/2006/relationships/image" Target="../media/image3.wmf"/><Relationship Id="rId16" Type="http://schemas.openxmlformats.org/officeDocument/2006/relationships/image" Target="../media/image45.wmf"/><Relationship Id="rId20" Type="http://schemas.openxmlformats.org/officeDocument/2006/relationships/image" Target="../media/image49.wmf"/><Relationship Id="rId29" Type="http://schemas.openxmlformats.org/officeDocument/2006/relationships/image" Target="../media/image58.wmf"/><Relationship Id="rId41" Type="http://schemas.openxmlformats.org/officeDocument/2006/relationships/image" Target="../media/image74.wmf"/><Relationship Id="rId54" Type="http://schemas.openxmlformats.org/officeDocument/2006/relationships/image" Target="../media/image87.wmf"/><Relationship Id="rId62" Type="http://schemas.openxmlformats.org/officeDocument/2006/relationships/image" Target="../media/image95.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40.wmf"/><Relationship Id="rId24" Type="http://schemas.openxmlformats.org/officeDocument/2006/relationships/image" Target="../media/image53.wmf"/><Relationship Id="rId32" Type="http://schemas.openxmlformats.org/officeDocument/2006/relationships/image" Target="../media/image65.wmf"/><Relationship Id="rId37" Type="http://schemas.openxmlformats.org/officeDocument/2006/relationships/image" Target="../media/image70.wmf"/><Relationship Id="rId40" Type="http://schemas.openxmlformats.org/officeDocument/2006/relationships/image" Target="../media/image73.wmf"/><Relationship Id="rId45" Type="http://schemas.openxmlformats.org/officeDocument/2006/relationships/image" Target="../media/image78.wmf"/><Relationship Id="rId53" Type="http://schemas.openxmlformats.org/officeDocument/2006/relationships/image" Target="../media/image86.wmf"/><Relationship Id="rId58" Type="http://schemas.openxmlformats.org/officeDocument/2006/relationships/image" Target="../media/image91.wmf"/><Relationship Id="rId5" Type="http://schemas.openxmlformats.org/officeDocument/2006/relationships/image" Target="../media/image6.wmf"/><Relationship Id="rId15" Type="http://schemas.openxmlformats.org/officeDocument/2006/relationships/image" Target="../media/image44.wmf"/><Relationship Id="rId23" Type="http://schemas.openxmlformats.org/officeDocument/2006/relationships/image" Target="../media/image52.wmf"/><Relationship Id="rId28" Type="http://schemas.openxmlformats.org/officeDocument/2006/relationships/image" Target="../media/image57.wmf"/><Relationship Id="rId36" Type="http://schemas.openxmlformats.org/officeDocument/2006/relationships/image" Target="../media/image69.wmf"/><Relationship Id="rId49" Type="http://schemas.openxmlformats.org/officeDocument/2006/relationships/image" Target="../media/image82.wmf"/><Relationship Id="rId57" Type="http://schemas.openxmlformats.org/officeDocument/2006/relationships/image" Target="../media/image90.wmf"/><Relationship Id="rId61" Type="http://schemas.openxmlformats.org/officeDocument/2006/relationships/image" Target="../media/image94.wmf"/><Relationship Id="rId10" Type="http://schemas.openxmlformats.org/officeDocument/2006/relationships/image" Target="../media/image39.wmf"/><Relationship Id="rId19" Type="http://schemas.openxmlformats.org/officeDocument/2006/relationships/image" Target="../media/image48.wmf"/><Relationship Id="rId31" Type="http://schemas.openxmlformats.org/officeDocument/2006/relationships/image" Target="../media/image60.wmf"/><Relationship Id="rId44" Type="http://schemas.openxmlformats.org/officeDocument/2006/relationships/image" Target="../media/image77.wmf"/><Relationship Id="rId52" Type="http://schemas.openxmlformats.org/officeDocument/2006/relationships/image" Target="../media/image85.wmf"/><Relationship Id="rId60" Type="http://schemas.openxmlformats.org/officeDocument/2006/relationships/image" Target="../media/image93.wmf"/><Relationship Id="rId4" Type="http://schemas.openxmlformats.org/officeDocument/2006/relationships/image" Target="../media/image5.wmf"/><Relationship Id="rId9" Type="http://schemas.openxmlformats.org/officeDocument/2006/relationships/image" Target="../media/image38.wmf"/><Relationship Id="rId14" Type="http://schemas.openxmlformats.org/officeDocument/2006/relationships/image" Target="../media/image43.wmf"/><Relationship Id="rId22" Type="http://schemas.openxmlformats.org/officeDocument/2006/relationships/image" Target="../media/image51.wmf"/><Relationship Id="rId27" Type="http://schemas.openxmlformats.org/officeDocument/2006/relationships/image" Target="../media/image56.wmf"/><Relationship Id="rId30" Type="http://schemas.openxmlformats.org/officeDocument/2006/relationships/image" Target="../media/image59.wmf"/><Relationship Id="rId35" Type="http://schemas.openxmlformats.org/officeDocument/2006/relationships/image" Target="../media/image68.wmf"/><Relationship Id="rId43" Type="http://schemas.openxmlformats.org/officeDocument/2006/relationships/image" Target="../media/image76.wmf"/><Relationship Id="rId48" Type="http://schemas.openxmlformats.org/officeDocument/2006/relationships/image" Target="../media/image81.wmf"/><Relationship Id="rId56" Type="http://schemas.openxmlformats.org/officeDocument/2006/relationships/image" Target="../media/image89.wmf"/><Relationship Id="rId8" Type="http://schemas.openxmlformats.org/officeDocument/2006/relationships/image" Target="../media/image37.wmf"/><Relationship Id="rId51" Type="http://schemas.openxmlformats.org/officeDocument/2006/relationships/image" Target="../media/image84.wmf"/><Relationship Id="rId3" Type="http://schemas.openxmlformats.org/officeDocument/2006/relationships/image" Target="../media/image4.wmf"/><Relationship Id="rId12" Type="http://schemas.openxmlformats.org/officeDocument/2006/relationships/image" Target="../media/image41.wmf"/><Relationship Id="rId17" Type="http://schemas.openxmlformats.org/officeDocument/2006/relationships/image" Target="../media/image46.wmf"/><Relationship Id="rId25" Type="http://schemas.openxmlformats.org/officeDocument/2006/relationships/image" Target="../media/image54.wmf"/><Relationship Id="rId33" Type="http://schemas.openxmlformats.org/officeDocument/2006/relationships/image" Target="../media/image66.wmf"/><Relationship Id="rId38" Type="http://schemas.openxmlformats.org/officeDocument/2006/relationships/image" Target="../media/image71.wmf"/><Relationship Id="rId46" Type="http://schemas.openxmlformats.org/officeDocument/2006/relationships/image" Target="../media/image79.wmf"/><Relationship Id="rId59" Type="http://schemas.openxmlformats.org/officeDocument/2006/relationships/image" Target="../media/image9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image" Target="../media/image109.wmf"/><Relationship Id="rId18" Type="http://schemas.openxmlformats.org/officeDocument/2006/relationships/image" Target="../media/image114.wmf"/><Relationship Id="rId26" Type="http://schemas.openxmlformats.org/officeDocument/2006/relationships/image" Target="../media/image122.wmf"/><Relationship Id="rId3" Type="http://schemas.openxmlformats.org/officeDocument/2006/relationships/image" Target="../media/image99.wmf"/><Relationship Id="rId21" Type="http://schemas.openxmlformats.org/officeDocument/2006/relationships/image" Target="../media/image117.wmf"/><Relationship Id="rId7" Type="http://schemas.openxmlformats.org/officeDocument/2006/relationships/image" Target="../media/image103.wmf"/><Relationship Id="rId12" Type="http://schemas.openxmlformats.org/officeDocument/2006/relationships/image" Target="../media/image108.wmf"/><Relationship Id="rId17" Type="http://schemas.openxmlformats.org/officeDocument/2006/relationships/image" Target="../media/image113.wmf"/><Relationship Id="rId25" Type="http://schemas.openxmlformats.org/officeDocument/2006/relationships/image" Target="../media/image121.wmf"/><Relationship Id="rId2" Type="http://schemas.openxmlformats.org/officeDocument/2006/relationships/image" Target="../media/image98.wmf"/><Relationship Id="rId16" Type="http://schemas.openxmlformats.org/officeDocument/2006/relationships/image" Target="../media/image112.wmf"/><Relationship Id="rId20" Type="http://schemas.openxmlformats.org/officeDocument/2006/relationships/image" Target="../media/image116.wmf"/><Relationship Id="rId1" Type="http://schemas.openxmlformats.org/officeDocument/2006/relationships/image" Target="../media/image97.wmf"/><Relationship Id="rId6" Type="http://schemas.openxmlformats.org/officeDocument/2006/relationships/image" Target="../media/image102.wmf"/><Relationship Id="rId11" Type="http://schemas.openxmlformats.org/officeDocument/2006/relationships/image" Target="../media/image107.wmf"/><Relationship Id="rId24" Type="http://schemas.openxmlformats.org/officeDocument/2006/relationships/image" Target="../media/image120.wmf"/><Relationship Id="rId5" Type="http://schemas.openxmlformats.org/officeDocument/2006/relationships/image" Target="../media/image101.wmf"/><Relationship Id="rId15" Type="http://schemas.openxmlformats.org/officeDocument/2006/relationships/image" Target="../media/image111.wmf"/><Relationship Id="rId23" Type="http://schemas.openxmlformats.org/officeDocument/2006/relationships/image" Target="../media/image119.wmf"/><Relationship Id="rId28" Type="http://schemas.openxmlformats.org/officeDocument/2006/relationships/image" Target="../media/image124.wmf"/><Relationship Id="rId10" Type="http://schemas.openxmlformats.org/officeDocument/2006/relationships/image" Target="../media/image106.wmf"/><Relationship Id="rId19" Type="http://schemas.openxmlformats.org/officeDocument/2006/relationships/image" Target="../media/image115.wmf"/><Relationship Id="rId4" Type="http://schemas.openxmlformats.org/officeDocument/2006/relationships/image" Target="../media/image100.wmf"/><Relationship Id="rId9" Type="http://schemas.openxmlformats.org/officeDocument/2006/relationships/image" Target="../media/image105.wmf"/><Relationship Id="rId14" Type="http://schemas.openxmlformats.org/officeDocument/2006/relationships/image" Target="../media/image110.wmf"/><Relationship Id="rId22" Type="http://schemas.openxmlformats.org/officeDocument/2006/relationships/image" Target="../media/image118.wmf"/><Relationship Id="rId27" Type="http://schemas.openxmlformats.org/officeDocument/2006/relationships/image" Target="../media/image123.wmf"/></Relationships>
</file>

<file path=ppt/drawings/_rels/vmlDrawing9.vml.rels><?xml version="1.0" encoding="UTF-8" standalone="yes"?>
<Relationships xmlns="http://schemas.openxmlformats.org/package/2006/relationships"><Relationship Id="rId13" Type="http://schemas.openxmlformats.org/officeDocument/2006/relationships/image" Target="../media/image42.wmf"/><Relationship Id="rId18" Type="http://schemas.openxmlformats.org/officeDocument/2006/relationships/image" Target="../media/image47.wmf"/><Relationship Id="rId26" Type="http://schemas.openxmlformats.org/officeDocument/2006/relationships/image" Target="../media/image55.wmf"/><Relationship Id="rId39" Type="http://schemas.openxmlformats.org/officeDocument/2006/relationships/image" Target="../media/image74.wmf"/><Relationship Id="rId21" Type="http://schemas.openxmlformats.org/officeDocument/2006/relationships/image" Target="../media/image50.wmf"/><Relationship Id="rId34" Type="http://schemas.openxmlformats.org/officeDocument/2006/relationships/image" Target="../media/image69.wmf"/><Relationship Id="rId42" Type="http://schemas.openxmlformats.org/officeDocument/2006/relationships/image" Target="../media/image77.wmf"/><Relationship Id="rId47" Type="http://schemas.openxmlformats.org/officeDocument/2006/relationships/image" Target="../media/image82.wmf"/><Relationship Id="rId50" Type="http://schemas.openxmlformats.org/officeDocument/2006/relationships/image" Target="../media/image85.wmf"/><Relationship Id="rId55" Type="http://schemas.openxmlformats.org/officeDocument/2006/relationships/image" Target="../media/image90.wmf"/><Relationship Id="rId63" Type="http://schemas.openxmlformats.org/officeDocument/2006/relationships/image" Target="../media/image10.wmf"/><Relationship Id="rId68" Type="http://schemas.openxmlformats.org/officeDocument/2006/relationships/image" Target="../media/image15.wmf"/><Relationship Id="rId76" Type="http://schemas.openxmlformats.org/officeDocument/2006/relationships/image" Target="../media/image128.wmf"/><Relationship Id="rId7" Type="http://schemas.openxmlformats.org/officeDocument/2006/relationships/image" Target="../media/image8.wmf"/><Relationship Id="rId71" Type="http://schemas.openxmlformats.org/officeDocument/2006/relationships/image" Target="../media/image18.wmf"/><Relationship Id="rId2" Type="http://schemas.openxmlformats.org/officeDocument/2006/relationships/image" Target="../media/image3.wmf"/><Relationship Id="rId16" Type="http://schemas.openxmlformats.org/officeDocument/2006/relationships/image" Target="../media/image45.wmf"/><Relationship Id="rId29" Type="http://schemas.openxmlformats.org/officeDocument/2006/relationships/image" Target="../media/image58.wmf"/><Relationship Id="rId11" Type="http://schemas.openxmlformats.org/officeDocument/2006/relationships/image" Target="../media/image40.wmf"/><Relationship Id="rId24" Type="http://schemas.openxmlformats.org/officeDocument/2006/relationships/image" Target="../media/image53.wmf"/><Relationship Id="rId32" Type="http://schemas.openxmlformats.org/officeDocument/2006/relationships/image" Target="../media/image67.wmf"/><Relationship Id="rId37" Type="http://schemas.openxmlformats.org/officeDocument/2006/relationships/image" Target="../media/image72.wmf"/><Relationship Id="rId40" Type="http://schemas.openxmlformats.org/officeDocument/2006/relationships/image" Target="../media/image75.wmf"/><Relationship Id="rId45" Type="http://schemas.openxmlformats.org/officeDocument/2006/relationships/image" Target="../media/image80.wmf"/><Relationship Id="rId53" Type="http://schemas.openxmlformats.org/officeDocument/2006/relationships/image" Target="../media/image88.wmf"/><Relationship Id="rId58" Type="http://schemas.openxmlformats.org/officeDocument/2006/relationships/image" Target="../media/image93.wmf"/><Relationship Id="rId66" Type="http://schemas.openxmlformats.org/officeDocument/2006/relationships/image" Target="../media/image13.wmf"/><Relationship Id="rId74" Type="http://schemas.openxmlformats.org/officeDocument/2006/relationships/image" Target="../media/image126.wmf"/><Relationship Id="rId79" Type="http://schemas.openxmlformats.org/officeDocument/2006/relationships/image" Target="../media/image130.wmf"/><Relationship Id="rId5" Type="http://schemas.openxmlformats.org/officeDocument/2006/relationships/image" Target="../media/image6.wmf"/><Relationship Id="rId61" Type="http://schemas.openxmlformats.org/officeDocument/2006/relationships/image" Target="../media/image96.wmf"/><Relationship Id="rId82" Type="http://schemas.openxmlformats.org/officeDocument/2006/relationships/image" Target="../media/image133.wmf"/><Relationship Id="rId10" Type="http://schemas.openxmlformats.org/officeDocument/2006/relationships/image" Target="../media/image39.wmf"/><Relationship Id="rId19" Type="http://schemas.openxmlformats.org/officeDocument/2006/relationships/image" Target="../media/image48.wmf"/><Relationship Id="rId31" Type="http://schemas.openxmlformats.org/officeDocument/2006/relationships/image" Target="../media/image66.wmf"/><Relationship Id="rId44" Type="http://schemas.openxmlformats.org/officeDocument/2006/relationships/image" Target="../media/image79.wmf"/><Relationship Id="rId52" Type="http://schemas.openxmlformats.org/officeDocument/2006/relationships/image" Target="../media/image87.wmf"/><Relationship Id="rId60" Type="http://schemas.openxmlformats.org/officeDocument/2006/relationships/image" Target="../media/image95.wmf"/><Relationship Id="rId65" Type="http://schemas.openxmlformats.org/officeDocument/2006/relationships/image" Target="../media/image12.wmf"/><Relationship Id="rId73" Type="http://schemas.openxmlformats.org/officeDocument/2006/relationships/image" Target="../media/image125.wmf"/><Relationship Id="rId78" Type="http://schemas.openxmlformats.org/officeDocument/2006/relationships/image" Target="../media/image25.wmf"/><Relationship Id="rId81" Type="http://schemas.openxmlformats.org/officeDocument/2006/relationships/image" Target="../media/image132.wmf"/><Relationship Id="rId4" Type="http://schemas.openxmlformats.org/officeDocument/2006/relationships/image" Target="../media/image5.wmf"/><Relationship Id="rId9" Type="http://schemas.openxmlformats.org/officeDocument/2006/relationships/image" Target="../media/image38.wmf"/><Relationship Id="rId14" Type="http://schemas.openxmlformats.org/officeDocument/2006/relationships/image" Target="../media/image43.wmf"/><Relationship Id="rId22" Type="http://schemas.openxmlformats.org/officeDocument/2006/relationships/image" Target="../media/image51.wmf"/><Relationship Id="rId27" Type="http://schemas.openxmlformats.org/officeDocument/2006/relationships/image" Target="../media/image56.wmf"/><Relationship Id="rId30" Type="http://schemas.openxmlformats.org/officeDocument/2006/relationships/image" Target="../media/image65.wmf"/><Relationship Id="rId35" Type="http://schemas.openxmlformats.org/officeDocument/2006/relationships/image" Target="../media/image70.wmf"/><Relationship Id="rId43" Type="http://schemas.openxmlformats.org/officeDocument/2006/relationships/image" Target="../media/image78.wmf"/><Relationship Id="rId48" Type="http://schemas.openxmlformats.org/officeDocument/2006/relationships/image" Target="../media/image83.wmf"/><Relationship Id="rId56" Type="http://schemas.openxmlformats.org/officeDocument/2006/relationships/image" Target="../media/image91.wmf"/><Relationship Id="rId64" Type="http://schemas.openxmlformats.org/officeDocument/2006/relationships/image" Target="../media/image11.wmf"/><Relationship Id="rId69" Type="http://schemas.openxmlformats.org/officeDocument/2006/relationships/image" Target="../media/image16.wmf"/><Relationship Id="rId77" Type="http://schemas.openxmlformats.org/officeDocument/2006/relationships/image" Target="../media/image129.wmf"/><Relationship Id="rId8" Type="http://schemas.openxmlformats.org/officeDocument/2006/relationships/image" Target="../media/image37.wmf"/><Relationship Id="rId51" Type="http://schemas.openxmlformats.org/officeDocument/2006/relationships/image" Target="../media/image86.wmf"/><Relationship Id="rId72" Type="http://schemas.openxmlformats.org/officeDocument/2006/relationships/image" Target="../media/image19.wmf"/><Relationship Id="rId80" Type="http://schemas.openxmlformats.org/officeDocument/2006/relationships/image" Target="../media/image131.wmf"/><Relationship Id="rId3" Type="http://schemas.openxmlformats.org/officeDocument/2006/relationships/image" Target="../media/image4.wmf"/><Relationship Id="rId12" Type="http://schemas.openxmlformats.org/officeDocument/2006/relationships/image" Target="../media/image41.wmf"/><Relationship Id="rId17" Type="http://schemas.openxmlformats.org/officeDocument/2006/relationships/image" Target="../media/image46.wmf"/><Relationship Id="rId25" Type="http://schemas.openxmlformats.org/officeDocument/2006/relationships/image" Target="../media/image54.wmf"/><Relationship Id="rId33" Type="http://schemas.openxmlformats.org/officeDocument/2006/relationships/image" Target="../media/image68.wmf"/><Relationship Id="rId38" Type="http://schemas.openxmlformats.org/officeDocument/2006/relationships/image" Target="../media/image73.wmf"/><Relationship Id="rId46" Type="http://schemas.openxmlformats.org/officeDocument/2006/relationships/image" Target="../media/image81.wmf"/><Relationship Id="rId59" Type="http://schemas.openxmlformats.org/officeDocument/2006/relationships/image" Target="../media/image94.wmf"/><Relationship Id="rId67" Type="http://schemas.openxmlformats.org/officeDocument/2006/relationships/image" Target="../media/image14.wmf"/><Relationship Id="rId20" Type="http://schemas.openxmlformats.org/officeDocument/2006/relationships/image" Target="../media/image49.wmf"/><Relationship Id="rId41" Type="http://schemas.openxmlformats.org/officeDocument/2006/relationships/image" Target="../media/image76.wmf"/><Relationship Id="rId54" Type="http://schemas.openxmlformats.org/officeDocument/2006/relationships/image" Target="../media/image89.wmf"/><Relationship Id="rId62" Type="http://schemas.openxmlformats.org/officeDocument/2006/relationships/image" Target="../media/image9.wmf"/><Relationship Id="rId70" Type="http://schemas.openxmlformats.org/officeDocument/2006/relationships/image" Target="../media/image17.wmf"/><Relationship Id="rId75" Type="http://schemas.openxmlformats.org/officeDocument/2006/relationships/image" Target="../media/image127.wmf"/><Relationship Id="rId83" Type="http://schemas.openxmlformats.org/officeDocument/2006/relationships/image" Target="../media/image134.wmf"/><Relationship Id="rId1" Type="http://schemas.openxmlformats.org/officeDocument/2006/relationships/image" Target="../media/image2.wmf"/><Relationship Id="rId6" Type="http://schemas.openxmlformats.org/officeDocument/2006/relationships/image" Target="../media/image7.wmf"/><Relationship Id="rId15" Type="http://schemas.openxmlformats.org/officeDocument/2006/relationships/image" Target="../media/image44.wmf"/><Relationship Id="rId23" Type="http://schemas.openxmlformats.org/officeDocument/2006/relationships/image" Target="../media/image52.wmf"/><Relationship Id="rId28" Type="http://schemas.openxmlformats.org/officeDocument/2006/relationships/image" Target="../media/image57.wmf"/><Relationship Id="rId36" Type="http://schemas.openxmlformats.org/officeDocument/2006/relationships/image" Target="../media/image71.wmf"/><Relationship Id="rId49" Type="http://schemas.openxmlformats.org/officeDocument/2006/relationships/image" Target="../media/image84.wmf"/><Relationship Id="rId57" Type="http://schemas.openxmlformats.org/officeDocument/2006/relationships/image" Target="../media/image9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65D82-7C04-4E2E-AE34-A918E8DEA96C}" type="datetimeFigureOut">
              <a:rPr lang="en-GB" smtClean="0"/>
              <a:t>25/03/2020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3A8F4-3BD3-4A77-AA19-4CCF259107A4}" type="slidenum">
              <a:rPr lang="en-GB" smtClean="0"/>
              <a:t>‹#›</a:t>
            </a:fld>
            <a:endParaRPr lang="en-GB"/>
          </a:p>
        </p:txBody>
      </p:sp>
    </p:spTree>
    <p:extLst>
      <p:ext uri="{BB962C8B-B14F-4D97-AF65-F5344CB8AC3E}">
        <p14:creationId xmlns:p14="http://schemas.microsoft.com/office/powerpoint/2010/main" val="183969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DCF032-0943-46FE-9417-851AAA7962C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26308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4B2B90-67B2-4B3F-A85B-F6A644F6292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47604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968CBA-8CA2-4717-9316-B07C205BB93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4479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D6A9E-C286-49C9-9C5D-B594B0C21E68}" type="slidenum">
              <a:rPr lang="en-US" altLang="en-US"/>
              <a:pPr/>
              <a:t>17</a:t>
            </a:fld>
            <a:endParaRPr lang="en-US" altLang="en-U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58667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F9E55-FB8A-4A84-8F2F-02730473D10D}" type="slidenum">
              <a:rPr lang="en-US" altLang="en-US"/>
              <a:pPr/>
              <a:t>18</a:t>
            </a:fld>
            <a:endParaRPr lang="en-US" alt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8406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41B64-06BF-485E-9B67-4EF68D4D587B}" type="slidenum">
              <a:rPr lang="en-US" altLang="en-US"/>
              <a:pPr/>
              <a:t>19</a:t>
            </a:fld>
            <a:endParaRPr lang="en-US" altLang="en-US"/>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28533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7DBA7-09B2-4348-8748-6F952D82C439}" type="slidenum">
              <a:rPr lang="en-US" altLang="en-US"/>
              <a:pPr/>
              <a:t>20</a:t>
            </a:fld>
            <a:endParaRPr lang="en-US" altLang="en-US"/>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31191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65039-6FFC-4F55-8C9F-CD2F79C5345E}" type="slidenum">
              <a:rPr lang="en-US" altLang="en-US"/>
              <a:pPr/>
              <a:t>21</a:t>
            </a:fld>
            <a:endParaRPr lang="en-US" alt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33243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5CBCE-9021-46A4-97A2-5F090D88969E}" type="slidenum">
              <a:rPr lang="en-US" altLang="en-US"/>
              <a:pPr/>
              <a:t>22</a:t>
            </a:fld>
            <a:endParaRPr lang="en-US" altLang="en-US"/>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76862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E6458-489F-4BA5-B22E-72D37A466069}" type="slidenum">
              <a:rPr lang="en-US" altLang="en-US"/>
              <a:pPr/>
              <a:t>23</a:t>
            </a:fld>
            <a:endParaRPr lang="en-US" alt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32138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56D71-AC31-4E0A-8BC2-93F5086088B2}" type="slidenum">
              <a:rPr lang="en-US" altLang="en-US"/>
              <a:pPr/>
              <a:t>24</a:t>
            </a:fld>
            <a:endParaRPr lang="en-US" alt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6700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54515F-A589-43E3-A7F0-8F146D698B82}" type="slidenum">
              <a:rPr lang="en-US" altLang="en-US"/>
              <a:pPr/>
              <a:t>4</a:t>
            </a:fld>
            <a:endParaRPr lang="en-US" alt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4986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6EEDF-30E2-4117-A3EB-D02C44EFC9F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61826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47C602-5FCB-4795-8DA6-58A42DCAA2A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8476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3F92BA-DF73-40A2-BD07-6DF8DD8C925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09807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3F92BA-DF73-40A2-BD07-6DF8DD8C925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8992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5E9196-7CEC-489B-8E9C-C38F49AADC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07560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5A1397-FD7E-4B6B-B29B-EB40AE1C794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8915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49C473-DBF4-4D02-BF46-9512B885118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72999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66E960A-AC70-C141-82E2-DB759AC5108A}" type="datetimeFigureOut">
              <a:rPr lang="en-US" smtClean="0"/>
              <a:t>3/25/2020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066E960A-AC70-C141-82E2-DB759AC5108A}"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066E960A-AC70-C141-82E2-DB759AC5108A}" type="datetimeFigureOut">
              <a:rPr lang="en-US" smtClean="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2796FF-289C-0F48-9F61-FAE2935A856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66E960A-AC70-C141-82E2-DB759AC5108A}" type="datetimeFigureOut">
              <a:rPr lang="en-US" smtClean="0"/>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2796FF-289C-0F48-9F61-FAE2935A856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GB"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66E960A-AC70-C141-82E2-DB759AC5108A}" type="datetimeFigureOut">
              <a:rPr lang="en-US" smtClean="0"/>
              <a:t>3/25/2020</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66E960A-AC70-C141-82E2-DB759AC5108A}" type="datetimeFigureOut">
              <a:rPr lang="en-US" smtClean="0"/>
              <a:t>3/25/2020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66E960A-AC70-C141-82E2-DB759AC5108A}"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066E960A-AC70-C141-82E2-DB759AC5108A}" type="datetimeFigureOut">
              <a:rPr lang="en-US" smtClean="0"/>
              <a:t>3/25/2020</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GB"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066E960A-AC70-C141-82E2-DB759AC5108A}" type="datetimeFigureOut">
              <a:rPr lang="en-US" smtClean="0"/>
              <a:t>3/25/2020</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GB"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GB"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66E960A-AC70-C141-82E2-DB759AC5108A}" type="datetimeFigureOut">
              <a:rPr lang="en-US" smtClean="0"/>
              <a:t>3/25/2020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GB"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066E960A-AC70-C141-82E2-DB759AC5108A}"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796FF-289C-0F48-9F61-FAE2935A85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066E960A-AC70-C141-82E2-DB759AC5108A}"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796FF-289C-0F48-9F61-FAE2935A856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066E960A-AC70-C141-82E2-DB759AC5108A}"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796FF-289C-0F48-9F61-FAE2935A856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F08DF0-8B82-4904-9868-2B93BBF6C3BD}" type="slidenum">
              <a:rPr lang="en-US" altLang="en-US"/>
              <a:pPr/>
              <a:t>‹#›</a:t>
            </a:fld>
            <a:endParaRPr lang="en-US" altLang="en-US"/>
          </a:p>
        </p:txBody>
      </p:sp>
    </p:spTree>
    <p:extLst>
      <p:ext uri="{BB962C8B-B14F-4D97-AF65-F5344CB8AC3E}">
        <p14:creationId xmlns:p14="http://schemas.microsoft.com/office/powerpoint/2010/main" val="2806988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FA61849-992C-4CE2-BA57-2CE105525E32}" type="slidenum">
              <a:rPr lang="en-US" altLang="en-US"/>
              <a:pPr/>
              <a:t>‹#›</a:t>
            </a:fld>
            <a:endParaRPr lang="en-US" altLang="en-US"/>
          </a:p>
        </p:txBody>
      </p:sp>
    </p:spTree>
    <p:extLst>
      <p:ext uri="{BB962C8B-B14F-4D97-AF65-F5344CB8AC3E}">
        <p14:creationId xmlns:p14="http://schemas.microsoft.com/office/powerpoint/2010/main" val="3742270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32A7CA6-709D-4F9C-8A26-FF861A2786A0}" type="slidenum">
              <a:rPr lang="en-US" altLang="en-US"/>
              <a:pPr/>
              <a:t>‹#›</a:t>
            </a:fld>
            <a:endParaRPr lang="en-US" altLang="en-US"/>
          </a:p>
        </p:txBody>
      </p:sp>
    </p:spTree>
    <p:extLst>
      <p:ext uri="{BB962C8B-B14F-4D97-AF65-F5344CB8AC3E}">
        <p14:creationId xmlns:p14="http://schemas.microsoft.com/office/powerpoint/2010/main" val="3148066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921002E-075E-4478-A554-26D1A328B059}" type="slidenum">
              <a:rPr lang="en-US" altLang="en-US"/>
              <a:pPr/>
              <a:t>‹#›</a:t>
            </a:fld>
            <a:endParaRPr lang="en-US" altLang="en-US"/>
          </a:p>
        </p:txBody>
      </p:sp>
    </p:spTree>
    <p:extLst>
      <p:ext uri="{BB962C8B-B14F-4D97-AF65-F5344CB8AC3E}">
        <p14:creationId xmlns:p14="http://schemas.microsoft.com/office/powerpoint/2010/main" val="2142650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658B439-DB53-4ECC-B192-D6D2620188BD}" type="slidenum">
              <a:rPr lang="en-US" altLang="en-US"/>
              <a:pPr/>
              <a:t>‹#›</a:t>
            </a:fld>
            <a:endParaRPr lang="en-US" altLang="en-US"/>
          </a:p>
        </p:txBody>
      </p:sp>
    </p:spTree>
    <p:extLst>
      <p:ext uri="{BB962C8B-B14F-4D97-AF65-F5344CB8AC3E}">
        <p14:creationId xmlns:p14="http://schemas.microsoft.com/office/powerpoint/2010/main" val="2449034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66CEFC3-A20A-4C69-A69D-E3528AD139CF}" type="slidenum">
              <a:rPr lang="en-US" altLang="en-US"/>
              <a:pPr/>
              <a:t>‹#›</a:t>
            </a:fld>
            <a:endParaRPr lang="en-US" altLang="en-US"/>
          </a:p>
        </p:txBody>
      </p:sp>
    </p:spTree>
    <p:extLst>
      <p:ext uri="{BB962C8B-B14F-4D97-AF65-F5344CB8AC3E}">
        <p14:creationId xmlns:p14="http://schemas.microsoft.com/office/powerpoint/2010/main" val="4254808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87BD774-33E1-482A-A7FD-1BBF7623558D}" type="slidenum">
              <a:rPr lang="en-US" altLang="en-US"/>
              <a:pPr/>
              <a:t>‹#›</a:t>
            </a:fld>
            <a:endParaRPr lang="en-US" altLang="en-US"/>
          </a:p>
        </p:txBody>
      </p:sp>
    </p:spTree>
    <p:extLst>
      <p:ext uri="{BB962C8B-B14F-4D97-AF65-F5344CB8AC3E}">
        <p14:creationId xmlns:p14="http://schemas.microsoft.com/office/powerpoint/2010/main" val="1796143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5B6A930-EF46-41EB-8D40-1054F4DB75FE}" type="slidenum">
              <a:rPr lang="en-US" altLang="en-US"/>
              <a:pPr/>
              <a:t>‹#›</a:t>
            </a:fld>
            <a:endParaRPr lang="en-US" altLang="en-US"/>
          </a:p>
        </p:txBody>
      </p:sp>
    </p:spTree>
    <p:extLst>
      <p:ext uri="{BB962C8B-B14F-4D97-AF65-F5344CB8AC3E}">
        <p14:creationId xmlns:p14="http://schemas.microsoft.com/office/powerpoint/2010/main" val="1034405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BB4DFD8-D012-4BE5-AAA4-0616DCA9EC4F}" type="slidenum">
              <a:rPr lang="en-US" altLang="en-US"/>
              <a:pPr/>
              <a:t>‹#›</a:t>
            </a:fld>
            <a:endParaRPr lang="en-US" altLang="en-US"/>
          </a:p>
        </p:txBody>
      </p:sp>
    </p:spTree>
    <p:extLst>
      <p:ext uri="{BB962C8B-B14F-4D97-AF65-F5344CB8AC3E}">
        <p14:creationId xmlns:p14="http://schemas.microsoft.com/office/powerpoint/2010/main" val="426598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066E960A-AC70-C141-82E2-DB759AC5108A}"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796FF-289C-0F48-9F61-FAE2935A856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E249381-9A8E-45E5-B66E-226553AFBCA9}" type="slidenum">
              <a:rPr lang="en-US" altLang="en-US"/>
              <a:pPr/>
              <a:t>‹#›</a:t>
            </a:fld>
            <a:endParaRPr lang="en-US" altLang="en-US"/>
          </a:p>
        </p:txBody>
      </p:sp>
    </p:spTree>
    <p:extLst>
      <p:ext uri="{BB962C8B-B14F-4D97-AF65-F5344CB8AC3E}">
        <p14:creationId xmlns:p14="http://schemas.microsoft.com/office/powerpoint/2010/main" val="2184517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4C57E58-370F-49BB-8046-7B94E5F561BA}" type="slidenum">
              <a:rPr lang="en-US" altLang="en-US"/>
              <a:pPr/>
              <a:t>‹#›</a:t>
            </a:fld>
            <a:endParaRPr lang="en-US" altLang="en-US"/>
          </a:p>
        </p:txBody>
      </p:sp>
    </p:spTree>
    <p:extLst>
      <p:ext uri="{BB962C8B-B14F-4D97-AF65-F5344CB8AC3E}">
        <p14:creationId xmlns:p14="http://schemas.microsoft.com/office/powerpoint/2010/main" val="57881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66E960A-AC70-C141-82E2-DB759AC5108A}" type="datetimeFigureOut">
              <a:rPr lang="en-US" smtClean="0"/>
              <a:t>3/25/2020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GB"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GB"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066E960A-AC70-C141-82E2-DB759AC5108A}" type="datetimeFigureOut">
              <a:rPr lang="en-US" smtClean="0"/>
              <a:t>3/25/2020</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8A2796FF-289C-0F48-9F61-FAE2935A856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066E960A-AC70-C141-82E2-DB759AC5108A}"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066E960A-AC70-C141-82E2-DB759AC5108A}"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2796FF-289C-0F48-9F61-FAE2935A856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066E960A-AC70-C141-82E2-DB759AC5108A}"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2796FF-289C-0F48-9F61-FAE2935A85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066E960A-AC70-C141-82E2-DB759AC5108A}"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GB"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066E960A-AC70-C141-82E2-DB759AC5108A}" type="datetimeFigureOut">
              <a:rPr lang="en-US" smtClean="0"/>
              <a:t>3/25/2020</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2796FF-289C-0F48-9F61-FAE2935A85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63532049-D780-4C87-994D-406DFFEC0989}" type="slidenum">
              <a:rPr lang="en-US" altLang="en-US"/>
              <a:pPr/>
              <a:t>‹#›</a:t>
            </a:fld>
            <a:endParaRPr lang="en-US" altLang="en-US"/>
          </a:p>
        </p:txBody>
      </p:sp>
    </p:spTree>
    <p:extLst>
      <p:ext uri="{BB962C8B-B14F-4D97-AF65-F5344CB8AC3E}">
        <p14:creationId xmlns:p14="http://schemas.microsoft.com/office/powerpoint/2010/main" val="114290450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101.wmf"/><Relationship Id="rId18" Type="http://schemas.openxmlformats.org/officeDocument/2006/relationships/image" Target="../media/image103.wmf"/><Relationship Id="rId26" Type="http://schemas.openxmlformats.org/officeDocument/2006/relationships/image" Target="../media/image107.wmf"/><Relationship Id="rId39" Type="http://schemas.openxmlformats.org/officeDocument/2006/relationships/oleObject" Target="../embeddings/oleObject250.bin"/><Relationship Id="rId21" Type="http://schemas.openxmlformats.org/officeDocument/2006/relationships/oleObject" Target="../embeddings/oleObject241.bin"/><Relationship Id="rId34" Type="http://schemas.openxmlformats.org/officeDocument/2006/relationships/image" Target="../media/image111.wmf"/><Relationship Id="rId42" Type="http://schemas.openxmlformats.org/officeDocument/2006/relationships/image" Target="../media/image115.wmf"/><Relationship Id="rId47" Type="http://schemas.openxmlformats.org/officeDocument/2006/relationships/oleObject" Target="../embeddings/oleObject254.bin"/><Relationship Id="rId50" Type="http://schemas.openxmlformats.org/officeDocument/2006/relationships/image" Target="../media/image119.wmf"/><Relationship Id="rId55" Type="http://schemas.openxmlformats.org/officeDocument/2006/relationships/oleObject" Target="../embeddings/oleObject258.bin"/><Relationship Id="rId63" Type="http://schemas.openxmlformats.org/officeDocument/2006/relationships/oleObject" Target="../embeddings/oleObject265.bin"/><Relationship Id="rId7" Type="http://schemas.openxmlformats.org/officeDocument/2006/relationships/image" Target="../media/image98.wmf"/><Relationship Id="rId2" Type="http://schemas.openxmlformats.org/officeDocument/2006/relationships/slideLayout" Target="../slideLayouts/slideLayout27.xml"/><Relationship Id="rId16" Type="http://schemas.openxmlformats.org/officeDocument/2006/relationships/oleObject" Target="../embeddings/oleObject238.bin"/><Relationship Id="rId29" Type="http://schemas.openxmlformats.org/officeDocument/2006/relationships/oleObject" Target="../embeddings/oleObject245.bin"/><Relationship Id="rId1" Type="http://schemas.openxmlformats.org/officeDocument/2006/relationships/vmlDrawing" Target="../drawings/vmlDrawing8.vml"/><Relationship Id="rId6" Type="http://schemas.openxmlformats.org/officeDocument/2006/relationships/oleObject" Target="../embeddings/oleObject233.bin"/><Relationship Id="rId11" Type="http://schemas.openxmlformats.org/officeDocument/2006/relationships/image" Target="../media/image100.wmf"/><Relationship Id="rId24" Type="http://schemas.openxmlformats.org/officeDocument/2006/relationships/image" Target="../media/image106.wmf"/><Relationship Id="rId32" Type="http://schemas.openxmlformats.org/officeDocument/2006/relationships/image" Target="../media/image110.wmf"/><Relationship Id="rId37" Type="http://schemas.openxmlformats.org/officeDocument/2006/relationships/oleObject" Target="../embeddings/oleObject249.bin"/><Relationship Id="rId40" Type="http://schemas.openxmlformats.org/officeDocument/2006/relationships/image" Target="../media/image114.wmf"/><Relationship Id="rId45" Type="http://schemas.openxmlformats.org/officeDocument/2006/relationships/oleObject" Target="../embeddings/oleObject253.bin"/><Relationship Id="rId53" Type="http://schemas.openxmlformats.org/officeDocument/2006/relationships/oleObject" Target="../embeddings/oleObject257.bin"/><Relationship Id="rId58" Type="http://schemas.openxmlformats.org/officeDocument/2006/relationships/oleObject" Target="../embeddings/oleObject260.bin"/><Relationship Id="rId66" Type="http://schemas.openxmlformats.org/officeDocument/2006/relationships/oleObject" Target="../embeddings/oleObject267.bin"/><Relationship Id="rId5" Type="http://schemas.openxmlformats.org/officeDocument/2006/relationships/image" Target="../media/image97.wmf"/><Relationship Id="rId15" Type="http://schemas.openxmlformats.org/officeDocument/2006/relationships/image" Target="../media/image102.wmf"/><Relationship Id="rId23" Type="http://schemas.openxmlformats.org/officeDocument/2006/relationships/oleObject" Target="../embeddings/oleObject242.bin"/><Relationship Id="rId28" Type="http://schemas.openxmlformats.org/officeDocument/2006/relationships/image" Target="../media/image108.wmf"/><Relationship Id="rId36" Type="http://schemas.openxmlformats.org/officeDocument/2006/relationships/image" Target="../media/image112.wmf"/><Relationship Id="rId49" Type="http://schemas.openxmlformats.org/officeDocument/2006/relationships/oleObject" Target="../embeddings/oleObject255.bin"/><Relationship Id="rId57" Type="http://schemas.openxmlformats.org/officeDocument/2006/relationships/image" Target="../media/image122.wmf"/><Relationship Id="rId61" Type="http://schemas.openxmlformats.org/officeDocument/2006/relationships/oleObject" Target="../embeddings/oleObject263.bin"/><Relationship Id="rId10" Type="http://schemas.openxmlformats.org/officeDocument/2006/relationships/oleObject" Target="../embeddings/oleObject235.bin"/><Relationship Id="rId19" Type="http://schemas.openxmlformats.org/officeDocument/2006/relationships/oleObject" Target="../embeddings/oleObject240.bin"/><Relationship Id="rId31" Type="http://schemas.openxmlformats.org/officeDocument/2006/relationships/oleObject" Target="../embeddings/oleObject246.bin"/><Relationship Id="rId44" Type="http://schemas.openxmlformats.org/officeDocument/2006/relationships/image" Target="../media/image116.wmf"/><Relationship Id="rId52" Type="http://schemas.openxmlformats.org/officeDocument/2006/relationships/image" Target="../media/image120.wmf"/><Relationship Id="rId60" Type="http://schemas.openxmlformats.org/officeDocument/2006/relationships/oleObject" Target="../embeddings/oleObject262.bin"/><Relationship Id="rId65" Type="http://schemas.openxmlformats.org/officeDocument/2006/relationships/oleObject" Target="../embeddings/oleObject266.bin"/><Relationship Id="rId4" Type="http://schemas.openxmlformats.org/officeDocument/2006/relationships/oleObject" Target="../embeddings/oleObject232.bin"/><Relationship Id="rId9" Type="http://schemas.openxmlformats.org/officeDocument/2006/relationships/image" Target="../media/image99.wmf"/><Relationship Id="rId14" Type="http://schemas.openxmlformats.org/officeDocument/2006/relationships/oleObject" Target="../embeddings/oleObject237.bin"/><Relationship Id="rId22" Type="http://schemas.openxmlformats.org/officeDocument/2006/relationships/image" Target="../media/image105.wmf"/><Relationship Id="rId27" Type="http://schemas.openxmlformats.org/officeDocument/2006/relationships/oleObject" Target="../embeddings/oleObject244.bin"/><Relationship Id="rId30" Type="http://schemas.openxmlformats.org/officeDocument/2006/relationships/image" Target="../media/image109.wmf"/><Relationship Id="rId35" Type="http://schemas.openxmlformats.org/officeDocument/2006/relationships/oleObject" Target="../embeddings/oleObject248.bin"/><Relationship Id="rId43" Type="http://schemas.openxmlformats.org/officeDocument/2006/relationships/oleObject" Target="../embeddings/oleObject252.bin"/><Relationship Id="rId48" Type="http://schemas.openxmlformats.org/officeDocument/2006/relationships/image" Target="../media/image118.wmf"/><Relationship Id="rId56" Type="http://schemas.openxmlformats.org/officeDocument/2006/relationships/oleObject" Target="../embeddings/oleObject259.bin"/><Relationship Id="rId64" Type="http://schemas.openxmlformats.org/officeDocument/2006/relationships/image" Target="../media/image123.wmf"/><Relationship Id="rId8" Type="http://schemas.openxmlformats.org/officeDocument/2006/relationships/oleObject" Target="../embeddings/oleObject234.bin"/><Relationship Id="rId51" Type="http://schemas.openxmlformats.org/officeDocument/2006/relationships/oleObject" Target="../embeddings/oleObject256.bin"/><Relationship Id="rId3" Type="http://schemas.openxmlformats.org/officeDocument/2006/relationships/notesSlide" Target="../notesSlides/notesSlide8.xml"/><Relationship Id="rId12" Type="http://schemas.openxmlformats.org/officeDocument/2006/relationships/oleObject" Target="../embeddings/oleObject236.bin"/><Relationship Id="rId17" Type="http://schemas.openxmlformats.org/officeDocument/2006/relationships/oleObject" Target="../embeddings/oleObject239.bin"/><Relationship Id="rId25" Type="http://schemas.openxmlformats.org/officeDocument/2006/relationships/oleObject" Target="../embeddings/oleObject243.bin"/><Relationship Id="rId33" Type="http://schemas.openxmlformats.org/officeDocument/2006/relationships/oleObject" Target="../embeddings/oleObject247.bin"/><Relationship Id="rId38" Type="http://schemas.openxmlformats.org/officeDocument/2006/relationships/image" Target="../media/image113.wmf"/><Relationship Id="rId46" Type="http://schemas.openxmlformats.org/officeDocument/2006/relationships/image" Target="../media/image117.wmf"/><Relationship Id="rId59" Type="http://schemas.openxmlformats.org/officeDocument/2006/relationships/oleObject" Target="../embeddings/oleObject261.bin"/><Relationship Id="rId67" Type="http://schemas.openxmlformats.org/officeDocument/2006/relationships/image" Target="../media/image124.wmf"/><Relationship Id="rId20" Type="http://schemas.openxmlformats.org/officeDocument/2006/relationships/image" Target="../media/image104.wmf"/><Relationship Id="rId41" Type="http://schemas.openxmlformats.org/officeDocument/2006/relationships/oleObject" Target="../embeddings/oleObject251.bin"/><Relationship Id="rId54" Type="http://schemas.openxmlformats.org/officeDocument/2006/relationships/image" Target="../media/image121.wmf"/><Relationship Id="rId62" Type="http://schemas.openxmlformats.org/officeDocument/2006/relationships/oleObject" Target="../embeddings/oleObject264.bin"/></Relationships>
</file>

<file path=ppt/slides/_rels/slide11.xml.rels><?xml version="1.0" encoding="UTF-8" standalone="yes"?>
<Relationships xmlns="http://schemas.openxmlformats.org/package/2006/relationships"><Relationship Id="rId26" Type="http://schemas.openxmlformats.org/officeDocument/2006/relationships/oleObject" Target="../embeddings/oleObject279.bin"/><Relationship Id="rId117" Type="http://schemas.openxmlformats.org/officeDocument/2006/relationships/image" Target="../media/image92.wmf"/><Relationship Id="rId21" Type="http://schemas.openxmlformats.org/officeDocument/2006/relationships/image" Target="../media/image38.wmf"/><Relationship Id="rId42" Type="http://schemas.openxmlformats.org/officeDocument/2006/relationships/oleObject" Target="../embeddings/oleObject287.bin"/><Relationship Id="rId47" Type="http://schemas.openxmlformats.org/officeDocument/2006/relationships/image" Target="../media/image51.wmf"/><Relationship Id="rId63" Type="http://schemas.openxmlformats.org/officeDocument/2006/relationships/image" Target="../media/image65.wmf"/><Relationship Id="rId68" Type="http://schemas.openxmlformats.org/officeDocument/2006/relationships/oleObject" Target="../embeddings/oleObject300.bin"/><Relationship Id="rId84" Type="http://schemas.openxmlformats.org/officeDocument/2006/relationships/oleObject" Target="../embeddings/oleObject308.bin"/><Relationship Id="rId89" Type="http://schemas.openxmlformats.org/officeDocument/2006/relationships/image" Target="../media/image78.wmf"/><Relationship Id="rId112" Type="http://schemas.openxmlformats.org/officeDocument/2006/relationships/oleObject" Target="../embeddings/oleObject322.bin"/><Relationship Id="rId133" Type="http://schemas.openxmlformats.org/officeDocument/2006/relationships/oleObject" Target="../embeddings/oleObject336.bin"/><Relationship Id="rId138" Type="http://schemas.openxmlformats.org/officeDocument/2006/relationships/image" Target="../media/image11.wmf"/><Relationship Id="rId154" Type="http://schemas.openxmlformats.org/officeDocument/2006/relationships/image" Target="../media/image19.wmf"/><Relationship Id="rId159" Type="http://schemas.openxmlformats.org/officeDocument/2006/relationships/oleObject" Target="../embeddings/oleObject349.bin"/><Relationship Id="rId175" Type="http://schemas.openxmlformats.org/officeDocument/2006/relationships/oleObject" Target="../embeddings/oleObject357.bin"/><Relationship Id="rId170" Type="http://schemas.openxmlformats.org/officeDocument/2006/relationships/image" Target="../media/image131.wmf"/><Relationship Id="rId16" Type="http://schemas.openxmlformats.org/officeDocument/2006/relationships/oleObject" Target="../embeddings/oleObject274.bin"/><Relationship Id="rId107" Type="http://schemas.openxmlformats.org/officeDocument/2006/relationships/image" Target="../media/image87.wmf"/><Relationship Id="rId11" Type="http://schemas.openxmlformats.org/officeDocument/2006/relationships/image" Target="../media/image5.wmf"/><Relationship Id="rId32" Type="http://schemas.openxmlformats.org/officeDocument/2006/relationships/oleObject" Target="../embeddings/oleObject282.bin"/><Relationship Id="rId37" Type="http://schemas.openxmlformats.org/officeDocument/2006/relationships/image" Target="../media/image46.wmf"/><Relationship Id="rId53" Type="http://schemas.openxmlformats.org/officeDocument/2006/relationships/image" Target="../media/image54.wmf"/><Relationship Id="rId58" Type="http://schemas.openxmlformats.org/officeDocument/2006/relationships/oleObject" Target="../embeddings/oleObject295.bin"/><Relationship Id="rId74" Type="http://schemas.openxmlformats.org/officeDocument/2006/relationships/oleObject" Target="../embeddings/oleObject303.bin"/><Relationship Id="rId79" Type="http://schemas.openxmlformats.org/officeDocument/2006/relationships/image" Target="../media/image73.wmf"/><Relationship Id="rId102" Type="http://schemas.openxmlformats.org/officeDocument/2006/relationships/oleObject" Target="../embeddings/oleObject317.bin"/><Relationship Id="rId123" Type="http://schemas.openxmlformats.org/officeDocument/2006/relationships/image" Target="../media/image95.wmf"/><Relationship Id="rId128" Type="http://schemas.openxmlformats.org/officeDocument/2006/relationships/oleObject" Target="../embeddings/oleObject331.bin"/><Relationship Id="rId144" Type="http://schemas.openxmlformats.org/officeDocument/2006/relationships/image" Target="../media/image14.wmf"/><Relationship Id="rId149" Type="http://schemas.openxmlformats.org/officeDocument/2006/relationships/oleObject" Target="../embeddings/oleObject344.bin"/><Relationship Id="rId5" Type="http://schemas.openxmlformats.org/officeDocument/2006/relationships/image" Target="../media/image2.wmf"/><Relationship Id="rId90" Type="http://schemas.openxmlformats.org/officeDocument/2006/relationships/oleObject" Target="../embeddings/oleObject311.bin"/><Relationship Id="rId95" Type="http://schemas.openxmlformats.org/officeDocument/2006/relationships/image" Target="../media/image81.wmf"/><Relationship Id="rId160" Type="http://schemas.openxmlformats.org/officeDocument/2006/relationships/image" Target="../media/image127.wmf"/><Relationship Id="rId165" Type="http://schemas.openxmlformats.org/officeDocument/2006/relationships/oleObject" Target="../embeddings/oleObject352.bin"/><Relationship Id="rId22" Type="http://schemas.openxmlformats.org/officeDocument/2006/relationships/oleObject" Target="../embeddings/oleObject277.bin"/><Relationship Id="rId27" Type="http://schemas.openxmlformats.org/officeDocument/2006/relationships/image" Target="../media/image41.wmf"/><Relationship Id="rId43" Type="http://schemas.openxmlformats.org/officeDocument/2006/relationships/image" Target="../media/image49.wmf"/><Relationship Id="rId48" Type="http://schemas.openxmlformats.org/officeDocument/2006/relationships/oleObject" Target="../embeddings/oleObject290.bin"/><Relationship Id="rId64" Type="http://schemas.openxmlformats.org/officeDocument/2006/relationships/oleObject" Target="../embeddings/oleObject298.bin"/><Relationship Id="rId69" Type="http://schemas.openxmlformats.org/officeDocument/2006/relationships/image" Target="../media/image68.wmf"/><Relationship Id="rId113" Type="http://schemas.openxmlformats.org/officeDocument/2006/relationships/image" Target="../media/image90.wmf"/><Relationship Id="rId118" Type="http://schemas.openxmlformats.org/officeDocument/2006/relationships/oleObject" Target="../embeddings/oleObject325.bin"/><Relationship Id="rId134" Type="http://schemas.openxmlformats.org/officeDocument/2006/relationships/image" Target="../media/image9.wmf"/><Relationship Id="rId139" Type="http://schemas.openxmlformats.org/officeDocument/2006/relationships/oleObject" Target="../embeddings/oleObject339.bin"/><Relationship Id="rId80" Type="http://schemas.openxmlformats.org/officeDocument/2006/relationships/oleObject" Target="../embeddings/oleObject306.bin"/><Relationship Id="rId85" Type="http://schemas.openxmlformats.org/officeDocument/2006/relationships/image" Target="../media/image76.wmf"/><Relationship Id="rId150" Type="http://schemas.openxmlformats.org/officeDocument/2006/relationships/image" Target="../media/image17.wmf"/><Relationship Id="rId155" Type="http://schemas.openxmlformats.org/officeDocument/2006/relationships/oleObject" Target="../embeddings/oleObject347.bin"/><Relationship Id="rId171" Type="http://schemas.openxmlformats.org/officeDocument/2006/relationships/oleObject" Target="../embeddings/oleObject355.bin"/><Relationship Id="rId176" Type="http://schemas.openxmlformats.org/officeDocument/2006/relationships/image" Target="../media/image134.wmf"/><Relationship Id="rId12" Type="http://schemas.openxmlformats.org/officeDocument/2006/relationships/oleObject" Target="../embeddings/oleObject272.bin"/><Relationship Id="rId17" Type="http://schemas.openxmlformats.org/officeDocument/2006/relationships/image" Target="../media/image8.wmf"/><Relationship Id="rId33" Type="http://schemas.openxmlformats.org/officeDocument/2006/relationships/image" Target="../media/image44.wmf"/><Relationship Id="rId38" Type="http://schemas.openxmlformats.org/officeDocument/2006/relationships/oleObject" Target="../embeddings/oleObject285.bin"/><Relationship Id="rId59" Type="http://schemas.openxmlformats.org/officeDocument/2006/relationships/image" Target="../media/image57.wmf"/><Relationship Id="rId103" Type="http://schemas.openxmlformats.org/officeDocument/2006/relationships/image" Target="../media/image85.wmf"/><Relationship Id="rId108" Type="http://schemas.openxmlformats.org/officeDocument/2006/relationships/oleObject" Target="../embeddings/oleObject320.bin"/><Relationship Id="rId124" Type="http://schemas.openxmlformats.org/officeDocument/2006/relationships/oleObject" Target="../embeddings/oleObject328.bin"/><Relationship Id="rId129" Type="http://schemas.openxmlformats.org/officeDocument/2006/relationships/oleObject" Target="../embeddings/oleObject332.bin"/><Relationship Id="rId54" Type="http://schemas.openxmlformats.org/officeDocument/2006/relationships/oleObject" Target="../embeddings/oleObject293.bin"/><Relationship Id="rId70" Type="http://schemas.openxmlformats.org/officeDocument/2006/relationships/oleObject" Target="../embeddings/oleObject301.bin"/><Relationship Id="rId75" Type="http://schemas.openxmlformats.org/officeDocument/2006/relationships/image" Target="../media/image71.wmf"/><Relationship Id="rId91" Type="http://schemas.openxmlformats.org/officeDocument/2006/relationships/image" Target="../media/image79.wmf"/><Relationship Id="rId96" Type="http://schemas.openxmlformats.org/officeDocument/2006/relationships/oleObject" Target="../embeddings/oleObject314.bin"/><Relationship Id="rId140" Type="http://schemas.openxmlformats.org/officeDocument/2006/relationships/image" Target="../media/image12.wmf"/><Relationship Id="rId145" Type="http://schemas.openxmlformats.org/officeDocument/2006/relationships/oleObject" Target="../embeddings/oleObject342.bin"/><Relationship Id="rId161" Type="http://schemas.openxmlformats.org/officeDocument/2006/relationships/oleObject" Target="../embeddings/oleObject350.bin"/><Relationship Id="rId166" Type="http://schemas.openxmlformats.org/officeDocument/2006/relationships/image" Target="../media/image25.wmf"/><Relationship Id="rId1" Type="http://schemas.openxmlformats.org/officeDocument/2006/relationships/vmlDrawing" Target="../drawings/vmlDrawing9.vml"/><Relationship Id="rId6" Type="http://schemas.openxmlformats.org/officeDocument/2006/relationships/oleObject" Target="../embeddings/oleObject269.bin"/><Relationship Id="rId23" Type="http://schemas.openxmlformats.org/officeDocument/2006/relationships/image" Target="../media/image39.wmf"/><Relationship Id="rId28" Type="http://schemas.openxmlformats.org/officeDocument/2006/relationships/oleObject" Target="../embeddings/oleObject280.bin"/><Relationship Id="rId49" Type="http://schemas.openxmlformats.org/officeDocument/2006/relationships/image" Target="../media/image52.wmf"/><Relationship Id="rId114" Type="http://schemas.openxmlformats.org/officeDocument/2006/relationships/oleObject" Target="../embeddings/oleObject323.bin"/><Relationship Id="rId119" Type="http://schemas.openxmlformats.org/officeDocument/2006/relationships/image" Target="../media/image93.wmf"/><Relationship Id="rId10" Type="http://schemas.openxmlformats.org/officeDocument/2006/relationships/oleObject" Target="../embeddings/oleObject271.bin"/><Relationship Id="rId31" Type="http://schemas.openxmlformats.org/officeDocument/2006/relationships/image" Target="../media/image43.wmf"/><Relationship Id="rId44" Type="http://schemas.openxmlformats.org/officeDocument/2006/relationships/oleObject" Target="../embeddings/oleObject288.bin"/><Relationship Id="rId52" Type="http://schemas.openxmlformats.org/officeDocument/2006/relationships/oleObject" Target="../embeddings/oleObject292.bin"/><Relationship Id="rId60" Type="http://schemas.openxmlformats.org/officeDocument/2006/relationships/oleObject" Target="../embeddings/oleObject296.bin"/><Relationship Id="rId65" Type="http://schemas.openxmlformats.org/officeDocument/2006/relationships/image" Target="../media/image66.wmf"/><Relationship Id="rId73" Type="http://schemas.openxmlformats.org/officeDocument/2006/relationships/image" Target="../media/image70.wmf"/><Relationship Id="rId78" Type="http://schemas.openxmlformats.org/officeDocument/2006/relationships/oleObject" Target="../embeddings/oleObject305.bin"/><Relationship Id="rId81" Type="http://schemas.openxmlformats.org/officeDocument/2006/relationships/image" Target="../media/image74.wmf"/><Relationship Id="rId86" Type="http://schemas.openxmlformats.org/officeDocument/2006/relationships/oleObject" Target="../embeddings/oleObject309.bin"/><Relationship Id="rId94" Type="http://schemas.openxmlformats.org/officeDocument/2006/relationships/oleObject" Target="../embeddings/oleObject313.bin"/><Relationship Id="rId99" Type="http://schemas.openxmlformats.org/officeDocument/2006/relationships/image" Target="../media/image83.wmf"/><Relationship Id="rId101" Type="http://schemas.openxmlformats.org/officeDocument/2006/relationships/image" Target="../media/image84.wmf"/><Relationship Id="rId122" Type="http://schemas.openxmlformats.org/officeDocument/2006/relationships/oleObject" Target="../embeddings/oleObject327.bin"/><Relationship Id="rId130" Type="http://schemas.openxmlformats.org/officeDocument/2006/relationships/oleObject" Target="../embeddings/oleObject333.bin"/><Relationship Id="rId135" Type="http://schemas.openxmlformats.org/officeDocument/2006/relationships/oleObject" Target="../embeddings/oleObject337.bin"/><Relationship Id="rId143" Type="http://schemas.openxmlformats.org/officeDocument/2006/relationships/oleObject" Target="../embeddings/oleObject341.bin"/><Relationship Id="rId148" Type="http://schemas.openxmlformats.org/officeDocument/2006/relationships/image" Target="../media/image16.wmf"/><Relationship Id="rId151" Type="http://schemas.openxmlformats.org/officeDocument/2006/relationships/oleObject" Target="../embeddings/oleObject345.bin"/><Relationship Id="rId156" Type="http://schemas.openxmlformats.org/officeDocument/2006/relationships/image" Target="../media/image125.wmf"/><Relationship Id="rId164" Type="http://schemas.openxmlformats.org/officeDocument/2006/relationships/image" Target="../media/image129.wmf"/><Relationship Id="rId169" Type="http://schemas.openxmlformats.org/officeDocument/2006/relationships/oleObject" Target="../embeddings/oleObject354.bin"/><Relationship Id="rId4" Type="http://schemas.openxmlformats.org/officeDocument/2006/relationships/oleObject" Target="../embeddings/oleObject268.bin"/><Relationship Id="rId9" Type="http://schemas.openxmlformats.org/officeDocument/2006/relationships/image" Target="../media/image4.wmf"/><Relationship Id="rId172" Type="http://schemas.openxmlformats.org/officeDocument/2006/relationships/image" Target="../media/image132.wmf"/><Relationship Id="rId13" Type="http://schemas.openxmlformats.org/officeDocument/2006/relationships/image" Target="../media/image6.wmf"/><Relationship Id="rId18" Type="http://schemas.openxmlformats.org/officeDocument/2006/relationships/oleObject" Target="../embeddings/oleObject275.bin"/><Relationship Id="rId39" Type="http://schemas.openxmlformats.org/officeDocument/2006/relationships/image" Target="../media/image47.wmf"/><Relationship Id="rId109" Type="http://schemas.openxmlformats.org/officeDocument/2006/relationships/image" Target="../media/image88.wmf"/><Relationship Id="rId34" Type="http://schemas.openxmlformats.org/officeDocument/2006/relationships/oleObject" Target="../embeddings/oleObject283.bin"/><Relationship Id="rId50" Type="http://schemas.openxmlformats.org/officeDocument/2006/relationships/oleObject" Target="../embeddings/oleObject291.bin"/><Relationship Id="rId55" Type="http://schemas.openxmlformats.org/officeDocument/2006/relationships/image" Target="../media/image55.wmf"/><Relationship Id="rId76" Type="http://schemas.openxmlformats.org/officeDocument/2006/relationships/oleObject" Target="../embeddings/oleObject304.bin"/><Relationship Id="rId97" Type="http://schemas.openxmlformats.org/officeDocument/2006/relationships/image" Target="../media/image82.wmf"/><Relationship Id="rId104" Type="http://schemas.openxmlformats.org/officeDocument/2006/relationships/oleObject" Target="../embeddings/oleObject318.bin"/><Relationship Id="rId120" Type="http://schemas.openxmlformats.org/officeDocument/2006/relationships/oleObject" Target="../embeddings/oleObject326.bin"/><Relationship Id="rId125" Type="http://schemas.openxmlformats.org/officeDocument/2006/relationships/image" Target="../media/image96.wmf"/><Relationship Id="rId141" Type="http://schemas.openxmlformats.org/officeDocument/2006/relationships/oleObject" Target="../embeddings/oleObject340.bin"/><Relationship Id="rId146" Type="http://schemas.openxmlformats.org/officeDocument/2006/relationships/image" Target="../media/image15.wmf"/><Relationship Id="rId167" Type="http://schemas.openxmlformats.org/officeDocument/2006/relationships/oleObject" Target="../embeddings/oleObject353.bin"/><Relationship Id="rId7" Type="http://schemas.openxmlformats.org/officeDocument/2006/relationships/image" Target="../media/image3.wmf"/><Relationship Id="rId71" Type="http://schemas.openxmlformats.org/officeDocument/2006/relationships/image" Target="../media/image69.wmf"/><Relationship Id="rId92" Type="http://schemas.openxmlformats.org/officeDocument/2006/relationships/oleObject" Target="../embeddings/oleObject312.bin"/><Relationship Id="rId162" Type="http://schemas.openxmlformats.org/officeDocument/2006/relationships/image" Target="../media/image128.wmf"/><Relationship Id="rId2" Type="http://schemas.openxmlformats.org/officeDocument/2006/relationships/slideLayout" Target="../slideLayouts/slideLayout27.xml"/><Relationship Id="rId29" Type="http://schemas.openxmlformats.org/officeDocument/2006/relationships/image" Target="../media/image42.wmf"/><Relationship Id="rId24" Type="http://schemas.openxmlformats.org/officeDocument/2006/relationships/oleObject" Target="../embeddings/oleObject278.bin"/><Relationship Id="rId40" Type="http://schemas.openxmlformats.org/officeDocument/2006/relationships/oleObject" Target="../embeddings/oleObject286.bin"/><Relationship Id="rId45" Type="http://schemas.openxmlformats.org/officeDocument/2006/relationships/image" Target="../media/image50.wmf"/><Relationship Id="rId66" Type="http://schemas.openxmlformats.org/officeDocument/2006/relationships/oleObject" Target="../embeddings/oleObject299.bin"/><Relationship Id="rId87" Type="http://schemas.openxmlformats.org/officeDocument/2006/relationships/image" Target="../media/image77.wmf"/><Relationship Id="rId110" Type="http://schemas.openxmlformats.org/officeDocument/2006/relationships/oleObject" Target="../embeddings/oleObject321.bin"/><Relationship Id="rId115" Type="http://schemas.openxmlformats.org/officeDocument/2006/relationships/image" Target="../media/image91.wmf"/><Relationship Id="rId131" Type="http://schemas.openxmlformats.org/officeDocument/2006/relationships/oleObject" Target="../embeddings/oleObject334.bin"/><Relationship Id="rId136" Type="http://schemas.openxmlformats.org/officeDocument/2006/relationships/image" Target="../media/image10.wmf"/><Relationship Id="rId157" Type="http://schemas.openxmlformats.org/officeDocument/2006/relationships/oleObject" Target="../embeddings/oleObject348.bin"/><Relationship Id="rId61" Type="http://schemas.openxmlformats.org/officeDocument/2006/relationships/image" Target="../media/image58.wmf"/><Relationship Id="rId82" Type="http://schemas.openxmlformats.org/officeDocument/2006/relationships/oleObject" Target="../embeddings/oleObject307.bin"/><Relationship Id="rId152" Type="http://schemas.openxmlformats.org/officeDocument/2006/relationships/image" Target="../media/image18.wmf"/><Relationship Id="rId173" Type="http://schemas.openxmlformats.org/officeDocument/2006/relationships/oleObject" Target="../embeddings/oleObject356.bin"/><Relationship Id="rId19" Type="http://schemas.openxmlformats.org/officeDocument/2006/relationships/image" Target="../media/image37.wmf"/><Relationship Id="rId14" Type="http://schemas.openxmlformats.org/officeDocument/2006/relationships/oleObject" Target="../embeddings/oleObject273.bin"/><Relationship Id="rId30" Type="http://schemas.openxmlformats.org/officeDocument/2006/relationships/oleObject" Target="../embeddings/oleObject281.bin"/><Relationship Id="rId35" Type="http://schemas.openxmlformats.org/officeDocument/2006/relationships/image" Target="../media/image45.wmf"/><Relationship Id="rId56" Type="http://schemas.openxmlformats.org/officeDocument/2006/relationships/oleObject" Target="../embeddings/oleObject294.bin"/><Relationship Id="rId77" Type="http://schemas.openxmlformats.org/officeDocument/2006/relationships/image" Target="../media/image72.wmf"/><Relationship Id="rId100" Type="http://schemas.openxmlformats.org/officeDocument/2006/relationships/oleObject" Target="../embeddings/oleObject316.bin"/><Relationship Id="rId105" Type="http://schemas.openxmlformats.org/officeDocument/2006/relationships/image" Target="../media/image86.wmf"/><Relationship Id="rId126" Type="http://schemas.openxmlformats.org/officeDocument/2006/relationships/oleObject" Target="../embeddings/oleObject329.bin"/><Relationship Id="rId147" Type="http://schemas.openxmlformats.org/officeDocument/2006/relationships/oleObject" Target="../embeddings/oleObject343.bin"/><Relationship Id="rId168" Type="http://schemas.openxmlformats.org/officeDocument/2006/relationships/image" Target="../media/image130.wmf"/><Relationship Id="rId8" Type="http://schemas.openxmlformats.org/officeDocument/2006/relationships/oleObject" Target="../embeddings/oleObject270.bin"/><Relationship Id="rId51" Type="http://schemas.openxmlformats.org/officeDocument/2006/relationships/image" Target="../media/image53.wmf"/><Relationship Id="rId72" Type="http://schemas.openxmlformats.org/officeDocument/2006/relationships/oleObject" Target="../embeddings/oleObject302.bin"/><Relationship Id="rId93" Type="http://schemas.openxmlformats.org/officeDocument/2006/relationships/image" Target="../media/image80.wmf"/><Relationship Id="rId98" Type="http://schemas.openxmlformats.org/officeDocument/2006/relationships/oleObject" Target="../embeddings/oleObject315.bin"/><Relationship Id="rId121" Type="http://schemas.openxmlformats.org/officeDocument/2006/relationships/image" Target="../media/image94.wmf"/><Relationship Id="rId142" Type="http://schemas.openxmlformats.org/officeDocument/2006/relationships/image" Target="../media/image13.wmf"/><Relationship Id="rId163" Type="http://schemas.openxmlformats.org/officeDocument/2006/relationships/oleObject" Target="../embeddings/oleObject351.bin"/><Relationship Id="rId3" Type="http://schemas.openxmlformats.org/officeDocument/2006/relationships/notesSlide" Target="../notesSlides/notesSlide9.xml"/><Relationship Id="rId25" Type="http://schemas.openxmlformats.org/officeDocument/2006/relationships/image" Target="../media/image40.wmf"/><Relationship Id="rId46" Type="http://schemas.openxmlformats.org/officeDocument/2006/relationships/oleObject" Target="../embeddings/oleObject289.bin"/><Relationship Id="rId67" Type="http://schemas.openxmlformats.org/officeDocument/2006/relationships/image" Target="../media/image67.wmf"/><Relationship Id="rId116" Type="http://schemas.openxmlformats.org/officeDocument/2006/relationships/oleObject" Target="../embeddings/oleObject324.bin"/><Relationship Id="rId137" Type="http://schemas.openxmlformats.org/officeDocument/2006/relationships/oleObject" Target="../embeddings/oleObject338.bin"/><Relationship Id="rId158" Type="http://schemas.openxmlformats.org/officeDocument/2006/relationships/image" Target="../media/image126.wmf"/><Relationship Id="rId20" Type="http://schemas.openxmlformats.org/officeDocument/2006/relationships/oleObject" Target="../embeddings/oleObject276.bin"/><Relationship Id="rId41" Type="http://schemas.openxmlformats.org/officeDocument/2006/relationships/image" Target="../media/image48.wmf"/><Relationship Id="rId62" Type="http://schemas.openxmlformats.org/officeDocument/2006/relationships/oleObject" Target="../embeddings/oleObject297.bin"/><Relationship Id="rId83" Type="http://schemas.openxmlformats.org/officeDocument/2006/relationships/image" Target="../media/image75.wmf"/><Relationship Id="rId88" Type="http://schemas.openxmlformats.org/officeDocument/2006/relationships/oleObject" Target="../embeddings/oleObject310.bin"/><Relationship Id="rId111" Type="http://schemas.openxmlformats.org/officeDocument/2006/relationships/image" Target="../media/image89.wmf"/><Relationship Id="rId132" Type="http://schemas.openxmlformats.org/officeDocument/2006/relationships/oleObject" Target="../embeddings/oleObject335.bin"/><Relationship Id="rId153" Type="http://schemas.openxmlformats.org/officeDocument/2006/relationships/oleObject" Target="../embeddings/oleObject346.bin"/><Relationship Id="rId174" Type="http://schemas.openxmlformats.org/officeDocument/2006/relationships/image" Target="../media/image133.wmf"/><Relationship Id="rId15" Type="http://schemas.openxmlformats.org/officeDocument/2006/relationships/image" Target="../media/image7.wmf"/><Relationship Id="rId36" Type="http://schemas.openxmlformats.org/officeDocument/2006/relationships/oleObject" Target="../embeddings/oleObject284.bin"/><Relationship Id="rId57" Type="http://schemas.openxmlformats.org/officeDocument/2006/relationships/image" Target="../media/image56.wmf"/><Relationship Id="rId106" Type="http://schemas.openxmlformats.org/officeDocument/2006/relationships/oleObject" Target="../embeddings/oleObject319.bin"/><Relationship Id="rId127" Type="http://schemas.openxmlformats.org/officeDocument/2006/relationships/oleObject" Target="../embeddings/oleObject330.bin"/></Relationships>
</file>

<file path=ppt/slides/_rels/slide12.xml.rels><?xml version="1.0" encoding="UTF-8" standalone="yes"?>
<Relationships xmlns="http://schemas.openxmlformats.org/package/2006/relationships"><Relationship Id="rId13" Type="http://schemas.openxmlformats.org/officeDocument/2006/relationships/image" Target="../media/image6.wmf"/><Relationship Id="rId18" Type="http://schemas.openxmlformats.org/officeDocument/2006/relationships/oleObject" Target="../embeddings/oleObject365.bin"/><Relationship Id="rId26" Type="http://schemas.openxmlformats.org/officeDocument/2006/relationships/oleObject" Target="../embeddings/oleObject369.bin"/><Relationship Id="rId39" Type="http://schemas.openxmlformats.org/officeDocument/2006/relationships/image" Target="../media/image19.wmf"/><Relationship Id="rId21" Type="http://schemas.openxmlformats.org/officeDocument/2006/relationships/image" Target="../media/image10.wmf"/><Relationship Id="rId34" Type="http://schemas.openxmlformats.org/officeDocument/2006/relationships/oleObject" Target="../embeddings/oleObject373.bin"/><Relationship Id="rId42" Type="http://schemas.openxmlformats.org/officeDocument/2006/relationships/oleObject" Target="../embeddings/oleObject377.bin"/><Relationship Id="rId47" Type="http://schemas.openxmlformats.org/officeDocument/2006/relationships/image" Target="../media/image34.wmf"/><Relationship Id="rId50" Type="http://schemas.openxmlformats.org/officeDocument/2006/relationships/oleObject" Target="../embeddings/oleObject381.bin"/><Relationship Id="rId55" Type="http://schemas.openxmlformats.org/officeDocument/2006/relationships/image" Target="../media/image27.wmf"/><Relationship Id="rId7" Type="http://schemas.openxmlformats.org/officeDocument/2006/relationships/image" Target="../media/image3.wmf"/><Relationship Id="rId2" Type="http://schemas.openxmlformats.org/officeDocument/2006/relationships/slideLayout" Target="../slideLayouts/slideLayout27.xml"/><Relationship Id="rId16" Type="http://schemas.openxmlformats.org/officeDocument/2006/relationships/oleObject" Target="../embeddings/oleObject364.bin"/><Relationship Id="rId20" Type="http://schemas.openxmlformats.org/officeDocument/2006/relationships/oleObject" Target="../embeddings/oleObject366.bin"/><Relationship Id="rId29" Type="http://schemas.openxmlformats.org/officeDocument/2006/relationships/image" Target="../media/image14.wmf"/><Relationship Id="rId41" Type="http://schemas.openxmlformats.org/officeDocument/2006/relationships/image" Target="../media/image20.wmf"/><Relationship Id="rId54" Type="http://schemas.openxmlformats.org/officeDocument/2006/relationships/oleObject" Target="../embeddings/oleObject383.bin"/><Relationship Id="rId1" Type="http://schemas.openxmlformats.org/officeDocument/2006/relationships/vmlDrawing" Target="../drawings/vmlDrawing10.vml"/><Relationship Id="rId6" Type="http://schemas.openxmlformats.org/officeDocument/2006/relationships/oleObject" Target="../embeddings/oleObject359.bin"/><Relationship Id="rId11" Type="http://schemas.openxmlformats.org/officeDocument/2006/relationships/image" Target="../media/image5.wmf"/><Relationship Id="rId24" Type="http://schemas.openxmlformats.org/officeDocument/2006/relationships/oleObject" Target="../embeddings/oleObject368.bin"/><Relationship Id="rId32" Type="http://schemas.openxmlformats.org/officeDocument/2006/relationships/oleObject" Target="../embeddings/oleObject372.bin"/><Relationship Id="rId37" Type="http://schemas.openxmlformats.org/officeDocument/2006/relationships/image" Target="../media/image18.wmf"/><Relationship Id="rId40" Type="http://schemas.openxmlformats.org/officeDocument/2006/relationships/oleObject" Target="../embeddings/oleObject376.bin"/><Relationship Id="rId45" Type="http://schemas.openxmlformats.org/officeDocument/2006/relationships/image" Target="../media/image22.wmf"/><Relationship Id="rId53" Type="http://schemas.openxmlformats.org/officeDocument/2006/relationships/image" Target="../media/image35.wmf"/><Relationship Id="rId58" Type="http://schemas.openxmlformats.org/officeDocument/2006/relationships/oleObject" Target="../embeddings/oleObject385.bin"/><Relationship Id="rId5" Type="http://schemas.openxmlformats.org/officeDocument/2006/relationships/image" Target="../media/image2.wmf"/><Relationship Id="rId15" Type="http://schemas.openxmlformats.org/officeDocument/2006/relationships/image" Target="../media/image7.wmf"/><Relationship Id="rId23" Type="http://schemas.openxmlformats.org/officeDocument/2006/relationships/image" Target="../media/image11.wmf"/><Relationship Id="rId28" Type="http://schemas.openxmlformats.org/officeDocument/2006/relationships/oleObject" Target="../embeddings/oleObject370.bin"/><Relationship Id="rId36" Type="http://schemas.openxmlformats.org/officeDocument/2006/relationships/oleObject" Target="../embeddings/oleObject374.bin"/><Relationship Id="rId49" Type="http://schemas.openxmlformats.org/officeDocument/2006/relationships/image" Target="../media/image24.wmf"/><Relationship Id="rId57" Type="http://schemas.openxmlformats.org/officeDocument/2006/relationships/image" Target="../media/image28.wmf"/><Relationship Id="rId61" Type="http://schemas.openxmlformats.org/officeDocument/2006/relationships/image" Target="../media/image36.wmf"/><Relationship Id="rId10" Type="http://schemas.openxmlformats.org/officeDocument/2006/relationships/oleObject" Target="../embeddings/oleObject361.bin"/><Relationship Id="rId19" Type="http://schemas.openxmlformats.org/officeDocument/2006/relationships/image" Target="../media/image9.wmf"/><Relationship Id="rId31" Type="http://schemas.openxmlformats.org/officeDocument/2006/relationships/image" Target="../media/image15.wmf"/><Relationship Id="rId44" Type="http://schemas.openxmlformats.org/officeDocument/2006/relationships/oleObject" Target="../embeddings/oleObject378.bin"/><Relationship Id="rId52" Type="http://schemas.openxmlformats.org/officeDocument/2006/relationships/oleObject" Target="../embeddings/oleObject382.bin"/><Relationship Id="rId60" Type="http://schemas.openxmlformats.org/officeDocument/2006/relationships/oleObject" Target="../embeddings/oleObject386.bin"/><Relationship Id="rId4" Type="http://schemas.openxmlformats.org/officeDocument/2006/relationships/oleObject" Target="../embeddings/oleObject358.bin"/><Relationship Id="rId9" Type="http://schemas.openxmlformats.org/officeDocument/2006/relationships/image" Target="../media/image4.wmf"/><Relationship Id="rId14" Type="http://schemas.openxmlformats.org/officeDocument/2006/relationships/oleObject" Target="../embeddings/oleObject363.bin"/><Relationship Id="rId22" Type="http://schemas.openxmlformats.org/officeDocument/2006/relationships/oleObject" Target="../embeddings/oleObject367.bin"/><Relationship Id="rId27" Type="http://schemas.openxmlformats.org/officeDocument/2006/relationships/image" Target="../media/image13.wmf"/><Relationship Id="rId30" Type="http://schemas.openxmlformats.org/officeDocument/2006/relationships/oleObject" Target="../embeddings/oleObject371.bin"/><Relationship Id="rId35" Type="http://schemas.openxmlformats.org/officeDocument/2006/relationships/image" Target="../media/image17.wmf"/><Relationship Id="rId43" Type="http://schemas.openxmlformats.org/officeDocument/2006/relationships/image" Target="../media/image21.wmf"/><Relationship Id="rId48" Type="http://schemas.openxmlformats.org/officeDocument/2006/relationships/oleObject" Target="../embeddings/oleObject380.bin"/><Relationship Id="rId56" Type="http://schemas.openxmlformats.org/officeDocument/2006/relationships/oleObject" Target="../embeddings/oleObject384.bin"/><Relationship Id="rId8" Type="http://schemas.openxmlformats.org/officeDocument/2006/relationships/oleObject" Target="../embeddings/oleObject360.bin"/><Relationship Id="rId51" Type="http://schemas.openxmlformats.org/officeDocument/2006/relationships/image" Target="../media/image25.wmf"/><Relationship Id="rId3" Type="http://schemas.openxmlformats.org/officeDocument/2006/relationships/notesSlide" Target="../notesSlides/notesSlide10.xml"/><Relationship Id="rId12" Type="http://schemas.openxmlformats.org/officeDocument/2006/relationships/oleObject" Target="../embeddings/oleObject362.bin"/><Relationship Id="rId17" Type="http://schemas.openxmlformats.org/officeDocument/2006/relationships/image" Target="../media/image8.wmf"/><Relationship Id="rId25" Type="http://schemas.openxmlformats.org/officeDocument/2006/relationships/image" Target="../media/image12.wmf"/><Relationship Id="rId33" Type="http://schemas.openxmlformats.org/officeDocument/2006/relationships/image" Target="../media/image16.wmf"/><Relationship Id="rId38" Type="http://schemas.openxmlformats.org/officeDocument/2006/relationships/oleObject" Target="../embeddings/oleObject375.bin"/><Relationship Id="rId46" Type="http://schemas.openxmlformats.org/officeDocument/2006/relationships/oleObject" Target="../embeddings/oleObject379.bin"/><Relationship Id="rId59" Type="http://schemas.openxmlformats.org/officeDocument/2006/relationships/image" Target="../media/image29.wmf"/></Relationships>
</file>

<file path=ppt/slides/_rels/slide13.xml.rels><?xml version="1.0" encoding="UTF-8" standalone="yes"?>
<Relationships xmlns="http://schemas.openxmlformats.org/package/2006/relationships"><Relationship Id="rId13" Type="http://schemas.openxmlformats.org/officeDocument/2006/relationships/image" Target="../media/image6.wmf"/><Relationship Id="rId18" Type="http://schemas.openxmlformats.org/officeDocument/2006/relationships/oleObject" Target="../embeddings/oleObject394.bin"/><Relationship Id="rId26" Type="http://schemas.openxmlformats.org/officeDocument/2006/relationships/oleObject" Target="../embeddings/oleObject398.bin"/><Relationship Id="rId39" Type="http://schemas.openxmlformats.org/officeDocument/2006/relationships/image" Target="../media/image19.wmf"/><Relationship Id="rId21" Type="http://schemas.openxmlformats.org/officeDocument/2006/relationships/image" Target="../media/image10.wmf"/><Relationship Id="rId34" Type="http://schemas.openxmlformats.org/officeDocument/2006/relationships/oleObject" Target="../embeddings/oleObject402.bin"/><Relationship Id="rId42" Type="http://schemas.openxmlformats.org/officeDocument/2006/relationships/oleObject" Target="../embeddings/oleObject406.bin"/><Relationship Id="rId47" Type="http://schemas.openxmlformats.org/officeDocument/2006/relationships/image" Target="../media/image128.wmf"/><Relationship Id="rId50" Type="http://schemas.openxmlformats.org/officeDocument/2006/relationships/oleObject" Target="../embeddings/oleObject410.bin"/><Relationship Id="rId55" Type="http://schemas.openxmlformats.org/officeDocument/2006/relationships/image" Target="../media/image131.wmf"/><Relationship Id="rId7" Type="http://schemas.openxmlformats.org/officeDocument/2006/relationships/image" Target="../media/image3.wmf"/><Relationship Id="rId2" Type="http://schemas.openxmlformats.org/officeDocument/2006/relationships/slideLayout" Target="../slideLayouts/slideLayout27.xml"/><Relationship Id="rId16" Type="http://schemas.openxmlformats.org/officeDocument/2006/relationships/oleObject" Target="../embeddings/oleObject393.bin"/><Relationship Id="rId20" Type="http://schemas.openxmlformats.org/officeDocument/2006/relationships/oleObject" Target="../embeddings/oleObject395.bin"/><Relationship Id="rId29" Type="http://schemas.openxmlformats.org/officeDocument/2006/relationships/image" Target="../media/image14.wmf"/><Relationship Id="rId41" Type="http://schemas.openxmlformats.org/officeDocument/2006/relationships/image" Target="../media/image125.wmf"/><Relationship Id="rId54" Type="http://schemas.openxmlformats.org/officeDocument/2006/relationships/oleObject" Target="../embeddings/oleObject412.bin"/><Relationship Id="rId1" Type="http://schemas.openxmlformats.org/officeDocument/2006/relationships/vmlDrawing" Target="../drawings/vmlDrawing11.vml"/><Relationship Id="rId6" Type="http://schemas.openxmlformats.org/officeDocument/2006/relationships/oleObject" Target="../embeddings/oleObject388.bin"/><Relationship Id="rId11" Type="http://schemas.openxmlformats.org/officeDocument/2006/relationships/image" Target="../media/image5.wmf"/><Relationship Id="rId24" Type="http://schemas.openxmlformats.org/officeDocument/2006/relationships/oleObject" Target="../embeddings/oleObject397.bin"/><Relationship Id="rId32" Type="http://schemas.openxmlformats.org/officeDocument/2006/relationships/oleObject" Target="../embeddings/oleObject401.bin"/><Relationship Id="rId37" Type="http://schemas.openxmlformats.org/officeDocument/2006/relationships/image" Target="../media/image18.wmf"/><Relationship Id="rId40" Type="http://schemas.openxmlformats.org/officeDocument/2006/relationships/oleObject" Target="../embeddings/oleObject405.bin"/><Relationship Id="rId45" Type="http://schemas.openxmlformats.org/officeDocument/2006/relationships/image" Target="../media/image127.wmf"/><Relationship Id="rId53" Type="http://schemas.openxmlformats.org/officeDocument/2006/relationships/image" Target="../media/image130.wmf"/><Relationship Id="rId58" Type="http://schemas.openxmlformats.org/officeDocument/2006/relationships/oleObject" Target="../embeddings/oleObject414.bin"/><Relationship Id="rId5" Type="http://schemas.openxmlformats.org/officeDocument/2006/relationships/image" Target="../media/image2.wmf"/><Relationship Id="rId15" Type="http://schemas.openxmlformats.org/officeDocument/2006/relationships/image" Target="../media/image7.wmf"/><Relationship Id="rId23" Type="http://schemas.openxmlformats.org/officeDocument/2006/relationships/image" Target="../media/image11.wmf"/><Relationship Id="rId28" Type="http://schemas.openxmlformats.org/officeDocument/2006/relationships/oleObject" Target="../embeddings/oleObject399.bin"/><Relationship Id="rId36" Type="http://schemas.openxmlformats.org/officeDocument/2006/relationships/oleObject" Target="../embeddings/oleObject403.bin"/><Relationship Id="rId49" Type="http://schemas.openxmlformats.org/officeDocument/2006/relationships/image" Target="../media/image129.wmf"/><Relationship Id="rId57" Type="http://schemas.openxmlformats.org/officeDocument/2006/relationships/image" Target="../media/image132.wmf"/><Relationship Id="rId61" Type="http://schemas.openxmlformats.org/officeDocument/2006/relationships/image" Target="../media/image134.wmf"/><Relationship Id="rId10" Type="http://schemas.openxmlformats.org/officeDocument/2006/relationships/oleObject" Target="../embeddings/oleObject390.bin"/><Relationship Id="rId19" Type="http://schemas.openxmlformats.org/officeDocument/2006/relationships/image" Target="../media/image9.wmf"/><Relationship Id="rId31" Type="http://schemas.openxmlformats.org/officeDocument/2006/relationships/image" Target="../media/image15.wmf"/><Relationship Id="rId44" Type="http://schemas.openxmlformats.org/officeDocument/2006/relationships/oleObject" Target="../embeddings/oleObject407.bin"/><Relationship Id="rId52" Type="http://schemas.openxmlformats.org/officeDocument/2006/relationships/oleObject" Target="../embeddings/oleObject411.bin"/><Relationship Id="rId60" Type="http://schemas.openxmlformats.org/officeDocument/2006/relationships/oleObject" Target="../embeddings/oleObject415.bin"/><Relationship Id="rId4" Type="http://schemas.openxmlformats.org/officeDocument/2006/relationships/oleObject" Target="../embeddings/oleObject387.bin"/><Relationship Id="rId9" Type="http://schemas.openxmlformats.org/officeDocument/2006/relationships/image" Target="../media/image4.wmf"/><Relationship Id="rId14" Type="http://schemas.openxmlformats.org/officeDocument/2006/relationships/oleObject" Target="../embeddings/oleObject392.bin"/><Relationship Id="rId22" Type="http://schemas.openxmlformats.org/officeDocument/2006/relationships/oleObject" Target="../embeddings/oleObject396.bin"/><Relationship Id="rId27" Type="http://schemas.openxmlformats.org/officeDocument/2006/relationships/image" Target="../media/image13.wmf"/><Relationship Id="rId30" Type="http://schemas.openxmlformats.org/officeDocument/2006/relationships/oleObject" Target="../embeddings/oleObject400.bin"/><Relationship Id="rId35" Type="http://schemas.openxmlformats.org/officeDocument/2006/relationships/image" Target="../media/image17.wmf"/><Relationship Id="rId43" Type="http://schemas.openxmlformats.org/officeDocument/2006/relationships/image" Target="../media/image126.wmf"/><Relationship Id="rId48" Type="http://schemas.openxmlformats.org/officeDocument/2006/relationships/oleObject" Target="../embeddings/oleObject409.bin"/><Relationship Id="rId56" Type="http://schemas.openxmlformats.org/officeDocument/2006/relationships/oleObject" Target="../embeddings/oleObject413.bin"/><Relationship Id="rId8" Type="http://schemas.openxmlformats.org/officeDocument/2006/relationships/oleObject" Target="../embeddings/oleObject389.bin"/><Relationship Id="rId51" Type="http://schemas.openxmlformats.org/officeDocument/2006/relationships/image" Target="../media/image25.wmf"/><Relationship Id="rId3" Type="http://schemas.openxmlformats.org/officeDocument/2006/relationships/notesSlide" Target="../notesSlides/notesSlide11.xml"/><Relationship Id="rId12" Type="http://schemas.openxmlformats.org/officeDocument/2006/relationships/oleObject" Target="../embeddings/oleObject391.bin"/><Relationship Id="rId17" Type="http://schemas.openxmlformats.org/officeDocument/2006/relationships/image" Target="../media/image8.wmf"/><Relationship Id="rId25" Type="http://schemas.openxmlformats.org/officeDocument/2006/relationships/image" Target="../media/image12.wmf"/><Relationship Id="rId33" Type="http://schemas.openxmlformats.org/officeDocument/2006/relationships/image" Target="../media/image16.wmf"/><Relationship Id="rId38" Type="http://schemas.openxmlformats.org/officeDocument/2006/relationships/oleObject" Target="../embeddings/oleObject404.bin"/><Relationship Id="rId46" Type="http://schemas.openxmlformats.org/officeDocument/2006/relationships/oleObject" Target="../embeddings/oleObject408.bin"/><Relationship Id="rId59" Type="http://schemas.openxmlformats.org/officeDocument/2006/relationships/image" Target="../media/image133.wmf"/></Relationships>
</file>

<file path=ppt/slides/_rels/slide14.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17.bin"/><Relationship Id="rId13" Type="http://schemas.openxmlformats.org/officeDocument/2006/relationships/image" Target="../media/image140.wmf"/><Relationship Id="rId18" Type="http://schemas.openxmlformats.org/officeDocument/2006/relationships/oleObject" Target="../embeddings/oleObject423.bin"/><Relationship Id="rId26" Type="http://schemas.openxmlformats.org/officeDocument/2006/relationships/oleObject" Target="../embeddings/oleObject427.bin"/><Relationship Id="rId3" Type="http://schemas.openxmlformats.org/officeDocument/2006/relationships/notesSlide" Target="../notesSlides/notesSlide12.xml"/><Relationship Id="rId21" Type="http://schemas.openxmlformats.org/officeDocument/2006/relationships/image" Target="../media/image143.wmf"/><Relationship Id="rId7" Type="http://schemas.openxmlformats.org/officeDocument/2006/relationships/image" Target="../media/image137.wmf"/><Relationship Id="rId12" Type="http://schemas.openxmlformats.org/officeDocument/2006/relationships/oleObject" Target="../embeddings/oleObject419.bin"/><Relationship Id="rId17" Type="http://schemas.openxmlformats.org/officeDocument/2006/relationships/image" Target="../media/image141.wmf"/><Relationship Id="rId25" Type="http://schemas.openxmlformats.org/officeDocument/2006/relationships/image" Target="../media/image145.wmf"/><Relationship Id="rId2" Type="http://schemas.openxmlformats.org/officeDocument/2006/relationships/slideLayout" Target="../slideLayouts/slideLayout12.xml"/><Relationship Id="rId16" Type="http://schemas.openxmlformats.org/officeDocument/2006/relationships/oleObject" Target="../embeddings/oleObject422.bin"/><Relationship Id="rId20" Type="http://schemas.openxmlformats.org/officeDocument/2006/relationships/oleObject" Target="../embeddings/oleObject424.bin"/><Relationship Id="rId1" Type="http://schemas.openxmlformats.org/officeDocument/2006/relationships/vmlDrawing" Target="../drawings/vmlDrawing12.vml"/><Relationship Id="rId6" Type="http://schemas.openxmlformats.org/officeDocument/2006/relationships/oleObject" Target="../embeddings/oleObject416.bin"/><Relationship Id="rId11" Type="http://schemas.openxmlformats.org/officeDocument/2006/relationships/image" Target="../media/image139.wmf"/><Relationship Id="rId24" Type="http://schemas.openxmlformats.org/officeDocument/2006/relationships/oleObject" Target="../embeddings/oleObject426.bin"/><Relationship Id="rId5" Type="http://schemas.openxmlformats.org/officeDocument/2006/relationships/image" Target="../media/image148.wmf"/><Relationship Id="rId15" Type="http://schemas.openxmlformats.org/officeDocument/2006/relationships/oleObject" Target="../embeddings/oleObject421.bin"/><Relationship Id="rId23" Type="http://schemas.openxmlformats.org/officeDocument/2006/relationships/image" Target="../media/image144.wmf"/><Relationship Id="rId10" Type="http://schemas.openxmlformats.org/officeDocument/2006/relationships/oleObject" Target="../embeddings/oleObject418.bin"/><Relationship Id="rId19" Type="http://schemas.openxmlformats.org/officeDocument/2006/relationships/image" Target="../media/image142.wmf"/><Relationship Id="rId4" Type="http://schemas.openxmlformats.org/officeDocument/2006/relationships/image" Target="../media/image147.wmf"/><Relationship Id="rId9" Type="http://schemas.openxmlformats.org/officeDocument/2006/relationships/image" Target="../media/image138.wmf"/><Relationship Id="rId14" Type="http://schemas.openxmlformats.org/officeDocument/2006/relationships/oleObject" Target="../embeddings/oleObject420.bin"/><Relationship Id="rId22" Type="http://schemas.openxmlformats.org/officeDocument/2006/relationships/oleObject" Target="../embeddings/oleObject425.bin"/><Relationship Id="rId27" Type="http://schemas.openxmlformats.org/officeDocument/2006/relationships/image" Target="../media/image146.wmf"/></Relationships>
</file>

<file path=ppt/slides/_rels/slide18.xml.rels><?xml version="1.0" encoding="UTF-8" standalone="yes"?>
<Relationships xmlns="http://schemas.openxmlformats.org/package/2006/relationships"><Relationship Id="rId13" Type="http://schemas.openxmlformats.org/officeDocument/2006/relationships/image" Target="../media/image142.wmf"/><Relationship Id="rId18" Type="http://schemas.openxmlformats.org/officeDocument/2006/relationships/oleObject" Target="../embeddings/oleObject435.bin"/><Relationship Id="rId26" Type="http://schemas.openxmlformats.org/officeDocument/2006/relationships/oleObject" Target="../embeddings/oleObject439.bin"/><Relationship Id="rId39" Type="http://schemas.openxmlformats.org/officeDocument/2006/relationships/image" Target="../media/image156.wmf"/><Relationship Id="rId21" Type="http://schemas.openxmlformats.org/officeDocument/2006/relationships/image" Target="../media/image146.wmf"/><Relationship Id="rId34" Type="http://schemas.openxmlformats.org/officeDocument/2006/relationships/oleObject" Target="../embeddings/oleObject444.bin"/><Relationship Id="rId42" Type="http://schemas.openxmlformats.org/officeDocument/2006/relationships/oleObject" Target="../embeddings/oleObject448.bin"/><Relationship Id="rId47" Type="http://schemas.openxmlformats.org/officeDocument/2006/relationships/oleObject" Target="../embeddings/oleObject451.bin"/><Relationship Id="rId50" Type="http://schemas.openxmlformats.org/officeDocument/2006/relationships/image" Target="../media/image161.wmf"/><Relationship Id="rId55" Type="http://schemas.openxmlformats.org/officeDocument/2006/relationships/oleObject" Target="../embeddings/oleObject455.bin"/><Relationship Id="rId63" Type="http://schemas.openxmlformats.org/officeDocument/2006/relationships/image" Target="../media/image167.wmf"/><Relationship Id="rId68" Type="http://schemas.openxmlformats.org/officeDocument/2006/relationships/oleObject" Target="../embeddings/oleObject462.bin"/><Relationship Id="rId76" Type="http://schemas.openxmlformats.org/officeDocument/2006/relationships/oleObject" Target="../embeddings/oleObject466.bin"/><Relationship Id="rId7" Type="http://schemas.openxmlformats.org/officeDocument/2006/relationships/image" Target="../media/image140.wmf"/><Relationship Id="rId71" Type="http://schemas.openxmlformats.org/officeDocument/2006/relationships/image" Target="../media/image171.wmf"/><Relationship Id="rId2" Type="http://schemas.openxmlformats.org/officeDocument/2006/relationships/slideLayout" Target="../slideLayouts/slideLayout12.xml"/><Relationship Id="rId16" Type="http://schemas.openxmlformats.org/officeDocument/2006/relationships/oleObject" Target="../embeddings/oleObject434.bin"/><Relationship Id="rId29" Type="http://schemas.openxmlformats.org/officeDocument/2006/relationships/oleObject" Target="../embeddings/oleObject441.bin"/><Relationship Id="rId11" Type="http://schemas.openxmlformats.org/officeDocument/2006/relationships/image" Target="../media/image141.wmf"/><Relationship Id="rId24" Type="http://schemas.openxmlformats.org/officeDocument/2006/relationships/oleObject" Target="../embeddings/oleObject438.bin"/><Relationship Id="rId32" Type="http://schemas.openxmlformats.org/officeDocument/2006/relationships/oleObject" Target="../embeddings/oleObject443.bin"/><Relationship Id="rId37" Type="http://schemas.openxmlformats.org/officeDocument/2006/relationships/image" Target="../media/image155.wmf"/><Relationship Id="rId40" Type="http://schemas.openxmlformats.org/officeDocument/2006/relationships/oleObject" Target="../embeddings/oleObject447.bin"/><Relationship Id="rId45" Type="http://schemas.openxmlformats.org/officeDocument/2006/relationships/image" Target="../media/image159.wmf"/><Relationship Id="rId53" Type="http://schemas.openxmlformats.org/officeDocument/2006/relationships/oleObject" Target="../embeddings/oleObject454.bin"/><Relationship Id="rId58" Type="http://schemas.openxmlformats.org/officeDocument/2006/relationships/image" Target="../media/image165.wmf"/><Relationship Id="rId66" Type="http://schemas.openxmlformats.org/officeDocument/2006/relationships/oleObject" Target="../embeddings/oleObject461.bin"/><Relationship Id="rId74" Type="http://schemas.openxmlformats.org/officeDocument/2006/relationships/oleObject" Target="../embeddings/oleObject465.bin"/><Relationship Id="rId79" Type="http://schemas.openxmlformats.org/officeDocument/2006/relationships/oleObject" Target="../embeddings/oleObject468.bin"/><Relationship Id="rId5" Type="http://schemas.openxmlformats.org/officeDocument/2006/relationships/image" Target="../media/image148.wmf"/><Relationship Id="rId61" Type="http://schemas.openxmlformats.org/officeDocument/2006/relationships/oleObject" Target="../embeddings/oleObject458.bin"/><Relationship Id="rId82" Type="http://schemas.openxmlformats.org/officeDocument/2006/relationships/image" Target="../media/image176.wmf"/><Relationship Id="rId10" Type="http://schemas.openxmlformats.org/officeDocument/2006/relationships/oleObject" Target="../embeddings/oleObject431.bin"/><Relationship Id="rId19" Type="http://schemas.openxmlformats.org/officeDocument/2006/relationships/image" Target="../media/image145.wmf"/><Relationship Id="rId31" Type="http://schemas.openxmlformats.org/officeDocument/2006/relationships/image" Target="../media/image152.wmf"/><Relationship Id="rId44" Type="http://schemas.openxmlformats.org/officeDocument/2006/relationships/oleObject" Target="../embeddings/oleObject449.bin"/><Relationship Id="rId52" Type="http://schemas.openxmlformats.org/officeDocument/2006/relationships/image" Target="../media/image162.wmf"/><Relationship Id="rId60" Type="http://schemas.openxmlformats.org/officeDocument/2006/relationships/image" Target="../media/image166.wmf"/><Relationship Id="rId65" Type="http://schemas.openxmlformats.org/officeDocument/2006/relationships/image" Target="../media/image168.wmf"/><Relationship Id="rId73" Type="http://schemas.openxmlformats.org/officeDocument/2006/relationships/image" Target="../media/image172.wmf"/><Relationship Id="rId78" Type="http://schemas.openxmlformats.org/officeDocument/2006/relationships/image" Target="../media/image174.wmf"/><Relationship Id="rId81" Type="http://schemas.openxmlformats.org/officeDocument/2006/relationships/oleObject" Target="../embeddings/oleObject469.bin"/><Relationship Id="rId4" Type="http://schemas.openxmlformats.org/officeDocument/2006/relationships/image" Target="../media/image177.wmf"/><Relationship Id="rId9" Type="http://schemas.openxmlformats.org/officeDocument/2006/relationships/oleObject" Target="../embeddings/oleObject430.bin"/><Relationship Id="rId14" Type="http://schemas.openxmlformats.org/officeDocument/2006/relationships/oleObject" Target="../embeddings/oleObject433.bin"/><Relationship Id="rId22" Type="http://schemas.openxmlformats.org/officeDocument/2006/relationships/oleObject" Target="../embeddings/oleObject437.bin"/><Relationship Id="rId27" Type="http://schemas.openxmlformats.org/officeDocument/2006/relationships/oleObject" Target="../embeddings/oleObject440.bin"/><Relationship Id="rId30" Type="http://schemas.openxmlformats.org/officeDocument/2006/relationships/oleObject" Target="../embeddings/oleObject442.bin"/><Relationship Id="rId35" Type="http://schemas.openxmlformats.org/officeDocument/2006/relationships/image" Target="../media/image154.wmf"/><Relationship Id="rId43" Type="http://schemas.openxmlformats.org/officeDocument/2006/relationships/image" Target="../media/image158.wmf"/><Relationship Id="rId48" Type="http://schemas.openxmlformats.org/officeDocument/2006/relationships/image" Target="../media/image160.wmf"/><Relationship Id="rId56" Type="http://schemas.openxmlformats.org/officeDocument/2006/relationships/image" Target="../media/image164.wmf"/><Relationship Id="rId64" Type="http://schemas.openxmlformats.org/officeDocument/2006/relationships/oleObject" Target="../embeddings/oleObject460.bin"/><Relationship Id="rId69" Type="http://schemas.openxmlformats.org/officeDocument/2006/relationships/image" Target="../media/image170.wmf"/><Relationship Id="rId77" Type="http://schemas.openxmlformats.org/officeDocument/2006/relationships/oleObject" Target="../embeddings/oleObject467.bin"/><Relationship Id="rId8" Type="http://schemas.openxmlformats.org/officeDocument/2006/relationships/oleObject" Target="../embeddings/oleObject429.bin"/><Relationship Id="rId51" Type="http://schemas.openxmlformats.org/officeDocument/2006/relationships/oleObject" Target="../embeddings/oleObject453.bin"/><Relationship Id="rId72" Type="http://schemas.openxmlformats.org/officeDocument/2006/relationships/oleObject" Target="../embeddings/oleObject464.bin"/><Relationship Id="rId80" Type="http://schemas.openxmlformats.org/officeDocument/2006/relationships/image" Target="../media/image175.wmf"/><Relationship Id="rId3" Type="http://schemas.openxmlformats.org/officeDocument/2006/relationships/notesSlide" Target="../notesSlides/notesSlide13.xml"/><Relationship Id="rId12" Type="http://schemas.openxmlformats.org/officeDocument/2006/relationships/oleObject" Target="../embeddings/oleObject432.bin"/><Relationship Id="rId17" Type="http://schemas.openxmlformats.org/officeDocument/2006/relationships/image" Target="../media/image144.wmf"/><Relationship Id="rId25" Type="http://schemas.openxmlformats.org/officeDocument/2006/relationships/image" Target="../media/image150.wmf"/><Relationship Id="rId33" Type="http://schemas.openxmlformats.org/officeDocument/2006/relationships/image" Target="../media/image153.wmf"/><Relationship Id="rId38" Type="http://schemas.openxmlformats.org/officeDocument/2006/relationships/oleObject" Target="../embeddings/oleObject446.bin"/><Relationship Id="rId46" Type="http://schemas.openxmlformats.org/officeDocument/2006/relationships/oleObject" Target="../embeddings/oleObject450.bin"/><Relationship Id="rId59" Type="http://schemas.openxmlformats.org/officeDocument/2006/relationships/oleObject" Target="../embeddings/oleObject457.bin"/><Relationship Id="rId67" Type="http://schemas.openxmlformats.org/officeDocument/2006/relationships/image" Target="../media/image169.wmf"/><Relationship Id="rId20" Type="http://schemas.openxmlformats.org/officeDocument/2006/relationships/oleObject" Target="../embeddings/oleObject436.bin"/><Relationship Id="rId41" Type="http://schemas.openxmlformats.org/officeDocument/2006/relationships/image" Target="../media/image157.wmf"/><Relationship Id="rId54" Type="http://schemas.openxmlformats.org/officeDocument/2006/relationships/image" Target="../media/image163.wmf"/><Relationship Id="rId62" Type="http://schemas.openxmlformats.org/officeDocument/2006/relationships/oleObject" Target="../embeddings/oleObject459.bin"/><Relationship Id="rId70" Type="http://schemas.openxmlformats.org/officeDocument/2006/relationships/oleObject" Target="../embeddings/oleObject463.bin"/><Relationship Id="rId75" Type="http://schemas.openxmlformats.org/officeDocument/2006/relationships/image" Target="../media/image173.wmf"/><Relationship Id="rId1" Type="http://schemas.openxmlformats.org/officeDocument/2006/relationships/vmlDrawing" Target="../drawings/vmlDrawing13.vml"/><Relationship Id="rId6" Type="http://schemas.openxmlformats.org/officeDocument/2006/relationships/oleObject" Target="../embeddings/oleObject428.bin"/><Relationship Id="rId15" Type="http://schemas.openxmlformats.org/officeDocument/2006/relationships/image" Target="../media/image143.wmf"/><Relationship Id="rId23" Type="http://schemas.openxmlformats.org/officeDocument/2006/relationships/image" Target="../media/image149.wmf"/><Relationship Id="rId28" Type="http://schemas.openxmlformats.org/officeDocument/2006/relationships/image" Target="../media/image151.wmf"/><Relationship Id="rId36" Type="http://schemas.openxmlformats.org/officeDocument/2006/relationships/oleObject" Target="../embeddings/oleObject445.bin"/><Relationship Id="rId49" Type="http://schemas.openxmlformats.org/officeDocument/2006/relationships/oleObject" Target="../embeddings/oleObject452.bin"/><Relationship Id="rId57" Type="http://schemas.openxmlformats.org/officeDocument/2006/relationships/oleObject" Target="../embeddings/oleObject456.bin"/></Relationships>
</file>

<file path=ppt/slides/_rels/slide19.xml.rels><?xml version="1.0" encoding="UTF-8" standalone="yes"?>
<Relationships xmlns="http://schemas.openxmlformats.org/package/2006/relationships"><Relationship Id="rId26" Type="http://schemas.openxmlformats.org/officeDocument/2006/relationships/image" Target="../media/image158.wmf"/><Relationship Id="rId21" Type="http://schemas.openxmlformats.org/officeDocument/2006/relationships/oleObject" Target="../embeddings/oleObject479.bin"/><Relationship Id="rId34" Type="http://schemas.openxmlformats.org/officeDocument/2006/relationships/oleObject" Target="../embeddings/oleObject486.bin"/><Relationship Id="rId42" Type="http://schemas.openxmlformats.org/officeDocument/2006/relationships/oleObject" Target="../embeddings/oleObject490.bin"/><Relationship Id="rId47" Type="http://schemas.openxmlformats.org/officeDocument/2006/relationships/oleObject" Target="../embeddings/oleObject493.bin"/><Relationship Id="rId50" Type="http://schemas.openxmlformats.org/officeDocument/2006/relationships/image" Target="../media/image169.wmf"/><Relationship Id="rId55" Type="http://schemas.openxmlformats.org/officeDocument/2006/relationships/oleObject" Target="../embeddings/oleObject497.bin"/><Relationship Id="rId63" Type="http://schemas.openxmlformats.org/officeDocument/2006/relationships/image" Target="../media/image180.wmf"/><Relationship Id="rId68" Type="http://schemas.openxmlformats.org/officeDocument/2006/relationships/oleObject" Target="../embeddings/oleObject504.bin"/><Relationship Id="rId76" Type="http://schemas.openxmlformats.org/officeDocument/2006/relationships/oleObject" Target="../embeddings/oleObject508.bin"/><Relationship Id="rId84" Type="http://schemas.openxmlformats.org/officeDocument/2006/relationships/oleObject" Target="../embeddings/oleObject512.bin"/><Relationship Id="rId89" Type="http://schemas.openxmlformats.org/officeDocument/2006/relationships/image" Target="../media/image193.wmf"/><Relationship Id="rId97" Type="http://schemas.openxmlformats.org/officeDocument/2006/relationships/oleObject" Target="../embeddings/oleObject519.bin"/><Relationship Id="rId7" Type="http://schemas.openxmlformats.org/officeDocument/2006/relationships/oleObject" Target="../embeddings/oleObject471.bin"/><Relationship Id="rId71" Type="http://schemas.openxmlformats.org/officeDocument/2006/relationships/image" Target="../media/image184.wmf"/><Relationship Id="rId92" Type="http://schemas.openxmlformats.org/officeDocument/2006/relationships/image" Target="../media/image194.wmf"/><Relationship Id="rId2" Type="http://schemas.openxmlformats.org/officeDocument/2006/relationships/slideLayout" Target="../slideLayouts/slideLayout12.xml"/><Relationship Id="rId16" Type="http://schemas.openxmlformats.org/officeDocument/2006/relationships/image" Target="../media/image153.wmf"/><Relationship Id="rId29" Type="http://schemas.openxmlformats.org/officeDocument/2006/relationships/oleObject" Target="../embeddings/oleObject483.bin"/><Relationship Id="rId11" Type="http://schemas.openxmlformats.org/officeDocument/2006/relationships/image" Target="../media/image151.wmf"/><Relationship Id="rId24" Type="http://schemas.openxmlformats.org/officeDocument/2006/relationships/image" Target="../media/image157.wmf"/><Relationship Id="rId32" Type="http://schemas.openxmlformats.org/officeDocument/2006/relationships/oleObject" Target="../embeddings/oleObject485.bin"/><Relationship Id="rId37" Type="http://schemas.openxmlformats.org/officeDocument/2006/relationships/image" Target="../media/image163.wmf"/><Relationship Id="rId40" Type="http://schemas.openxmlformats.org/officeDocument/2006/relationships/oleObject" Target="../embeddings/oleObject489.bin"/><Relationship Id="rId45" Type="http://schemas.openxmlformats.org/officeDocument/2006/relationships/oleObject" Target="../embeddings/oleObject492.bin"/><Relationship Id="rId53" Type="http://schemas.openxmlformats.org/officeDocument/2006/relationships/oleObject" Target="../embeddings/oleObject496.bin"/><Relationship Id="rId58" Type="http://schemas.openxmlformats.org/officeDocument/2006/relationships/image" Target="../media/image173.wmf"/><Relationship Id="rId66" Type="http://schemas.openxmlformats.org/officeDocument/2006/relationships/oleObject" Target="../embeddings/oleObject503.bin"/><Relationship Id="rId74" Type="http://schemas.openxmlformats.org/officeDocument/2006/relationships/oleObject" Target="../embeddings/oleObject507.bin"/><Relationship Id="rId79" Type="http://schemas.openxmlformats.org/officeDocument/2006/relationships/image" Target="../media/image188.wmf"/><Relationship Id="rId87" Type="http://schemas.openxmlformats.org/officeDocument/2006/relationships/image" Target="../media/image192.wmf"/><Relationship Id="rId102" Type="http://schemas.openxmlformats.org/officeDocument/2006/relationships/image" Target="../media/image199.wmf"/><Relationship Id="rId5" Type="http://schemas.openxmlformats.org/officeDocument/2006/relationships/oleObject" Target="../embeddings/oleObject470.bin"/><Relationship Id="rId61" Type="http://schemas.openxmlformats.org/officeDocument/2006/relationships/image" Target="../media/image179.wmf"/><Relationship Id="rId82" Type="http://schemas.openxmlformats.org/officeDocument/2006/relationships/oleObject" Target="../embeddings/oleObject511.bin"/><Relationship Id="rId90" Type="http://schemas.openxmlformats.org/officeDocument/2006/relationships/oleObject" Target="../embeddings/oleObject515.bin"/><Relationship Id="rId95" Type="http://schemas.openxmlformats.org/officeDocument/2006/relationships/oleObject" Target="../embeddings/oleObject518.bin"/><Relationship Id="rId19" Type="http://schemas.openxmlformats.org/officeDocument/2006/relationships/oleObject" Target="../embeddings/oleObject478.bin"/><Relationship Id="rId14" Type="http://schemas.openxmlformats.org/officeDocument/2006/relationships/image" Target="../media/image152.wmf"/><Relationship Id="rId22" Type="http://schemas.openxmlformats.org/officeDocument/2006/relationships/image" Target="../media/image156.wmf"/><Relationship Id="rId27" Type="http://schemas.openxmlformats.org/officeDocument/2006/relationships/oleObject" Target="../embeddings/oleObject482.bin"/><Relationship Id="rId30" Type="http://schemas.openxmlformats.org/officeDocument/2006/relationships/oleObject" Target="../embeddings/oleObject484.bin"/><Relationship Id="rId35" Type="http://schemas.openxmlformats.org/officeDocument/2006/relationships/image" Target="../media/image162.wmf"/><Relationship Id="rId43" Type="http://schemas.openxmlformats.org/officeDocument/2006/relationships/image" Target="../media/image166.wmf"/><Relationship Id="rId48" Type="http://schemas.openxmlformats.org/officeDocument/2006/relationships/image" Target="../media/image168.wmf"/><Relationship Id="rId56" Type="http://schemas.openxmlformats.org/officeDocument/2006/relationships/image" Target="../media/image178.wmf"/><Relationship Id="rId64" Type="http://schemas.openxmlformats.org/officeDocument/2006/relationships/oleObject" Target="../embeddings/oleObject502.bin"/><Relationship Id="rId69" Type="http://schemas.openxmlformats.org/officeDocument/2006/relationships/image" Target="../media/image183.wmf"/><Relationship Id="rId77" Type="http://schemas.openxmlformats.org/officeDocument/2006/relationships/image" Target="../media/image187.wmf"/><Relationship Id="rId100" Type="http://schemas.openxmlformats.org/officeDocument/2006/relationships/image" Target="../media/image198.wmf"/><Relationship Id="rId8" Type="http://schemas.openxmlformats.org/officeDocument/2006/relationships/image" Target="../media/image150.wmf"/><Relationship Id="rId51" Type="http://schemas.openxmlformats.org/officeDocument/2006/relationships/oleObject" Target="../embeddings/oleObject495.bin"/><Relationship Id="rId72" Type="http://schemas.openxmlformats.org/officeDocument/2006/relationships/oleObject" Target="../embeddings/oleObject506.bin"/><Relationship Id="rId80" Type="http://schemas.openxmlformats.org/officeDocument/2006/relationships/oleObject" Target="../embeddings/oleObject510.bin"/><Relationship Id="rId85" Type="http://schemas.openxmlformats.org/officeDocument/2006/relationships/image" Target="../media/image191.wmf"/><Relationship Id="rId93" Type="http://schemas.openxmlformats.org/officeDocument/2006/relationships/oleObject" Target="../embeddings/oleObject517.bin"/><Relationship Id="rId98" Type="http://schemas.openxmlformats.org/officeDocument/2006/relationships/image" Target="../media/image197.wmf"/><Relationship Id="rId3" Type="http://schemas.openxmlformats.org/officeDocument/2006/relationships/notesSlide" Target="../notesSlides/notesSlide14.xml"/><Relationship Id="rId12" Type="http://schemas.openxmlformats.org/officeDocument/2006/relationships/oleObject" Target="../embeddings/oleObject474.bin"/><Relationship Id="rId17" Type="http://schemas.openxmlformats.org/officeDocument/2006/relationships/oleObject" Target="../embeddings/oleObject477.bin"/><Relationship Id="rId25" Type="http://schemas.openxmlformats.org/officeDocument/2006/relationships/oleObject" Target="../embeddings/oleObject481.bin"/><Relationship Id="rId33" Type="http://schemas.openxmlformats.org/officeDocument/2006/relationships/image" Target="../media/image161.wmf"/><Relationship Id="rId38" Type="http://schemas.openxmlformats.org/officeDocument/2006/relationships/oleObject" Target="../embeddings/oleObject488.bin"/><Relationship Id="rId46" Type="http://schemas.openxmlformats.org/officeDocument/2006/relationships/image" Target="../media/image167.wmf"/><Relationship Id="rId59" Type="http://schemas.openxmlformats.org/officeDocument/2006/relationships/oleObject" Target="../embeddings/oleObject499.bin"/><Relationship Id="rId67" Type="http://schemas.openxmlformats.org/officeDocument/2006/relationships/image" Target="../media/image182.wmf"/><Relationship Id="rId20" Type="http://schemas.openxmlformats.org/officeDocument/2006/relationships/image" Target="../media/image155.wmf"/><Relationship Id="rId41" Type="http://schemas.openxmlformats.org/officeDocument/2006/relationships/image" Target="../media/image165.wmf"/><Relationship Id="rId54" Type="http://schemas.openxmlformats.org/officeDocument/2006/relationships/image" Target="../media/image171.wmf"/><Relationship Id="rId62" Type="http://schemas.openxmlformats.org/officeDocument/2006/relationships/oleObject" Target="../embeddings/oleObject501.bin"/><Relationship Id="rId70" Type="http://schemas.openxmlformats.org/officeDocument/2006/relationships/oleObject" Target="../embeddings/oleObject505.bin"/><Relationship Id="rId75" Type="http://schemas.openxmlformats.org/officeDocument/2006/relationships/image" Target="../media/image186.wmf"/><Relationship Id="rId83" Type="http://schemas.openxmlformats.org/officeDocument/2006/relationships/image" Target="../media/image190.wmf"/><Relationship Id="rId88" Type="http://schemas.openxmlformats.org/officeDocument/2006/relationships/oleObject" Target="../embeddings/oleObject514.bin"/><Relationship Id="rId91" Type="http://schemas.openxmlformats.org/officeDocument/2006/relationships/oleObject" Target="../embeddings/oleObject516.bin"/><Relationship Id="rId96" Type="http://schemas.openxmlformats.org/officeDocument/2006/relationships/image" Target="../media/image196.wmf"/><Relationship Id="rId1" Type="http://schemas.openxmlformats.org/officeDocument/2006/relationships/vmlDrawing" Target="../drawings/vmlDrawing14.vml"/><Relationship Id="rId6" Type="http://schemas.openxmlformats.org/officeDocument/2006/relationships/image" Target="../media/image149.wmf"/><Relationship Id="rId15" Type="http://schemas.openxmlformats.org/officeDocument/2006/relationships/oleObject" Target="../embeddings/oleObject476.bin"/><Relationship Id="rId23" Type="http://schemas.openxmlformats.org/officeDocument/2006/relationships/oleObject" Target="../embeddings/oleObject480.bin"/><Relationship Id="rId28" Type="http://schemas.openxmlformats.org/officeDocument/2006/relationships/image" Target="../media/image159.wmf"/><Relationship Id="rId36" Type="http://schemas.openxmlformats.org/officeDocument/2006/relationships/oleObject" Target="../embeddings/oleObject487.bin"/><Relationship Id="rId49" Type="http://schemas.openxmlformats.org/officeDocument/2006/relationships/oleObject" Target="../embeddings/oleObject494.bin"/><Relationship Id="rId57" Type="http://schemas.openxmlformats.org/officeDocument/2006/relationships/oleObject" Target="../embeddings/oleObject498.bin"/><Relationship Id="rId10" Type="http://schemas.openxmlformats.org/officeDocument/2006/relationships/oleObject" Target="../embeddings/oleObject473.bin"/><Relationship Id="rId31" Type="http://schemas.openxmlformats.org/officeDocument/2006/relationships/image" Target="../media/image160.wmf"/><Relationship Id="rId44" Type="http://schemas.openxmlformats.org/officeDocument/2006/relationships/oleObject" Target="../embeddings/oleObject491.bin"/><Relationship Id="rId52" Type="http://schemas.openxmlformats.org/officeDocument/2006/relationships/image" Target="../media/image170.wmf"/><Relationship Id="rId60" Type="http://schemas.openxmlformats.org/officeDocument/2006/relationships/oleObject" Target="../embeddings/oleObject500.bin"/><Relationship Id="rId65" Type="http://schemas.openxmlformats.org/officeDocument/2006/relationships/image" Target="../media/image181.wmf"/><Relationship Id="rId73" Type="http://schemas.openxmlformats.org/officeDocument/2006/relationships/image" Target="../media/image185.wmf"/><Relationship Id="rId78" Type="http://schemas.openxmlformats.org/officeDocument/2006/relationships/oleObject" Target="../embeddings/oleObject509.bin"/><Relationship Id="rId81" Type="http://schemas.openxmlformats.org/officeDocument/2006/relationships/image" Target="../media/image189.wmf"/><Relationship Id="rId86" Type="http://schemas.openxmlformats.org/officeDocument/2006/relationships/oleObject" Target="../embeddings/oleObject513.bin"/><Relationship Id="rId94" Type="http://schemas.openxmlformats.org/officeDocument/2006/relationships/image" Target="../media/image195.wmf"/><Relationship Id="rId99" Type="http://schemas.openxmlformats.org/officeDocument/2006/relationships/oleObject" Target="../embeddings/oleObject520.bin"/><Relationship Id="rId101" Type="http://schemas.openxmlformats.org/officeDocument/2006/relationships/oleObject" Target="../embeddings/oleObject521.bin"/><Relationship Id="rId4" Type="http://schemas.openxmlformats.org/officeDocument/2006/relationships/image" Target="../media/image177.wmf"/><Relationship Id="rId9" Type="http://schemas.openxmlformats.org/officeDocument/2006/relationships/oleObject" Target="../embeddings/oleObject472.bin"/><Relationship Id="rId13" Type="http://schemas.openxmlformats.org/officeDocument/2006/relationships/oleObject" Target="../embeddings/oleObject475.bin"/><Relationship Id="rId18" Type="http://schemas.openxmlformats.org/officeDocument/2006/relationships/image" Target="../media/image154.wmf"/><Relationship Id="rId39" Type="http://schemas.openxmlformats.org/officeDocument/2006/relationships/image" Target="../media/image164.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24.bin"/><Relationship Id="rId13" Type="http://schemas.openxmlformats.org/officeDocument/2006/relationships/image" Target="../media/image203.wmf"/><Relationship Id="rId18" Type="http://schemas.openxmlformats.org/officeDocument/2006/relationships/oleObject" Target="../embeddings/oleObject529.bin"/><Relationship Id="rId26" Type="http://schemas.openxmlformats.org/officeDocument/2006/relationships/oleObject" Target="../embeddings/oleObject533.bin"/><Relationship Id="rId3" Type="http://schemas.openxmlformats.org/officeDocument/2006/relationships/notesSlide" Target="../notesSlides/notesSlide15.xml"/><Relationship Id="rId21" Type="http://schemas.openxmlformats.org/officeDocument/2006/relationships/image" Target="../media/image207.wmf"/><Relationship Id="rId7" Type="http://schemas.openxmlformats.org/officeDocument/2006/relationships/oleObject" Target="../embeddings/oleObject523.bin"/><Relationship Id="rId12" Type="http://schemas.openxmlformats.org/officeDocument/2006/relationships/oleObject" Target="../embeddings/oleObject526.bin"/><Relationship Id="rId17" Type="http://schemas.openxmlformats.org/officeDocument/2006/relationships/image" Target="../media/image205.wmf"/><Relationship Id="rId25" Type="http://schemas.openxmlformats.org/officeDocument/2006/relationships/image" Target="../media/image209.wmf"/><Relationship Id="rId33" Type="http://schemas.openxmlformats.org/officeDocument/2006/relationships/image" Target="../media/image213.wmf"/><Relationship Id="rId2" Type="http://schemas.openxmlformats.org/officeDocument/2006/relationships/slideLayout" Target="../slideLayouts/slideLayout12.xml"/><Relationship Id="rId16" Type="http://schemas.openxmlformats.org/officeDocument/2006/relationships/oleObject" Target="../embeddings/oleObject528.bin"/><Relationship Id="rId20" Type="http://schemas.openxmlformats.org/officeDocument/2006/relationships/oleObject" Target="../embeddings/oleObject530.bin"/><Relationship Id="rId29" Type="http://schemas.openxmlformats.org/officeDocument/2006/relationships/image" Target="../media/image211.wmf"/><Relationship Id="rId1" Type="http://schemas.openxmlformats.org/officeDocument/2006/relationships/vmlDrawing" Target="../drawings/vmlDrawing15.vml"/><Relationship Id="rId6" Type="http://schemas.openxmlformats.org/officeDocument/2006/relationships/image" Target="../media/image200.wmf"/><Relationship Id="rId11" Type="http://schemas.openxmlformats.org/officeDocument/2006/relationships/image" Target="../media/image202.wmf"/><Relationship Id="rId24" Type="http://schemas.openxmlformats.org/officeDocument/2006/relationships/oleObject" Target="../embeddings/oleObject532.bin"/><Relationship Id="rId32" Type="http://schemas.openxmlformats.org/officeDocument/2006/relationships/oleObject" Target="../embeddings/oleObject536.bin"/><Relationship Id="rId5" Type="http://schemas.openxmlformats.org/officeDocument/2006/relationships/oleObject" Target="../embeddings/oleObject522.bin"/><Relationship Id="rId15" Type="http://schemas.openxmlformats.org/officeDocument/2006/relationships/image" Target="../media/image204.wmf"/><Relationship Id="rId23" Type="http://schemas.openxmlformats.org/officeDocument/2006/relationships/image" Target="../media/image208.wmf"/><Relationship Id="rId28" Type="http://schemas.openxmlformats.org/officeDocument/2006/relationships/oleObject" Target="../embeddings/oleObject534.bin"/><Relationship Id="rId10" Type="http://schemas.openxmlformats.org/officeDocument/2006/relationships/oleObject" Target="../embeddings/oleObject525.bin"/><Relationship Id="rId19" Type="http://schemas.openxmlformats.org/officeDocument/2006/relationships/image" Target="../media/image206.wmf"/><Relationship Id="rId31" Type="http://schemas.openxmlformats.org/officeDocument/2006/relationships/image" Target="../media/image212.wmf"/><Relationship Id="rId4" Type="http://schemas.openxmlformats.org/officeDocument/2006/relationships/image" Target="../media/image147.wmf"/><Relationship Id="rId9" Type="http://schemas.openxmlformats.org/officeDocument/2006/relationships/image" Target="../media/image201.wmf"/><Relationship Id="rId14" Type="http://schemas.openxmlformats.org/officeDocument/2006/relationships/oleObject" Target="../embeddings/oleObject527.bin"/><Relationship Id="rId22" Type="http://schemas.openxmlformats.org/officeDocument/2006/relationships/oleObject" Target="../embeddings/oleObject531.bin"/><Relationship Id="rId27" Type="http://schemas.openxmlformats.org/officeDocument/2006/relationships/image" Target="../media/image210.wmf"/><Relationship Id="rId30" Type="http://schemas.openxmlformats.org/officeDocument/2006/relationships/oleObject" Target="../embeddings/oleObject535.bin"/></Relationships>
</file>

<file path=ppt/slides/_rels/slide21.xml.rels><?xml version="1.0" encoding="UTF-8" standalone="yes"?>
<Relationships xmlns="http://schemas.openxmlformats.org/package/2006/relationships"><Relationship Id="rId8" Type="http://schemas.openxmlformats.org/officeDocument/2006/relationships/image" Target="../media/image215.wmf"/><Relationship Id="rId13" Type="http://schemas.openxmlformats.org/officeDocument/2006/relationships/oleObject" Target="../embeddings/oleObject541.bin"/><Relationship Id="rId18" Type="http://schemas.openxmlformats.org/officeDocument/2006/relationships/image" Target="../media/image220.wmf"/><Relationship Id="rId3" Type="http://schemas.openxmlformats.org/officeDocument/2006/relationships/notesSlide" Target="../notesSlides/notesSlide16.xml"/><Relationship Id="rId21" Type="http://schemas.openxmlformats.org/officeDocument/2006/relationships/oleObject" Target="../embeddings/oleObject545.bin"/><Relationship Id="rId7" Type="http://schemas.openxmlformats.org/officeDocument/2006/relationships/oleObject" Target="../embeddings/oleObject538.bin"/><Relationship Id="rId12" Type="http://schemas.openxmlformats.org/officeDocument/2006/relationships/image" Target="../media/image217.wmf"/><Relationship Id="rId17" Type="http://schemas.openxmlformats.org/officeDocument/2006/relationships/oleObject" Target="../embeddings/oleObject543.bin"/><Relationship Id="rId2" Type="http://schemas.openxmlformats.org/officeDocument/2006/relationships/slideLayout" Target="../slideLayouts/slideLayout12.xml"/><Relationship Id="rId16" Type="http://schemas.openxmlformats.org/officeDocument/2006/relationships/image" Target="../media/image219.wmf"/><Relationship Id="rId20" Type="http://schemas.openxmlformats.org/officeDocument/2006/relationships/image" Target="../media/image221.wmf"/><Relationship Id="rId1" Type="http://schemas.openxmlformats.org/officeDocument/2006/relationships/vmlDrawing" Target="../drawings/vmlDrawing16.vml"/><Relationship Id="rId6" Type="http://schemas.openxmlformats.org/officeDocument/2006/relationships/image" Target="../media/image214.wmf"/><Relationship Id="rId11" Type="http://schemas.openxmlformats.org/officeDocument/2006/relationships/oleObject" Target="../embeddings/oleObject540.bin"/><Relationship Id="rId5" Type="http://schemas.openxmlformats.org/officeDocument/2006/relationships/oleObject" Target="../embeddings/oleObject537.bin"/><Relationship Id="rId15" Type="http://schemas.openxmlformats.org/officeDocument/2006/relationships/oleObject" Target="../embeddings/oleObject542.bin"/><Relationship Id="rId10" Type="http://schemas.openxmlformats.org/officeDocument/2006/relationships/image" Target="../media/image216.wmf"/><Relationship Id="rId19" Type="http://schemas.openxmlformats.org/officeDocument/2006/relationships/oleObject" Target="../embeddings/oleObject544.bin"/><Relationship Id="rId4" Type="http://schemas.openxmlformats.org/officeDocument/2006/relationships/image" Target="../media/image223.wmf"/><Relationship Id="rId9" Type="http://schemas.openxmlformats.org/officeDocument/2006/relationships/oleObject" Target="../embeddings/oleObject539.bin"/><Relationship Id="rId14" Type="http://schemas.openxmlformats.org/officeDocument/2006/relationships/image" Target="../media/image218.wmf"/><Relationship Id="rId22" Type="http://schemas.openxmlformats.org/officeDocument/2006/relationships/image" Target="../media/image222.wmf"/></Relationships>
</file>

<file path=ppt/slides/_rels/slide22.xml.rels><?xml version="1.0" encoding="UTF-8" standalone="yes"?>
<Relationships xmlns="http://schemas.openxmlformats.org/package/2006/relationships"><Relationship Id="rId26" Type="http://schemas.openxmlformats.org/officeDocument/2006/relationships/oleObject" Target="../embeddings/oleObject556.bin"/><Relationship Id="rId117" Type="http://schemas.openxmlformats.org/officeDocument/2006/relationships/oleObject" Target="../embeddings/oleObject603.bin"/><Relationship Id="rId21" Type="http://schemas.openxmlformats.org/officeDocument/2006/relationships/image" Target="../media/image231.wmf"/><Relationship Id="rId42" Type="http://schemas.openxmlformats.org/officeDocument/2006/relationships/oleObject" Target="../embeddings/oleObject564.bin"/><Relationship Id="rId47" Type="http://schemas.openxmlformats.org/officeDocument/2006/relationships/image" Target="../media/image244.wmf"/><Relationship Id="rId63" Type="http://schemas.openxmlformats.org/officeDocument/2006/relationships/image" Target="../media/image252.wmf"/><Relationship Id="rId68" Type="http://schemas.openxmlformats.org/officeDocument/2006/relationships/image" Target="../media/image254.wmf"/><Relationship Id="rId84" Type="http://schemas.openxmlformats.org/officeDocument/2006/relationships/oleObject" Target="../embeddings/oleObject586.bin"/><Relationship Id="rId89" Type="http://schemas.openxmlformats.org/officeDocument/2006/relationships/image" Target="../media/image264.wmf"/><Relationship Id="rId112" Type="http://schemas.openxmlformats.org/officeDocument/2006/relationships/image" Target="../media/image275.wmf"/><Relationship Id="rId133" Type="http://schemas.openxmlformats.org/officeDocument/2006/relationships/oleObject" Target="../embeddings/oleObject611.bin"/><Relationship Id="rId138" Type="http://schemas.openxmlformats.org/officeDocument/2006/relationships/oleObject" Target="../embeddings/oleObject614.bin"/><Relationship Id="rId16" Type="http://schemas.openxmlformats.org/officeDocument/2006/relationships/oleObject" Target="../embeddings/oleObject551.bin"/><Relationship Id="rId107" Type="http://schemas.openxmlformats.org/officeDocument/2006/relationships/oleObject" Target="../embeddings/oleObject598.bin"/><Relationship Id="rId11" Type="http://schemas.openxmlformats.org/officeDocument/2006/relationships/image" Target="../media/image226.wmf"/><Relationship Id="rId32" Type="http://schemas.openxmlformats.org/officeDocument/2006/relationships/oleObject" Target="../embeddings/oleObject559.bin"/><Relationship Id="rId37" Type="http://schemas.openxmlformats.org/officeDocument/2006/relationships/image" Target="../media/image239.wmf"/><Relationship Id="rId53" Type="http://schemas.openxmlformats.org/officeDocument/2006/relationships/image" Target="../media/image247.wmf"/><Relationship Id="rId58" Type="http://schemas.openxmlformats.org/officeDocument/2006/relationships/oleObject" Target="../embeddings/oleObject572.bin"/><Relationship Id="rId74" Type="http://schemas.openxmlformats.org/officeDocument/2006/relationships/image" Target="../media/image257.wmf"/><Relationship Id="rId79" Type="http://schemas.openxmlformats.org/officeDocument/2006/relationships/oleObject" Target="../embeddings/oleObject583.bin"/><Relationship Id="rId102" Type="http://schemas.openxmlformats.org/officeDocument/2006/relationships/image" Target="../media/image270.wmf"/><Relationship Id="rId123" Type="http://schemas.openxmlformats.org/officeDocument/2006/relationships/oleObject" Target="../embeddings/oleObject606.bin"/><Relationship Id="rId128" Type="http://schemas.openxmlformats.org/officeDocument/2006/relationships/image" Target="../media/image283.wmf"/><Relationship Id="rId144" Type="http://schemas.openxmlformats.org/officeDocument/2006/relationships/oleObject" Target="../embeddings/oleObject617.bin"/><Relationship Id="rId149" Type="http://schemas.openxmlformats.org/officeDocument/2006/relationships/oleObject" Target="../embeddings/oleObject620.bin"/><Relationship Id="rId5" Type="http://schemas.openxmlformats.org/officeDocument/2006/relationships/image" Target="../media/image296.wmf"/><Relationship Id="rId90" Type="http://schemas.openxmlformats.org/officeDocument/2006/relationships/oleObject" Target="../embeddings/oleObject589.bin"/><Relationship Id="rId95" Type="http://schemas.openxmlformats.org/officeDocument/2006/relationships/image" Target="../media/image267.wmf"/><Relationship Id="rId22" Type="http://schemas.openxmlformats.org/officeDocument/2006/relationships/oleObject" Target="../embeddings/oleObject554.bin"/><Relationship Id="rId27" Type="http://schemas.openxmlformats.org/officeDocument/2006/relationships/image" Target="../media/image234.wmf"/><Relationship Id="rId43" Type="http://schemas.openxmlformats.org/officeDocument/2006/relationships/image" Target="../media/image242.wmf"/><Relationship Id="rId48" Type="http://schemas.openxmlformats.org/officeDocument/2006/relationships/oleObject" Target="../embeddings/oleObject567.bin"/><Relationship Id="rId64" Type="http://schemas.openxmlformats.org/officeDocument/2006/relationships/oleObject" Target="../embeddings/oleObject575.bin"/><Relationship Id="rId69" Type="http://schemas.openxmlformats.org/officeDocument/2006/relationships/oleObject" Target="../embeddings/oleObject578.bin"/><Relationship Id="rId113" Type="http://schemas.openxmlformats.org/officeDocument/2006/relationships/oleObject" Target="../embeddings/oleObject601.bin"/><Relationship Id="rId118" Type="http://schemas.openxmlformats.org/officeDocument/2006/relationships/image" Target="../media/image278.wmf"/><Relationship Id="rId134" Type="http://schemas.openxmlformats.org/officeDocument/2006/relationships/oleObject" Target="../embeddings/oleObject612.bin"/><Relationship Id="rId139" Type="http://schemas.openxmlformats.org/officeDocument/2006/relationships/image" Target="../media/image288.wmf"/><Relationship Id="rId80" Type="http://schemas.openxmlformats.org/officeDocument/2006/relationships/oleObject" Target="../embeddings/oleObject584.bin"/><Relationship Id="rId85" Type="http://schemas.openxmlformats.org/officeDocument/2006/relationships/image" Target="../media/image262.wmf"/><Relationship Id="rId150" Type="http://schemas.openxmlformats.org/officeDocument/2006/relationships/image" Target="../media/image293.wmf"/><Relationship Id="rId12" Type="http://schemas.openxmlformats.org/officeDocument/2006/relationships/oleObject" Target="../embeddings/oleObject549.bin"/><Relationship Id="rId17" Type="http://schemas.openxmlformats.org/officeDocument/2006/relationships/image" Target="../media/image229.wmf"/><Relationship Id="rId25" Type="http://schemas.openxmlformats.org/officeDocument/2006/relationships/image" Target="../media/image233.wmf"/><Relationship Id="rId33" Type="http://schemas.openxmlformats.org/officeDocument/2006/relationships/image" Target="../media/image237.wmf"/><Relationship Id="rId38" Type="http://schemas.openxmlformats.org/officeDocument/2006/relationships/oleObject" Target="../embeddings/oleObject562.bin"/><Relationship Id="rId46" Type="http://schemas.openxmlformats.org/officeDocument/2006/relationships/oleObject" Target="../embeddings/oleObject566.bin"/><Relationship Id="rId59" Type="http://schemas.openxmlformats.org/officeDocument/2006/relationships/image" Target="../media/image250.wmf"/><Relationship Id="rId67" Type="http://schemas.openxmlformats.org/officeDocument/2006/relationships/oleObject" Target="../embeddings/oleObject577.bin"/><Relationship Id="rId103" Type="http://schemas.openxmlformats.org/officeDocument/2006/relationships/oleObject" Target="../embeddings/oleObject596.bin"/><Relationship Id="rId108" Type="http://schemas.openxmlformats.org/officeDocument/2006/relationships/image" Target="../media/image273.wmf"/><Relationship Id="rId116" Type="http://schemas.openxmlformats.org/officeDocument/2006/relationships/image" Target="../media/image277.wmf"/><Relationship Id="rId124" Type="http://schemas.openxmlformats.org/officeDocument/2006/relationships/image" Target="../media/image281.wmf"/><Relationship Id="rId129" Type="http://schemas.openxmlformats.org/officeDocument/2006/relationships/oleObject" Target="../embeddings/oleObject609.bin"/><Relationship Id="rId137" Type="http://schemas.openxmlformats.org/officeDocument/2006/relationships/image" Target="../media/image287.wmf"/><Relationship Id="rId20" Type="http://schemas.openxmlformats.org/officeDocument/2006/relationships/oleObject" Target="../embeddings/oleObject553.bin"/><Relationship Id="rId41" Type="http://schemas.openxmlformats.org/officeDocument/2006/relationships/image" Target="../media/image241.wmf"/><Relationship Id="rId54" Type="http://schemas.openxmlformats.org/officeDocument/2006/relationships/oleObject" Target="../embeddings/oleObject570.bin"/><Relationship Id="rId62" Type="http://schemas.openxmlformats.org/officeDocument/2006/relationships/oleObject" Target="../embeddings/oleObject574.bin"/><Relationship Id="rId70" Type="http://schemas.openxmlformats.org/officeDocument/2006/relationships/image" Target="../media/image255.wmf"/><Relationship Id="rId75" Type="http://schemas.openxmlformats.org/officeDocument/2006/relationships/oleObject" Target="../embeddings/oleObject581.bin"/><Relationship Id="rId83" Type="http://schemas.openxmlformats.org/officeDocument/2006/relationships/image" Target="../media/image261.wmf"/><Relationship Id="rId88" Type="http://schemas.openxmlformats.org/officeDocument/2006/relationships/oleObject" Target="../embeddings/oleObject588.bin"/><Relationship Id="rId91" Type="http://schemas.openxmlformats.org/officeDocument/2006/relationships/image" Target="../media/image265.wmf"/><Relationship Id="rId96" Type="http://schemas.openxmlformats.org/officeDocument/2006/relationships/oleObject" Target="../embeddings/oleObject592.bin"/><Relationship Id="rId111" Type="http://schemas.openxmlformats.org/officeDocument/2006/relationships/oleObject" Target="../embeddings/oleObject600.bin"/><Relationship Id="rId132" Type="http://schemas.openxmlformats.org/officeDocument/2006/relationships/image" Target="../media/image285.wmf"/><Relationship Id="rId140" Type="http://schemas.openxmlformats.org/officeDocument/2006/relationships/oleObject" Target="../embeddings/oleObject615.bin"/><Relationship Id="rId145" Type="http://schemas.openxmlformats.org/officeDocument/2006/relationships/image" Target="../media/image291.wmf"/><Relationship Id="rId1" Type="http://schemas.openxmlformats.org/officeDocument/2006/relationships/vmlDrawing" Target="../drawings/vmlDrawing17.vml"/><Relationship Id="rId6" Type="http://schemas.openxmlformats.org/officeDocument/2006/relationships/oleObject" Target="../embeddings/oleObject546.bin"/><Relationship Id="rId15" Type="http://schemas.openxmlformats.org/officeDocument/2006/relationships/image" Target="../media/image228.wmf"/><Relationship Id="rId23" Type="http://schemas.openxmlformats.org/officeDocument/2006/relationships/image" Target="../media/image232.wmf"/><Relationship Id="rId28" Type="http://schemas.openxmlformats.org/officeDocument/2006/relationships/oleObject" Target="../embeddings/oleObject557.bin"/><Relationship Id="rId36" Type="http://schemas.openxmlformats.org/officeDocument/2006/relationships/oleObject" Target="../embeddings/oleObject561.bin"/><Relationship Id="rId49" Type="http://schemas.openxmlformats.org/officeDocument/2006/relationships/image" Target="../media/image245.wmf"/><Relationship Id="rId57" Type="http://schemas.openxmlformats.org/officeDocument/2006/relationships/image" Target="../media/image249.wmf"/><Relationship Id="rId106" Type="http://schemas.openxmlformats.org/officeDocument/2006/relationships/image" Target="../media/image272.wmf"/><Relationship Id="rId114" Type="http://schemas.openxmlformats.org/officeDocument/2006/relationships/image" Target="../media/image276.wmf"/><Relationship Id="rId119" Type="http://schemas.openxmlformats.org/officeDocument/2006/relationships/oleObject" Target="../embeddings/oleObject604.bin"/><Relationship Id="rId127" Type="http://schemas.openxmlformats.org/officeDocument/2006/relationships/oleObject" Target="../embeddings/oleObject608.bin"/><Relationship Id="rId10" Type="http://schemas.openxmlformats.org/officeDocument/2006/relationships/oleObject" Target="../embeddings/oleObject548.bin"/><Relationship Id="rId31" Type="http://schemas.openxmlformats.org/officeDocument/2006/relationships/image" Target="../media/image236.wmf"/><Relationship Id="rId44" Type="http://schemas.openxmlformats.org/officeDocument/2006/relationships/oleObject" Target="../embeddings/oleObject565.bin"/><Relationship Id="rId52" Type="http://schemas.openxmlformats.org/officeDocument/2006/relationships/oleObject" Target="../embeddings/oleObject569.bin"/><Relationship Id="rId60" Type="http://schemas.openxmlformats.org/officeDocument/2006/relationships/oleObject" Target="../embeddings/oleObject573.bin"/><Relationship Id="rId65" Type="http://schemas.openxmlformats.org/officeDocument/2006/relationships/oleObject" Target="../embeddings/oleObject576.bin"/><Relationship Id="rId73" Type="http://schemas.openxmlformats.org/officeDocument/2006/relationships/oleObject" Target="../embeddings/oleObject580.bin"/><Relationship Id="rId78" Type="http://schemas.openxmlformats.org/officeDocument/2006/relationships/image" Target="../media/image259.wmf"/><Relationship Id="rId81" Type="http://schemas.openxmlformats.org/officeDocument/2006/relationships/image" Target="../media/image260.wmf"/><Relationship Id="rId86" Type="http://schemas.openxmlformats.org/officeDocument/2006/relationships/oleObject" Target="../embeddings/oleObject587.bin"/><Relationship Id="rId94" Type="http://schemas.openxmlformats.org/officeDocument/2006/relationships/oleObject" Target="../embeddings/oleObject591.bin"/><Relationship Id="rId99" Type="http://schemas.openxmlformats.org/officeDocument/2006/relationships/oleObject" Target="../embeddings/oleObject594.bin"/><Relationship Id="rId101" Type="http://schemas.openxmlformats.org/officeDocument/2006/relationships/oleObject" Target="../embeddings/oleObject595.bin"/><Relationship Id="rId122" Type="http://schemas.openxmlformats.org/officeDocument/2006/relationships/image" Target="../media/image280.wmf"/><Relationship Id="rId130" Type="http://schemas.openxmlformats.org/officeDocument/2006/relationships/image" Target="../media/image284.wmf"/><Relationship Id="rId135" Type="http://schemas.openxmlformats.org/officeDocument/2006/relationships/image" Target="../media/image286.wmf"/><Relationship Id="rId143" Type="http://schemas.openxmlformats.org/officeDocument/2006/relationships/image" Target="../media/image290.wmf"/><Relationship Id="rId148" Type="http://schemas.openxmlformats.org/officeDocument/2006/relationships/oleObject" Target="../embeddings/oleObject619.bin"/><Relationship Id="rId151" Type="http://schemas.openxmlformats.org/officeDocument/2006/relationships/oleObject" Target="../embeddings/oleObject621.bin"/><Relationship Id="rId4" Type="http://schemas.openxmlformats.org/officeDocument/2006/relationships/image" Target="../media/image295.emf"/><Relationship Id="rId9" Type="http://schemas.openxmlformats.org/officeDocument/2006/relationships/image" Target="../media/image225.wmf"/><Relationship Id="rId13" Type="http://schemas.openxmlformats.org/officeDocument/2006/relationships/image" Target="../media/image227.wmf"/><Relationship Id="rId18" Type="http://schemas.openxmlformats.org/officeDocument/2006/relationships/oleObject" Target="../embeddings/oleObject552.bin"/><Relationship Id="rId39" Type="http://schemas.openxmlformats.org/officeDocument/2006/relationships/image" Target="../media/image240.wmf"/><Relationship Id="rId109" Type="http://schemas.openxmlformats.org/officeDocument/2006/relationships/oleObject" Target="../embeddings/oleObject599.bin"/><Relationship Id="rId34" Type="http://schemas.openxmlformats.org/officeDocument/2006/relationships/oleObject" Target="../embeddings/oleObject560.bin"/><Relationship Id="rId50" Type="http://schemas.openxmlformats.org/officeDocument/2006/relationships/oleObject" Target="../embeddings/oleObject568.bin"/><Relationship Id="rId55" Type="http://schemas.openxmlformats.org/officeDocument/2006/relationships/image" Target="../media/image248.wmf"/><Relationship Id="rId76" Type="http://schemas.openxmlformats.org/officeDocument/2006/relationships/image" Target="../media/image258.wmf"/><Relationship Id="rId97" Type="http://schemas.openxmlformats.org/officeDocument/2006/relationships/oleObject" Target="../embeddings/oleObject593.bin"/><Relationship Id="rId104" Type="http://schemas.openxmlformats.org/officeDocument/2006/relationships/image" Target="../media/image271.wmf"/><Relationship Id="rId120" Type="http://schemas.openxmlformats.org/officeDocument/2006/relationships/image" Target="../media/image279.wmf"/><Relationship Id="rId125" Type="http://schemas.openxmlformats.org/officeDocument/2006/relationships/oleObject" Target="../embeddings/oleObject607.bin"/><Relationship Id="rId141" Type="http://schemas.openxmlformats.org/officeDocument/2006/relationships/image" Target="../media/image289.wmf"/><Relationship Id="rId146" Type="http://schemas.openxmlformats.org/officeDocument/2006/relationships/oleObject" Target="../embeddings/oleObject618.bin"/><Relationship Id="rId7" Type="http://schemas.openxmlformats.org/officeDocument/2006/relationships/image" Target="../media/image224.wmf"/><Relationship Id="rId71" Type="http://schemas.openxmlformats.org/officeDocument/2006/relationships/oleObject" Target="../embeddings/oleObject579.bin"/><Relationship Id="rId92" Type="http://schemas.openxmlformats.org/officeDocument/2006/relationships/oleObject" Target="../embeddings/oleObject590.bin"/><Relationship Id="rId2" Type="http://schemas.openxmlformats.org/officeDocument/2006/relationships/slideLayout" Target="../slideLayouts/slideLayout12.xml"/><Relationship Id="rId29" Type="http://schemas.openxmlformats.org/officeDocument/2006/relationships/image" Target="../media/image235.wmf"/><Relationship Id="rId24" Type="http://schemas.openxmlformats.org/officeDocument/2006/relationships/oleObject" Target="../embeddings/oleObject555.bin"/><Relationship Id="rId40" Type="http://schemas.openxmlformats.org/officeDocument/2006/relationships/oleObject" Target="../embeddings/oleObject563.bin"/><Relationship Id="rId45" Type="http://schemas.openxmlformats.org/officeDocument/2006/relationships/image" Target="../media/image243.wmf"/><Relationship Id="rId66" Type="http://schemas.openxmlformats.org/officeDocument/2006/relationships/image" Target="../media/image253.wmf"/><Relationship Id="rId87" Type="http://schemas.openxmlformats.org/officeDocument/2006/relationships/image" Target="../media/image263.wmf"/><Relationship Id="rId110" Type="http://schemas.openxmlformats.org/officeDocument/2006/relationships/image" Target="../media/image274.wmf"/><Relationship Id="rId115" Type="http://schemas.openxmlformats.org/officeDocument/2006/relationships/oleObject" Target="../embeddings/oleObject602.bin"/><Relationship Id="rId131" Type="http://schemas.openxmlformats.org/officeDocument/2006/relationships/oleObject" Target="../embeddings/oleObject610.bin"/><Relationship Id="rId136" Type="http://schemas.openxmlformats.org/officeDocument/2006/relationships/oleObject" Target="../embeddings/oleObject613.bin"/><Relationship Id="rId61" Type="http://schemas.openxmlformats.org/officeDocument/2006/relationships/image" Target="../media/image251.wmf"/><Relationship Id="rId82" Type="http://schemas.openxmlformats.org/officeDocument/2006/relationships/oleObject" Target="../embeddings/oleObject585.bin"/><Relationship Id="rId152" Type="http://schemas.openxmlformats.org/officeDocument/2006/relationships/image" Target="../media/image294.wmf"/><Relationship Id="rId19" Type="http://schemas.openxmlformats.org/officeDocument/2006/relationships/image" Target="../media/image230.wmf"/><Relationship Id="rId14" Type="http://schemas.openxmlformats.org/officeDocument/2006/relationships/oleObject" Target="../embeddings/oleObject550.bin"/><Relationship Id="rId30" Type="http://schemas.openxmlformats.org/officeDocument/2006/relationships/oleObject" Target="../embeddings/oleObject558.bin"/><Relationship Id="rId35" Type="http://schemas.openxmlformats.org/officeDocument/2006/relationships/image" Target="../media/image238.wmf"/><Relationship Id="rId56" Type="http://schemas.openxmlformats.org/officeDocument/2006/relationships/oleObject" Target="../embeddings/oleObject571.bin"/><Relationship Id="rId77" Type="http://schemas.openxmlformats.org/officeDocument/2006/relationships/oleObject" Target="../embeddings/oleObject582.bin"/><Relationship Id="rId100" Type="http://schemas.openxmlformats.org/officeDocument/2006/relationships/image" Target="../media/image269.wmf"/><Relationship Id="rId105" Type="http://schemas.openxmlformats.org/officeDocument/2006/relationships/oleObject" Target="../embeddings/oleObject597.bin"/><Relationship Id="rId126" Type="http://schemas.openxmlformats.org/officeDocument/2006/relationships/image" Target="../media/image282.wmf"/><Relationship Id="rId147" Type="http://schemas.openxmlformats.org/officeDocument/2006/relationships/image" Target="../media/image292.wmf"/><Relationship Id="rId8" Type="http://schemas.openxmlformats.org/officeDocument/2006/relationships/oleObject" Target="../embeddings/oleObject547.bin"/><Relationship Id="rId51" Type="http://schemas.openxmlformats.org/officeDocument/2006/relationships/image" Target="../media/image246.wmf"/><Relationship Id="rId72" Type="http://schemas.openxmlformats.org/officeDocument/2006/relationships/image" Target="../media/image256.wmf"/><Relationship Id="rId93" Type="http://schemas.openxmlformats.org/officeDocument/2006/relationships/image" Target="../media/image266.wmf"/><Relationship Id="rId98" Type="http://schemas.openxmlformats.org/officeDocument/2006/relationships/image" Target="../media/image268.wmf"/><Relationship Id="rId121" Type="http://schemas.openxmlformats.org/officeDocument/2006/relationships/oleObject" Target="../embeddings/oleObject605.bin"/><Relationship Id="rId142" Type="http://schemas.openxmlformats.org/officeDocument/2006/relationships/oleObject" Target="../embeddings/oleObject616.bin"/><Relationship Id="rId3"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26" Type="http://schemas.openxmlformats.org/officeDocument/2006/relationships/oleObject" Target="../embeddings/oleObject632.bin"/><Relationship Id="rId117" Type="http://schemas.openxmlformats.org/officeDocument/2006/relationships/oleObject" Target="../embeddings/oleObject679.bin"/><Relationship Id="rId21" Type="http://schemas.openxmlformats.org/officeDocument/2006/relationships/image" Target="../media/image231.wmf"/><Relationship Id="rId42" Type="http://schemas.openxmlformats.org/officeDocument/2006/relationships/oleObject" Target="../embeddings/oleObject640.bin"/><Relationship Id="rId47" Type="http://schemas.openxmlformats.org/officeDocument/2006/relationships/image" Target="../media/image244.wmf"/><Relationship Id="rId63" Type="http://schemas.openxmlformats.org/officeDocument/2006/relationships/image" Target="../media/image252.wmf"/><Relationship Id="rId68" Type="http://schemas.openxmlformats.org/officeDocument/2006/relationships/image" Target="../media/image254.wmf"/><Relationship Id="rId84" Type="http://schemas.openxmlformats.org/officeDocument/2006/relationships/oleObject" Target="../embeddings/oleObject662.bin"/><Relationship Id="rId89" Type="http://schemas.openxmlformats.org/officeDocument/2006/relationships/image" Target="../media/image264.wmf"/><Relationship Id="rId112" Type="http://schemas.openxmlformats.org/officeDocument/2006/relationships/image" Target="../media/image275.wmf"/><Relationship Id="rId133" Type="http://schemas.openxmlformats.org/officeDocument/2006/relationships/oleObject" Target="../embeddings/oleObject687.bin"/><Relationship Id="rId138" Type="http://schemas.openxmlformats.org/officeDocument/2006/relationships/oleObject" Target="../embeddings/oleObject690.bin"/><Relationship Id="rId16" Type="http://schemas.openxmlformats.org/officeDocument/2006/relationships/oleObject" Target="../embeddings/oleObject627.bin"/><Relationship Id="rId107" Type="http://schemas.openxmlformats.org/officeDocument/2006/relationships/oleObject" Target="../embeddings/oleObject674.bin"/><Relationship Id="rId11" Type="http://schemas.openxmlformats.org/officeDocument/2006/relationships/image" Target="../media/image226.wmf"/><Relationship Id="rId32" Type="http://schemas.openxmlformats.org/officeDocument/2006/relationships/oleObject" Target="../embeddings/oleObject635.bin"/><Relationship Id="rId37" Type="http://schemas.openxmlformats.org/officeDocument/2006/relationships/image" Target="../media/image239.wmf"/><Relationship Id="rId53" Type="http://schemas.openxmlformats.org/officeDocument/2006/relationships/image" Target="../media/image247.wmf"/><Relationship Id="rId58" Type="http://schemas.openxmlformats.org/officeDocument/2006/relationships/oleObject" Target="../embeddings/oleObject648.bin"/><Relationship Id="rId74" Type="http://schemas.openxmlformats.org/officeDocument/2006/relationships/image" Target="../media/image257.wmf"/><Relationship Id="rId79" Type="http://schemas.openxmlformats.org/officeDocument/2006/relationships/oleObject" Target="../embeddings/oleObject659.bin"/><Relationship Id="rId102" Type="http://schemas.openxmlformats.org/officeDocument/2006/relationships/image" Target="../media/image270.wmf"/><Relationship Id="rId123" Type="http://schemas.openxmlformats.org/officeDocument/2006/relationships/oleObject" Target="../embeddings/oleObject682.bin"/><Relationship Id="rId128" Type="http://schemas.openxmlformats.org/officeDocument/2006/relationships/image" Target="../media/image283.wmf"/><Relationship Id="rId144" Type="http://schemas.openxmlformats.org/officeDocument/2006/relationships/oleObject" Target="../embeddings/oleObject693.bin"/><Relationship Id="rId149" Type="http://schemas.openxmlformats.org/officeDocument/2006/relationships/oleObject" Target="../embeddings/oleObject696.bin"/><Relationship Id="rId5" Type="http://schemas.openxmlformats.org/officeDocument/2006/relationships/image" Target="../media/image296.wmf"/><Relationship Id="rId90" Type="http://schemas.openxmlformats.org/officeDocument/2006/relationships/oleObject" Target="../embeddings/oleObject665.bin"/><Relationship Id="rId95" Type="http://schemas.openxmlformats.org/officeDocument/2006/relationships/image" Target="../media/image267.wmf"/><Relationship Id="rId22" Type="http://schemas.openxmlformats.org/officeDocument/2006/relationships/oleObject" Target="../embeddings/oleObject630.bin"/><Relationship Id="rId27" Type="http://schemas.openxmlformats.org/officeDocument/2006/relationships/image" Target="../media/image234.wmf"/><Relationship Id="rId43" Type="http://schemas.openxmlformats.org/officeDocument/2006/relationships/image" Target="../media/image242.wmf"/><Relationship Id="rId48" Type="http://schemas.openxmlformats.org/officeDocument/2006/relationships/oleObject" Target="../embeddings/oleObject643.bin"/><Relationship Id="rId64" Type="http://schemas.openxmlformats.org/officeDocument/2006/relationships/oleObject" Target="../embeddings/oleObject651.bin"/><Relationship Id="rId69" Type="http://schemas.openxmlformats.org/officeDocument/2006/relationships/oleObject" Target="../embeddings/oleObject654.bin"/><Relationship Id="rId113" Type="http://schemas.openxmlformats.org/officeDocument/2006/relationships/oleObject" Target="../embeddings/oleObject677.bin"/><Relationship Id="rId118" Type="http://schemas.openxmlformats.org/officeDocument/2006/relationships/image" Target="../media/image278.wmf"/><Relationship Id="rId134" Type="http://schemas.openxmlformats.org/officeDocument/2006/relationships/oleObject" Target="../embeddings/oleObject688.bin"/><Relationship Id="rId139" Type="http://schemas.openxmlformats.org/officeDocument/2006/relationships/image" Target="../media/image288.wmf"/><Relationship Id="rId80" Type="http://schemas.openxmlformats.org/officeDocument/2006/relationships/oleObject" Target="../embeddings/oleObject660.bin"/><Relationship Id="rId85" Type="http://schemas.openxmlformats.org/officeDocument/2006/relationships/image" Target="../media/image262.wmf"/><Relationship Id="rId150" Type="http://schemas.openxmlformats.org/officeDocument/2006/relationships/image" Target="../media/image293.wmf"/><Relationship Id="rId12" Type="http://schemas.openxmlformats.org/officeDocument/2006/relationships/oleObject" Target="../embeddings/oleObject625.bin"/><Relationship Id="rId17" Type="http://schemas.openxmlformats.org/officeDocument/2006/relationships/image" Target="../media/image229.wmf"/><Relationship Id="rId25" Type="http://schemas.openxmlformats.org/officeDocument/2006/relationships/image" Target="../media/image233.wmf"/><Relationship Id="rId33" Type="http://schemas.openxmlformats.org/officeDocument/2006/relationships/image" Target="../media/image237.wmf"/><Relationship Id="rId38" Type="http://schemas.openxmlformats.org/officeDocument/2006/relationships/oleObject" Target="../embeddings/oleObject638.bin"/><Relationship Id="rId46" Type="http://schemas.openxmlformats.org/officeDocument/2006/relationships/oleObject" Target="../embeddings/oleObject642.bin"/><Relationship Id="rId59" Type="http://schemas.openxmlformats.org/officeDocument/2006/relationships/image" Target="../media/image250.wmf"/><Relationship Id="rId67" Type="http://schemas.openxmlformats.org/officeDocument/2006/relationships/oleObject" Target="../embeddings/oleObject653.bin"/><Relationship Id="rId103" Type="http://schemas.openxmlformats.org/officeDocument/2006/relationships/oleObject" Target="../embeddings/oleObject672.bin"/><Relationship Id="rId108" Type="http://schemas.openxmlformats.org/officeDocument/2006/relationships/image" Target="../media/image273.wmf"/><Relationship Id="rId116" Type="http://schemas.openxmlformats.org/officeDocument/2006/relationships/image" Target="../media/image277.wmf"/><Relationship Id="rId124" Type="http://schemas.openxmlformats.org/officeDocument/2006/relationships/image" Target="../media/image281.wmf"/><Relationship Id="rId129" Type="http://schemas.openxmlformats.org/officeDocument/2006/relationships/oleObject" Target="../embeddings/oleObject685.bin"/><Relationship Id="rId137" Type="http://schemas.openxmlformats.org/officeDocument/2006/relationships/image" Target="../media/image287.wmf"/><Relationship Id="rId20" Type="http://schemas.openxmlformats.org/officeDocument/2006/relationships/oleObject" Target="../embeddings/oleObject629.bin"/><Relationship Id="rId41" Type="http://schemas.openxmlformats.org/officeDocument/2006/relationships/image" Target="../media/image241.wmf"/><Relationship Id="rId54" Type="http://schemas.openxmlformats.org/officeDocument/2006/relationships/oleObject" Target="../embeddings/oleObject646.bin"/><Relationship Id="rId62" Type="http://schemas.openxmlformats.org/officeDocument/2006/relationships/oleObject" Target="../embeddings/oleObject650.bin"/><Relationship Id="rId70" Type="http://schemas.openxmlformats.org/officeDocument/2006/relationships/image" Target="../media/image255.wmf"/><Relationship Id="rId75" Type="http://schemas.openxmlformats.org/officeDocument/2006/relationships/oleObject" Target="../embeddings/oleObject657.bin"/><Relationship Id="rId83" Type="http://schemas.openxmlformats.org/officeDocument/2006/relationships/image" Target="../media/image261.wmf"/><Relationship Id="rId88" Type="http://schemas.openxmlformats.org/officeDocument/2006/relationships/oleObject" Target="../embeddings/oleObject664.bin"/><Relationship Id="rId91" Type="http://schemas.openxmlformats.org/officeDocument/2006/relationships/image" Target="../media/image265.wmf"/><Relationship Id="rId96" Type="http://schemas.openxmlformats.org/officeDocument/2006/relationships/oleObject" Target="../embeddings/oleObject668.bin"/><Relationship Id="rId111" Type="http://schemas.openxmlformats.org/officeDocument/2006/relationships/oleObject" Target="../embeddings/oleObject676.bin"/><Relationship Id="rId132" Type="http://schemas.openxmlformats.org/officeDocument/2006/relationships/image" Target="../media/image285.wmf"/><Relationship Id="rId140" Type="http://schemas.openxmlformats.org/officeDocument/2006/relationships/oleObject" Target="../embeddings/oleObject691.bin"/><Relationship Id="rId145" Type="http://schemas.openxmlformats.org/officeDocument/2006/relationships/image" Target="../media/image291.wmf"/><Relationship Id="rId1" Type="http://schemas.openxmlformats.org/officeDocument/2006/relationships/vmlDrawing" Target="../drawings/vmlDrawing18.vml"/><Relationship Id="rId6" Type="http://schemas.openxmlformats.org/officeDocument/2006/relationships/oleObject" Target="../embeddings/oleObject622.bin"/><Relationship Id="rId15" Type="http://schemas.openxmlformats.org/officeDocument/2006/relationships/image" Target="../media/image228.wmf"/><Relationship Id="rId23" Type="http://schemas.openxmlformats.org/officeDocument/2006/relationships/image" Target="../media/image232.wmf"/><Relationship Id="rId28" Type="http://schemas.openxmlformats.org/officeDocument/2006/relationships/oleObject" Target="../embeddings/oleObject633.bin"/><Relationship Id="rId36" Type="http://schemas.openxmlformats.org/officeDocument/2006/relationships/oleObject" Target="../embeddings/oleObject637.bin"/><Relationship Id="rId49" Type="http://schemas.openxmlformats.org/officeDocument/2006/relationships/image" Target="../media/image245.wmf"/><Relationship Id="rId57" Type="http://schemas.openxmlformats.org/officeDocument/2006/relationships/image" Target="../media/image249.wmf"/><Relationship Id="rId106" Type="http://schemas.openxmlformats.org/officeDocument/2006/relationships/image" Target="../media/image272.wmf"/><Relationship Id="rId114" Type="http://schemas.openxmlformats.org/officeDocument/2006/relationships/image" Target="../media/image276.wmf"/><Relationship Id="rId119" Type="http://schemas.openxmlformats.org/officeDocument/2006/relationships/oleObject" Target="../embeddings/oleObject680.bin"/><Relationship Id="rId127" Type="http://schemas.openxmlformats.org/officeDocument/2006/relationships/oleObject" Target="../embeddings/oleObject684.bin"/><Relationship Id="rId10" Type="http://schemas.openxmlformats.org/officeDocument/2006/relationships/oleObject" Target="../embeddings/oleObject624.bin"/><Relationship Id="rId31" Type="http://schemas.openxmlformats.org/officeDocument/2006/relationships/image" Target="../media/image236.wmf"/><Relationship Id="rId44" Type="http://schemas.openxmlformats.org/officeDocument/2006/relationships/oleObject" Target="../embeddings/oleObject641.bin"/><Relationship Id="rId52" Type="http://schemas.openxmlformats.org/officeDocument/2006/relationships/oleObject" Target="../embeddings/oleObject645.bin"/><Relationship Id="rId60" Type="http://schemas.openxmlformats.org/officeDocument/2006/relationships/oleObject" Target="../embeddings/oleObject649.bin"/><Relationship Id="rId65" Type="http://schemas.openxmlformats.org/officeDocument/2006/relationships/oleObject" Target="../embeddings/oleObject652.bin"/><Relationship Id="rId73" Type="http://schemas.openxmlformats.org/officeDocument/2006/relationships/oleObject" Target="../embeddings/oleObject656.bin"/><Relationship Id="rId78" Type="http://schemas.openxmlformats.org/officeDocument/2006/relationships/image" Target="../media/image259.wmf"/><Relationship Id="rId81" Type="http://schemas.openxmlformats.org/officeDocument/2006/relationships/image" Target="../media/image260.wmf"/><Relationship Id="rId86" Type="http://schemas.openxmlformats.org/officeDocument/2006/relationships/oleObject" Target="../embeddings/oleObject663.bin"/><Relationship Id="rId94" Type="http://schemas.openxmlformats.org/officeDocument/2006/relationships/oleObject" Target="../embeddings/oleObject667.bin"/><Relationship Id="rId99" Type="http://schemas.openxmlformats.org/officeDocument/2006/relationships/oleObject" Target="../embeddings/oleObject670.bin"/><Relationship Id="rId101" Type="http://schemas.openxmlformats.org/officeDocument/2006/relationships/oleObject" Target="../embeddings/oleObject671.bin"/><Relationship Id="rId122" Type="http://schemas.openxmlformats.org/officeDocument/2006/relationships/image" Target="../media/image280.wmf"/><Relationship Id="rId130" Type="http://schemas.openxmlformats.org/officeDocument/2006/relationships/image" Target="../media/image284.wmf"/><Relationship Id="rId135" Type="http://schemas.openxmlformats.org/officeDocument/2006/relationships/image" Target="../media/image286.wmf"/><Relationship Id="rId143" Type="http://schemas.openxmlformats.org/officeDocument/2006/relationships/image" Target="../media/image290.wmf"/><Relationship Id="rId148" Type="http://schemas.openxmlformats.org/officeDocument/2006/relationships/oleObject" Target="../embeddings/oleObject695.bin"/><Relationship Id="rId151" Type="http://schemas.openxmlformats.org/officeDocument/2006/relationships/oleObject" Target="../embeddings/oleObject697.bin"/><Relationship Id="rId4" Type="http://schemas.openxmlformats.org/officeDocument/2006/relationships/image" Target="../media/image297.emf"/><Relationship Id="rId9" Type="http://schemas.openxmlformats.org/officeDocument/2006/relationships/image" Target="../media/image225.wmf"/><Relationship Id="rId13" Type="http://schemas.openxmlformats.org/officeDocument/2006/relationships/image" Target="../media/image227.wmf"/><Relationship Id="rId18" Type="http://schemas.openxmlformats.org/officeDocument/2006/relationships/oleObject" Target="../embeddings/oleObject628.bin"/><Relationship Id="rId39" Type="http://schemas.openxmlformats.org/officeDocument/2006/relationships/image" Target="../media/image240.wmf"/><Relationship Id="rId109" Type="http://schemas.openxmlformats.org/officeDocument/2006/relationships/oleObject" Target="../embeddings/oleObject675.bin"/><Relationship Id="rId34" Type="http://schemas.openxmlformats.org/officeDocument/2006/relationships/oleObject" Target="../embeddings/oleObject636.bin"/><Relationship Id="rId50" Type="http://schemas.openxmlformats.org/officeDocument/2006/relationships/oleObject" Target="../embeddings/oleObject644.bin"/><Relationship Id="rId55" Type="http://schemas.openxmlformats.org/officeDocument/2006/relationships/image" Target="../media/image248.wmf"/><Relationship Id="rId76" Type="http://schemas.openxmlformats.org/officeDocument/2006/relationships/image" Target="../media/image258.wmf"/><Relationship Id="rId97" Type="http://schemas.openxmlformats.org/officeDocument/2006/relationships/oleObject" Target="../embeddings/oleObject669.bin"/><Relationship Id="rId104" Type="http://schemas.openxmlformats.org/officeDocument/2006/relationships/image" Target="../media/image271.wmf"/><Relationship Id="rId120" Type="http://schemas.openxmlformats.org/officeDocument/2006/relationships/image" Target="../media/image279.wmf"/><Relationship Id="rId125" Type="http://schemas.openxmlformats.org/officeDocument/2006/relationships/oleObject" Target="../embeddings/oleObject683.bin"/><Relationship Id="rId141" Type="http://schemas.openxmlformats.org/officeDocument/2006/relationships/image" Target="../media/image289.wmf"/><Relationship Id="rId146" Type="http://schemas.openxmlformats.org/officeDocument/2006/relationships/oleObject" Target="../embeddings/oleObject694.bin"/><Relationship Id="rId7" Type="http://schemas.openxmlformats.org/officeDocument/2006/relationships/image" Target="../media/image224.wmf"/><Relationship Id="rId71" Type="http://schemas.openxmlformats.org/officeDocument/2006/relationships/oleObject" Target="../embeddings/oleObject655.bin"/><Relationship Id="rId92" Type="http://schemas.openxmlformats.org/officeDocument/2006/relationships/oleObject" Target="../embeddings/oleObject666.bin"/><Relationship Id="rId2" Type="http://schemas.openxmlformats.org/officeDocument/2006/relationships/slideLayout" Target="../slideLayouts/slideLayout12.xml"/><Relationship Id="rId29" Type="http://schemas.openxmlformats.org/officeDocument/2006/relationships/image" Target="../media/image235.wmf"/><Relationship Id="rId24" Type="http://schemas.openxmlformats.org/officeDocument/2006/relationships/oleObject" Target="../embeddings/oleObject631.bin"/><Relationship Id="rId40" Type="http://schemas.openxmlformats.org/officeDocument/2006/relationships/oleObject" Target="../embeddings/oleObject639.bin"/><Relationship Id="rId45" Type="http://schemas.openxmlformats.org/officeDocument/2006/relationships/image" Target="../media/image243.wmf"/><Relationship Id="rId66" Type="http://schemas.openxmlformats.org/officeDocument/2006/relationships/image" Target="../media/image253.wmf"/><Relationship Id="rId87" Type="http://schemas.openxmlformats.org/officeDocument/2006/relationships/image" Target="../media/image263.wmf"/><Relationship Id="rId110" Type="http://schemas.openxmlformats.org/officeDocument/2006/relationships/image" Target="../media/image274.wmf"/><Relationship Id="rId115" Type="http://schemas.openxmlformats.org/officeDocument/2006/relationships/oleObject" Target="../embeddings/oleObject678.bin"/><Relationship Id="rId131" Type="http://schemas.openxmlformats.org/officeDocument/2006/relationships/oleObject" Target="../embeddings/oleObject686.bin"/><Relationship Id="rId136" Type="http://schemas.openxmlformats.org/officeDocument/2006/relationships/oleObject" Target="../embeddings/oleObject689.bin"/><Relationship Id="rId61" Type="http://schemas.openxmlformats.org/officeDocument/2006/relationships/image" Target="../media/image251.wmf"/><Relationship Id="rId82" Type="http://schemas.openxmlformats.org/officeDocument/2006/relationships/oleObject" Target="../embeddings/oleObject661.bin"/><Relationship Id="rId152" Type="http://schemas.openxmlformats.org/officeDocument/2006/relationships/image" Target="../media/image294.wmf"/><Relationship Id="rId19" Type="http://schemas.openxmlformats.org/officeDocument/2006/relationships/image" Target="../media/image230.wmf"/><Relationship Id="rId14" Type="http://schemas.openxmlformats.org/officeDocument/2006/relationships/oleObject" Target="../embeddings/oleObject626.bin"/><Relationship Id="rId30" Type="http://schemas.openxmlformats.org/officeDocument/2006/relationships/oleObject" Target="../embeddings/oleObject634.bin"/><Relationship Id="rId35" Type="http://schemas.openxmlformats.org/officeDocument/2006/relationships/image" Target="../media/image238.wmf"/><Relationship Id="rId56" Type="http://schemas.openxmlformats.org/officeDocument/2006/relationships/oleObject" Target="../embeddings/oleObject647.bin"/><Relationship Id="rId77" Type="http://schemas.openxmlformats.org/officeDocument/2006/relationships/oleObject" Target="../embeddings/oleObject658.bin"/><Relationship Id="rId100" Type="http://schemas.openxmlformats.org/officeDocument/2006/relationships/image" Target="../media/image269.wmf"/><Relationship Id="rId105" Type="http://schemas.openxmlformats.org/officeDocument/2006/relationships/oleObject" Target="../embeddings/oleObject673.bin"/><Relationship Id="rId126" Type="http://schemas.openxmlformats.org/officeDocument/2006/relationships/image" Target="../media/image282.wmf"/><Relationship Id="rId147" Type="http://schemas.openxmlformats.org/officeDocument/2006/relationships/image" Target="../media/image292.wmf"/><Relationship Id="rId8" Type="http://schemas.openxmlformats.org/officeDocument/2006/relationships/oleObject" Target="../embeddings/oleObject623.bin"/><Relationship Id="rId51" Type="http://schemas.openxmlformats.org/officeDocument/2006/relationships/image" Target="../media/image246.wmf"/><Relationship Id="rId72" Type="http://schemas.openxmlformats.org/officeDocument/2006/relationships/image" Target="../media/image256.wmf"/><Relationship Id="rId93" Type="http://schemas.openxmlformats.org/officeDocument/2006/relationships/image" Target="../media/image266.wmf"/><Relationship Id="rId98" Type="http://schemas.openxmlformats.org/officeDocument/2006/relationships/image" Target="../media/image268.wmf"/><Relationship Id="rId121" Type="http://schemas.openxmlformats.org/officeDocument/2006/relationships/oleObject" Target="../embeddings/oleObject681.bin"/><Relationship Id="rId142" Type="http://schemas.openxmlformats.org/officeDocument/2006/relationships/oleObject" Target="../embeddings/oleObject692.bin"/><Relationship Id="rId3"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298.w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oleObject" Target="../embeddings/oleObject8.bin"/><Relationship Id="rId26" Type="http://schemas.openxmlformats.org/officeDocument/2006/relationships/oleObject" Target="../embeddings/oleObject12.bin"/><Relationship Id="rId39" Type="http://schemas.openxmlformats.org/officeDocument/2006/relationships/image" Target="../media/image19.wmf"/><Relationship Id="rId3" Type="http://schemas.openxmlformats.org/officeDocument/2006/relationships/notesSlide" Target="../notesSlides/notesSlide1.xml"/><Relationship Id="rId21" Type="http://schemas.openxmlformats.org/officeDocument/2006/relationships/image" Target="../media/image10.wmf"/><Relationship Id="rId34" Type="http://schemas.openxmlformats.org/officeDocument/2006/relationships/oleObject" Target="../embeddings/oleObject16.bin"/><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5" Type="http://schemas.openxmlformats.org/officeDocument/2006/relationships/image" Target="../media/image12.wmf"/><Relationship Id="rId33" Type="http://schemas.openxmlformats.org/officeDocument/2006/relationships/image" Target="../media/image16.wmf"/><Relationship Id="rId38" Type="http://schemas.openxmlformats.org/officeDocument/2006/relationships/oleObject" Target="../embeddings/oleObject18.bin"/><Relationship Id="rId2" Type="http://schemas.openxmlformats.org/officeDocument/2006/relationships/slideLayout" Target="../slideLayouts/slideLayout27.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24" Type="http://schemas.openxmlformats.org/officeDocument/2006/relationships/oleObject" Target="../embeddings/oleObject11.bin"/><Relationship Id="rId32" Type="http://schemas.openxmlformats.org/officeDocument/2006/relationships/oleObject" Target="../embeddings/oleObject15.bin"/><Relationship Id="rId37" Type="http://schemas.openxmlformats.org/officeDocument/2006/relationships/image" Target="../media/image18.wmf"/><Relationship Id="rId5" Type="http://schemas.openxmlformats.org/officeDocument/2006/relationships/image" Target="../media/image2.wmf"/><Relationship Id="rId15" Type="http://schemas.openxmlformats.org/officeDocument/2006/relationships/image" Target="../media/image7.wmf"/><Relationship Id="rId23" Type="http://schemas.openxmlformats.org/officeDocument/2006/relationships/image" Target="../media/image11.wmf"/><Relationship Id="rId28" Type="http://schemas.openxmlformats.org/officeDocument/2006/relationships/oleObject" Target="../embeddings/oleObject13.bin"/><Relationship Id="rId36" Type="http://schemas.openxmlformats.org/officeDocument/2006/relationships/oleObject" Target="../embeddings/oleObject17.bin"/><Relationship Id="rId10" Type="http://schemas.openxmlformats.org/officeDocument/2006/relationships/oleObject" Target="../embeddings/oleObject4.bin"/><Relationship Id="rId19" Type="http://schemas.openxmlformats.org/officeDocument/2006/relationships/image" Target="../media/image9.wmf"/><Relationship Id="rId31" Type="http://schemas.openxmlformats.org/officeDocument/2006/relationships/image" Target="../media/image15.wmf"/><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3.wmf"/><Relationship Id="rId30" Type="http://schemas.openxmlformats.org/officeDocument/2006/relationships/oleObject" Target="../embeddings/oleObject14.bin"/><Relationship Id="rId35" Type="http://schemas.openxmlformats.org/officeDocument/2006/relationships/image" Target="../media/image17.wmf"/></Relationships>
</file>

<file path=ppt/slides/_rels/slide4.xml.rels><?xml version="1.0" encoding="UTF-8" standalone="yes"?>
<Relationships xmlns="http://schemas.openxmlformats.org/package/2006/relationships"><Relationship Id="rId13" Type="http://schemas.openxmlformats.org/officeDocument/2006/relationships/image" Target="../media/image6.wmf"/><Relationship Id="rId18" Type="http://schemas.openxmlformats.org/officeDocument/2006/relationships/oleObject" Target="../embeddings/oleObject26.bin"/><Relationship Id="rId26" Type="http://schemas.openxmlformats.org/officeDocument/2006/relationships/oleObject" Target="../embeddings/oleObject30.bin"/><Relationship Id="rId39" Type="http://schemas.openxmlformats.org/officeDocument/2006/relationships/image" Target="../media/image19.wmf"/><Relationship Id="rId21" Type="http://schemas.openxmlformats.org/officeDocument/2006/relationships/image" Target="../media/image10.wmf"/><Relationship Id="rId34" Type="http://schemas.openxmlformats.org/officeDocument/2006/relationships/oleObject" Target="../embeddings/oleObject34.bin"/><Relationship Id="rId42" Type="http://schemas.openxmlformats.org/officeDocument/2006/relationships/oleObject" Target="../embeddings/oleObject39.bin"/><Relationship Id="rId47" Type="http://schemas.openxmlformats.org/officeDocument/2006/relationships/oleObject" Target="../embeddings/oleObject44.bin"/><Relationship Id="rId50" Type="http://schemas.openxmlformats.org/officeDocument/2006/relationships/image" Target="../media/image21.wmf"/><Relationship Id="rId55" Type="http://schemas.openxmlformats.org/officeDocument/2006/relationships/oleObject" Target="../embeddings/oleObject48.bin"/><Relationship Id="rId63" Type="http://schemas.openxmlformats.org/officeDocument/2006/relationships/oleObject" Target="../embeddings/oleObject52.bin"/><Relationship Id="rId68" Type="http://schemas.openxmlformats.org/officeDocument/2006/relationships/image" Target="../media/image30.wmf"/><Relationship Id="rId7" Type="http://schemas.openxmlformats.org/officeDocument/2006/relationships/image" Target="../media/image3.wmf"/><Relationship Id="rId71" Type="http://schemas.openxmlformats.org/officeDocument/2006/relationships/oleObject" Target="../embeddings/oleObject56.bin"/><Relationship Id="rId2" Type="http://schemas.openxmlformats.org/officeDocument/2006/relationships/slideLayout" Target="../slideLayouts/slideLayout12.xml"/><Relationship Id="rId16" Type="http://schemas.openxmlformats.org/officeDocument/2006/relationships/oleObject" Target="../embeddings/oleObject25.bin"/><Relationship Id="rId29" Type="http://schemas.openxmlformats.org/officeDocument/2006/relationships/image" Target="../media/image14.wmf"/><Relationship Id="rId11" Type="http://schemas.openxmlformats.org/officeDocument/2006/relationships/image" Target="../media/image5.wmf"/><Relationship Id="rId24" Type="http://schemas.openxmlformats.org/officeDocument/2006/relationships/oleObject" Target="../embeddings/oleObject29.bin"/><Relationship Id="rId32" Type="http://schemas.openxmlformats.org/officeDocument/2006/relationships/oleObject" Target="../embeddings/oleObject33.bin"/><Relationship Id="rId37" Type="http://schemas.openxmlformats.org/officeDocument/2006/relationships/image" Target="../media/image18.wmf"/><Relationship Id="rId40" Type="http://schemas.openxmlformats.org/officeDocument/2006/relationships/oleObject" Target="../embeddings/oleObject37.bin"/><Relationship Id="rId45" Type="http://schemas.openxmlformats.org/officeDocument/2006/relationships/oleObject" Target="../embeddings/oleObject42.bin"/><Relationship Id="rId53" Type="http://schemas.openxmlformats.org/officeDocument/2006/relationships/oleObject" Target="../embeddings/oleObject47.bin"/><Relationship Id="rId58" Type="http://schemas.openxmlformats.org/officeDocument/2006/relationships/image" Target="../media/image25.wmf"/><Relationship Id="rId66" Type="http://schemas.openxmlformats.org/officeDocument/2006/relationships/image" Target="../media/image29.wmf"/><Relationship Id="rId74" Type="http://schemas.openxmlformats.org/officeDocument/2006/relationships/image" Target="../media/image33.wmf"/><Relationship Id="rId5" Type="http://schemas.openxmlformats.org/officeDocument/2006/relationships/image" Target="../media/image2.wmf"/><Relationship Id="rId15" Type="http://schemas.openxmlformats.org/officeDocument/2006/relationships/image" Target="../media/image7.wmf"/><Relationship Id="rId23" Type="http://schemas.openxmlformats.org/officeDocument/2006/relationships/image" Target="../media/image11.wmf"/><Relationship Id="rId28" Type="http://schemas.openxmlformats.org/officeDocument/2006/relationships/oleObject" Target="../embeddings/oleObject31.bin"/><Relationship Id="rId36" Type="http://schemas.openxmlformats.org/officeDocument/2006/relationships/oleObject" Target="../embeddings/oleObject35.bin"/><Relationship Id="rId49" Type="http://schemas.openxmlformats.org/officeDocument/2006/relationships/oleObject" Target="../embeddings/oleObject45.bin"/><Relationship Id="rId57" Type="http://schemas.openxmlformats.org/officeDocument/2006/relationships/oleObject" Target="../embeddings/oleObject49.bin"/><Relationship Id="rId61" Type="http://schemas.openxmlformats.org/officeDocument/2006/relationships/oleObject" Target="../embeddings/oleObject51.bin"/><Relationship Id="rId10" Type="http://schemas.openxmlformats.org/officeDocument/2006/relationships/oleObject" Target="../embeddings/oleObject22.bin"/><Relationship Id="rId19" Type="http://schemas.openxmlformats.org/officeDocument/2006/relationships/image" Target="../media/image9.wmf"/><Relationship Id="rId31" Type="http://schemas.openxmlformats.org/officeDocument/2006/relationships/image" Target="../media/image15.wmf"/><Relationship Id="rId44" Type="http://schemas.openxmlformats.org/officeDocument/2006/relationships/oleObject" Target="../embeddings/oleObject41.bin"/><Relationship Id="rId52" Type="http://schemas.openxmlformats.org/officeDocument/2006/relationships/image" Target="../media/image22.wmf"/><Relationship Id="rId60" Type="http://schemas.openxmlformats.org/officeDocument/2006/relationships/image" Target="../media/image26.wmf"/><Relationship Id="rId65" Type="http://schemas.openxmlformats.org/officeDocument/2006/relationships/oleObject" Target="../embeddings/oleObject53.bin"/><Relationship Id="rId73" Type="http://schemas.openxmlformats.org/officeDocument/2006/relationships/oleObject" Target="../embeddings/oleObject57.bin"/><Relationship Id="rId4" Type="http://schemas.openxmlformats.org/officeDocument/2006/relationships/oleObject" Target="../embeddings/oleObject19.bin"/><Relationship Id="rId9" Type="http://schemas.openxmlformats.org/officeDocument/2006/relationships/image" Target="../media/image4.wmf"/><Relationship Id="rId14" Type="http://schemas.openxmlformats.org/officeDocument/2006/relationships/oleObject" Target="../embeddings/oleObject24.bin"/><Relationship Id="rId22" Type="http://schemas.openxmlformats.org/officeDocument/2006/relationships/oleObject" Target="../embeddings/oleObject28.bin"/><Relationship Id="rId27" Type="http://schemas.openxmlformats.org/officeDocument/2006/relationships/image" Target="../media/image13.wmf"/><Relationship Id="rId30" Type="http://schemas.openxmlformats.org/officeDocument/2006/relationships/oleObject" Target="../embeddings/oleObject32.bin"/><Relationship Id="rId35" Type="http://schemas.openxmlformats.org/officeDocument/2006/relationships/image" Target="../media/image17.wmf"/><Relationship Id="rId43" Type="http://schemas.openxmlformats.org/officeDocument/2006/relationships/oleObject" Target="../embeddings/oleObject40.bin"/><Relationship Id="rId48" Type="http://schemas.openxmlformats.org/officeDocument/2006/relationships/image" Target="../media/image20.wmf"/><Relationship Id="rId56" Type="http://schemas.openxmlformats.org/officeDocument/2006/relationships/image" Target="../media/image24.wmf"/><Relationship Id="rId64" Type="http://schemas.openxmlformats.org/officeDocument/2006/relationships/image" Target="../media/image28.wmf"/><Relationship Id="rId69" Type="http://schemas.openxmlformats.org/officeDocument/2006/relationships/oleObject" Target="../embeddings/oleObject55.bin"/><Relationship Id="rId8" Type="http://schemas.openxmlformats.org/officeDocument/2006/relationships/oleObject" Target="../embeddings/oleObject21.bin"/><Relationship Id="rId51" Type="http://schemas.openxmlformats.org/officeDocument/2006/relationships/oleObject" Target="../embeddings/oleObject46.bin"/><Relationship Id="rId72" Type="http://schemas.openxmlformats.org/officeDocument/2006/relationships/image" Target="../media/image32.wmf"/><Relationship Id="rId3" Type="http://schemas.openxmlformats.org/officeDocument/2006/relationships/notesSlide" Target="../notesSlides/notesSlide2.xml"/><Relationship Id="rId12" Type="http://schemas.openxmlformats.org/officeDocument/2006/relationships/oleObject" Target="../embeddings/oleObject23.bin"/><Relationship Id="rId17" Type="http://schemas.openxmlformats.org/officeDocument/2006/relationships/image" Target="../media/image8.wmf"/><Relationship Id="rId25" Type="http://schemas.openxmlformats.org/officeDocument/2006/relationships/image" Target="../media/image12.wmf"/><Relationship Id="rId33" Type="http://schemas.openxmlformats.org/officeDocument/2006/relationships/image" Target="../media/image16.wmf"/><Relationship Id="rId38" Type="http://schemas.openxmlformats.org/officeDocument/2006/relationships/oleObject" Target="../embeddings/oleObject36.bin"/><Relationship Id="rId46" Type="http://schemas.openxmlformats.org/officeDocument/2006/relationships/oleObject" Target="../embeddings/oleObject43.bin"/><Relationship Id="rId59" Type="http://schemas.openxmlformats.org/officeDocument/2006/relationships/oleObject" Target="../embeddings/oleObject50.bin"/><Relationship Id="rId67" Type="http://schemas.openxmlformats.org/officeDocument/2006/relationships/oleObject" Target="../embeddings/oleObject54.bin"/><Relationship Id="rId20" Type="http://schemas.openxmlformats.org/officeDocument/2006/relationships/oleObject" Target="../embeddings/oleObject27.bin"/><Relationship Id="rId41" Type="http://schemas.openxmlformats.org/officeDocument/2006/relationships/oleObject" Target="../embeddings/oleObject38.bin"/><Relationship Id="rId54" Type="http://schemas.openxmlformats.org/officeDocument/2006/relationships/image" Target="../media/image23.wmf"/><Relationship Id="rId62" Type="http://schemas.openxmlformats.org/officeDocument/2006/relationships/image" Target="../media/image27.wmf"/><Relationship Id="rId70" Type="http://schemas.openxmlformats.org/officeDocument/2006/relationships/image" Target="../media/image31.wmf"/><Relationship Id="rId1" Type="http://schemas.openxmlformats.org/officeDocument/2006/relationships/vmlDrawing" Target="../drawings/vmlDrawing2.vml"/><Relationship Id="rId6" Type="http://schemas.openxmlformats.org/officeDocument/2006/relationships/oleObject" Target="../embeddings/oleObject20.bin"/></Relationships>
</file>

<file path=ppt/slides/_rels/slide5.xml.rels><?xml version="1.0" encoding="UTF-8" standalone="yes"?>
<Relationships xmlns="http://schemas.openxmlformats.org/package/2006/relationships"><Relationship Id="rId13" Type="http://schemas.openxmlformats.org/officeDocument/2006/relationships/image" Target="../media/image6.wmf"/><Relationship Id="rId18" Type="http://schemas.openxmlformats.org/officeDocument/2006/relationships/oleObject" Target="../embeddings/oleObject65.bin"/><Relationship Id="rId26" Type="http://schemas.openxmlformats.org/officeDocument/2006/relationships/oleObject" Target="../embeddings/oleObject69.bin"/><Relationship Id="rId39" Type="http://schemas.openxmlformats.org/officeDocument/2006/relationships/image" Target="../media/image19.wmf"/><Relationship Id="rId21" Type="http://schemas.openxmlformats.org/officeDocument/2006/relationships/image" Target="../media/image10.wmf"/><Relationship Id="rId34" Type="http://schemas.openxmlformats.org/officeDocument/2006/relationships/oleObject" Target="../embeddings/oleObject73.bin"/><Relationship Id="rId42" Type="http://schemas.openxmlformats.org/officeDocument/2006/relationships/oleObject" Target="../embeddings/oleObject77.bin"/><Relationship Id="rId47" Type="http://schemas.openxmlformats.org/officeDocument/2006/relationships/image" Target="../media/image34.wmf"/><Relationship Id="rId50" Type="http://schemas.openxmlformats.org/officeDocument/2006/relationships/oleObject" Target="../embeddings/oleObject81.bin"/><Relationship Id="rId55" Type="http://schemas.openxmlformats.org/officeDocument/2006/relationships/image" Target="../media/image27.wmf"/><Relationship Id="rId7" Type="http://schemas.openxmlformats.org/officeDocument/2006/relationships/image" Target="../media/image3.wmf"/><Relationship Id="rId2" Type="http://schemas.openxmlformats.org/officeDocument/2006/relationships/slideLayout" Target="../slideLayouts/slideLayout27.xml"/><Relationship Id="rId16" Type="http://schemas.openxmlformats.org/officeDocument/2006/relationships/oleObject" Target="../embeddings/oleObject64.bin"/><Relationship Id="rId20" Type="http://schemas.openxmlformats.org/officeDocument/2006/relationships/oleObject" Target="../embeddings/oleObject66.bin"/><Relationship Id="rId29" Type="http://schemas.openxmlformats.org/officeDocument/2006/relationships/image" Target="../media/image14.wmf"/><Relationship Id="rId41" Type="http://schemas.openxmlformats.org/officeDocument/2006/relationships/image" Target="../media/image20.wmf"/><Relationship Id="rId54" Type="http://schemas.openxmlformats.org/officeDocument/2006/relationships/oleObject" Target="../embeddings/oleObject83.bin"/><Relationship Id="rId1" Type="http://schemas.openxmlformats.org/officeDocument/2006/relationships/vmlDrawing" Target="../drawings/vmlDrawing3.vml"/><Relationship Id="rId6" Type="http://schemas.openxmlformats.org/officeDocument/2006/relationships/oleObject" Target="../embeddings/oleObject59.bin"/><Relationship Id="rId11" Type="http://schemas.openxmlformats.org/officeDocument/2006/relationships/image" Target="../media/image5.wmf"/><Relationship Id="rId24" Type="http://schemas.openxmlformats.org/officeDocument/2006/relationships/oleObject" Target="../embeddings/oleObject68.bin"/><Relationship Id="rId32" Type="http://schemas.openxmlformats.org/officeDocument/2006/relationships/oleObject" Target="../embeddings/oleObject72.bin"/><Relationship Id="rId37" Type="http://schemas.openxmlformats.org/officeDocument/2006/relationships/image" Target="../media/image18.wmf"/><Relationship Id="rId40" Type="http://schemas.openxmlformats.org/officeDocument/2006/relationships/oleObject" Target="../embeddings/oleObject76.bin"/><Relationship Id="rId45" Type="http://schemas.openxmlformats.org/officeDocument/2006/relationships/image" Target="../media/image22.wmf"/><Relationship Id="rId53" Type="http://schemas.openxmlformats.org/officeDocument/2006/relationships/image" Target="../media/image35.wmf"/><Relationship Id="rId58" Type="http://schemas.openxmlformats.org/officeDocument/2006/relationships/oleObject" Target="../embeddings/oleObject85.bin"/><Relationship Id="rId5" Type="http://schemas.openxmlformats.org/officeDocument/2006/relationships/image" Target="../media/image2.wmf"/><Relationship Id="rId15" Type="http://schemas.openxmlformats.org/officeDocument/2006/relationships/image" Target="../media/image7.wmf"/><Relationship Id="rId23" Type="http://schemas.openxmlformats.org/officeDocument/2006/relationships/image" Target="../media/image11.wmf"/><Relationship Id="rId28" Type="http://schemas.openxmlformats.org/officeDocument/2006/relationships/oleObject" Target="../embeddings/oleObject70.bin"/><Relationship Id="rId36" Type="http://schemas.openxmlformats.org/officeDocument/2006/relationships/oleObject" Target="../embeddings/oleObject74.bin"/><Relationship Id="rId49" Type="http://schemas.openxmlformats.org/officeDocument/2006/relationships/image" Target="../media/image24.wmf"/><Relationship Id="rId57" Type="http://schemas.openxmlformats.org/officeDocument/2006/relationships/image" Target="../media/image28.wmf"/><Relationship Id="rId61" Type="http://schemas.openxmlformats.org/officeDocument/2006/relationships/image" Target="../media/image36.wmf"/><Relationship Id="rId10" Type="http://schemas.openxmlformats.org/officeDocument/2006/relationships/oleObject" Target="../embeddings/oleObject61.bin"/><Relationship Id="rId19" Type="http://schemas.openxmlformats.org/officeDocument/2006/relationships/image" Target="../media/image9.wmf"/><Relationship Id="rId31" Type="http://schemas.openxmlformats.org/officeDocument/2006/relationships/image" Target="../media/image15.wmf"/><Relationship Id="rId44" Type="http://schemas.openxmlformats.org/officeDocument/2006/relationships/oleObject" Target="../embeddings/oleObject78.bin"/><Relationship Id="rId52" Type="http://schemas.openxmlformats.org/officeDocument/2006/relationships/oleObject" Target="../embeddings/oleObject82.bin"/><Relationship Id="rId60" Type="http://schemas.openxmlformats.org/officeDocument/2006/relationships/oleObject" Target="../embeddings/oleObject86.bin"/><Relationship Id="rId4" Type="http://schemas.openxmlformats.org/officeDocument/2006/relationships/oleObject" Target="../embeddings/oleObject58.bin"/><Relationship Id="rId9" Type="http://schemas.openxmlformats.org/officeDocument/2006/relationships/image" Target="../media/image4.wmf"/><Relationship Id="rId14" Type="http://schemas.openxmlformats.org/officeDocument/2006/relationships/oleObject" Target="../embeddings/oleObject63.bin"/><Relationship Id="rId22" Type="http://schemas.openxmlformats.org/officeDocument/2006/relationships/oleObject" Target="../embeddings/oleObject67.bin"/><Relationship Id="rId27" Type="http://schemas.openxmlformats.org/officeDocument/2006/relationships/image" Target="../media/image13.wmf"/><Relationship Id="rId30" Type="http://schemas.openxmlformats.org/officeDocument/2006/relationships/oleObject" Target="../embeddings/oleObject71.bin"/><Relationship Id="rId35" Type="http://schemas.openxmlformats.org/officeDocument/2006/relationships/image" Target="../media/image17.wmf"/><Relationship Id="rId43" Type="http://schemas.openxmlformats.org/officeDocument/2006/relationships/image" Target="../media/image21.wmf"/><Relationship Id="rId48" Type="http://schemas.openxmlformats.org/officeDocument/2006/relationships/oleObject" Target="../embeddings/oleObject80.bin"/><Relationship Id="rId56" Type="http://schemas.openxmlformats.org/officeDocument/2006/relationships/oleObject" Target="../embeddings/oleObject84.bin"/><Relationship Id="rId8" Type="http://schemas.openxmlformats.org/officeDocument/2006/relationships/oleObject" Target="../embeddings/oleObject60.bin"/><Relationship Id="rId51" Type="http://schemas.openxmlformats.org/officeDocument/2006/relationships/image" Target="../media/image25.wmf"/><Relationship Id="rId3" Type="http://schemas.openxmlformats.org/officeDocument/2006/relationships/notesSlide" Target="../notesSlides/notesSlide3.xml"/><Relationship Id="rId12" Type="http://schemas.openxmlformats.org/officeDocument/2006/relationships/oleObject" Target="../embeddings/oleObject62.bin"/><Relationship Id="rId17" Type="http://schemas.openxmlformats.org/officeDocument/2006/relationships/image" Target="../media/image8.wmf"/><Relationship Id="rId25" Type="http://schemas.openxmlformats.org/officeDocument/2006/relationships/image" Target="../media/image12.wmf"/><Relationship Id="rId33" Type="http://schemas.openxmlformats.org/officeDocument/2006/relationships/image" Target="../media/image16.wmf"/><Relationship Id="rId38" Type="http://schemas.openxmlformats.org/officeDocument/2006/relationships/oleObject" Target="../embeddings/oleObject75.bin"/><Relationship Id="rId46" Type="http://schemas.openxmlformats.org/officeDocument/2006/relationships/oleObject" Target="../embeddings/oleObject79.bin"/><Relationship Id="rId59" Type="http://schemas.openxmlformats.org/officeDocument/2006/relationships/image" Target="../media/image29.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image" Target="../media/image6.wmf"/><Relationship Id="rId18" Type="http://schemas.openxmlformats.org/officeDocument/2006/relationships/oleObject" Target="../embeddings/oleObject94.bin"/><Relationship Id="rId26" Type="http://schemas.openxmlformats.org/officeDocument/2006/relationships/oleObject" Target="../embeddings/oleObject98.bin"/><Relationship Id="rId39" Type="http://schemas.openxmlformats.org/officeDocument/2006/relationships/image" Target="../media/image19.wmf"/><Relationship Id="rId3" Type="http://schemas.openxmlformats.org/officeDocument/2006/relationships/notesSlide" Target="../notesSlides/notesSlide4.xml"/><Relationship Id="rId21" Type="http://schemas.openxmlformats.org/officeDocument/2006/relationships/image" Target="../media/image10.wmf"/><Relationship Id="rId34" Type="http://schemas.openxmlformats.org/officeDocument/2006/relationships/oleObject" Target="../embeddings/oleObject102.bin"/><Relationship Id="rId7" Type="http://schemas.openxmlformats.org/officeDocument/2006/relationships/image" Target="../media/image3.wmf"/><Relationship Id="rId12" Type="http://schemas.openxmlformats.org/officeDocument/2006/relationships/oleObject" Target="../embeddings/oleObject91.bin"/><Relationship Id="rId17" Type="http://schemas.openxmlformats.org/officeDocument/2006/relationships/image" Target="../media/image8.wmf"/><Relationship Id="rId25" Type="http://schemas.openxmlformats.org/officeDocument/2006/relationships/image" Target="../media/image12.wmf"/><Relationship Id="rId33" Type="http://schemas.openxmlformats.org/officeDocument/2006/relationships/image" Target="../media/image16.wmf"/><Relationship Id="rId38" Type="http://schemas.openxmlformats.org/officeDocument/2006/relationships/oleObject" Target="../embeddings/oleObject104.bin"/><Relationship Id="rId2" Type="http://schemas.openxmlformats.org/officeDocument/2006/relationships/slideLayout" Target="../slideLayouts/slideLayout27.xml"/><Relationship Id="rId16" Type="http://schemas.openxmlformats.org/officeDocument/2006/relationships/oleObject" Target="../embeddings/oleObject93.bin"/><Relationship Id="rId20" Type="http://schemas.openxmlformats.org/officeDocument/2006/relationships/oleObject" Target="../embeddings/oleObject95.bin"/><Relationship Id="rId29" Type="http://schemas.openxmlformats.org/officeDocument/2006/relationships/image" Target="../media/image14.wmf"/><Relationship Id="rId1" Type="http://schemas.openxmlformats.org/officeDocument/2006/relationships/vmlDrawing" Target="../drawings/vmlDrawing4.vml"/><Relationship Id="rId6" Type="http://schemas.openxmlformats.org/officeDocument/2006/relationships/oleObject" Target="../embeddings/oleObject88.bin"/><Relationship Id="rId11" Type="http://schemas.openxmlformats.org/officeDocument/2006/relationships/image" Target="../media/image5.wmf"/><Relationship Id="rId24" Type="http://schemas.openxmlformats.org/officeDocument/2006/relationships/oleObject" Target="../embeddings/oleObject97.bin"/><Relationship Id="rId32" Type="http://schemas.openxmlformats.org/officeDocument/2006/relationships/oleObject" Target="../embeddings/oleObject101.bin"/><Relationship Id="rId37" Type="http://schemas.openxmlformats.org/officeDocument/2006/relationships/image" Target="../media/image18.wmf"/><Relationship Id="rId5" Type="http://schemas.openxmlformats.org/officeDocument/2006/relationships/image" Target="../media/image2.wmf"/><Relationship Id="rId15" Type="http://schemas.openxmlformats.org/officeDocument/2006/relationships/image" Target="../media/image7.wmf"/><Relationship Id="rId23" Type="http://schemas.openxmlformats.org/officeDocument/2006/relationships/image" Target="../media/image11.wmf"/><Relationship Id="rId28" Type="http://schemas.openxmlformats.org/officeDocument/2006/relationships/oleObject" Target="../embeddings/oleObject99.bin"/><Relationship Id="rId36" Type="http://schemas.openxmlformats.org/officeDocument/2006/relationships/oleObject" Target="../embeddings/oleObject103.bin"/><Relationship Id="rId10" Type="http://schemas.openxmlformats.org/officeDocument/2006/relationships/oleObject" Target="../embeddings/oleObject90.bin"/><Relationship Id="rId19" Type="http://schemas.openxmlformats.org/officeDocument/2006/relationships/image" Target="../media/image9.wmf"/><Relationship Id="rId31" Type="http://schemas.openxmlformats.org/officeDocument/2006/relationships/image" Target="../media/image15.wmf"/><Relationship Id="rId4" Type="http://schemas.openxmlformats.org/officeDocument/2006/relationships/oleObject" Target="../embeddings/oleObject87.bin"/><Relationship Id="rId9" Type="http://schemas.openxmlformats.org/officeDocument/2006/relationships/image" Target="../media/image4.wmf"/><Relationship Id="rId14" Type="http://schemas.openxmlformats.org/officeDocument/2006/relationships/oleObject" Target="../embeddings/oleObject92.bin"/><Relationship Id="rId22" Type="http://schemas.openxmlformats.org/officeDocument/2006/relationships/oleObject" Target="../embeddings/oleObject96.bin"/><Relationship Id="rId27" Type="http://schemas.openxmlformats.org/officeDocument/2006/relationships/image" Target="../media/image13.wmf"/><Relationship Id="rId30" Type="http://schemas.openxmlformats.org/officeDocument/2006/relationships/oleObject" Target="../embeddings/oleObject100.bin"/><Relationship Id="rId35" Type="http://schemas.openxmlformats.org/officeDocument/2006/relationships/image" Target="../media/image17.wmf"/></Relationships>
</file>

<file path=ppt/slides/_rels/slide7.xml.rels><?xml version="1.0" encoding="UTF-8" standalone="yes"?>
<Relationships xmlns="http://schemas.openxmlformats.org/package/2006/relationships"><Relationship Id="rId26" Type="http://schemas.openxmlformats.org/officeDocument/2006/relationships/oleObject" Target="../embeddings/oleObject116.bin"/><Relationship Id="rId117" Type="http://schemas.openxmlformats.org/officeDocument/2006/relationships/oleObject" Target="../embeddings/oleObject165.bin"/><Relationship Id="rId21" Type="http://schemas.openxmlformats.org/officeDocument/2006/relationships/image" Target="../media/image10.wmf"/><Relationship Id="rId42" Type="http://schemas.openxmlformats.org/officeDocument/2006/relationships/oleObject" Target="../embeddings/oleObject124.bin"/><Relationship Id="rId47" Type="http://schemas.openxmlformats.org/officeDocument/2006/relationships/image" Target="../media/image34.wmf"/><Relationship Id="rId63" Type="http://schemas.openxmlformats.org/officeDocument/2006/relationships/oleObject" Target="../embeddings/oleObject135.bin"/><Relationship Id="rId68" Type="http://schemas.openxmlformats.org/officeDocument/2006/relationships/oleObject" Target="../embeddings/oleObject140.bin"/><Relationship Id="rId84" Type="http://schemas.openxmlformats.org/officeDocument/2006/relationships/image" Target="../media/image44.wmf"/><Relationship Id="rId89" Type="http://schemas.openxmlformats.org/officeDocument/2006/relationships/oleObject" Target="../embeddings/oleObject151.bin"/><Relationship Id="rId112" Type="http://schemas.openxmlformats.org/officeDocument/2006/relationships/image" Target="../media/image58.wmf"/><Relationship Id="rId16" Type="http://schemas.openxmlformats.org/officeDocument/2006/relationships/oleObject" Target="../embeddings/oleObject111.bin"/><Relationship Id="rId107" Type="http://schemas.openxmlformats.org/officeDocument/2006/relationships/oleObject" Target="../embeddings/oleObject160.bin"/><Relationship Id="rId11" Type="http://schemas.openxmlformats.org/officeDocument/2006/relationships/image" Target="../media/image5.wmf"/><Relationship Id="rId32" Type="http://schemas.openxmlformats.org/officeDocument/2006/relationships/oleObject" Target="../embeddings/oleObject119.bin"/><Relationship Id="rId37" Type="http://schemas.openxmlformats.org/officeDocument/2006/relationships/image" Target="../media/image18.wmf"/><Relationship Id="rId53" Type="http://schemas.openxmlformats.org/officeDocument/2006/relationships/image" Target="../media/image35.wmf"/><Relationship Id="rId58" Type="http://schemas.openxmlformats.org/officeDocument/2006/relationships/oleObject" Target="../embeddings/oleObject132.bin"/><Relationship Id="rId74" Type="http://schemas.openxmlformats.org/officeDocument/2006/relationships/image" Target="../media/image39.wmf"/><Relationship Id="rId79" Type="http://schemas.openxmlformats.org/officeDocument/2006/relationships/oleObject" Target="../embeddings/oleObject146.bin"/><Relationship Id="rId102" Type="http://schemas.openxmlformats.org/officeDocument/2006/relationships/image" Target="../media/image53.wmf"/><Relationship Id="rId123" Type="http://schemas.openxmlformats.org/officeDocument/2006/relationships/oleObject" Target="../embeddings/oleObject168.bin"/><Relationship Id="rId5" Type="http://schemas.openxmlformats.org/officeDocument/2006/relationships/image" Target="../media/image2.wmf"/><Relationship Id="rId61" Type="http://schemas.openxmlformats.org/officeDocument/2006/relationships/image" Target="../media/image36.wmf"/><Relationship Id="rId82" Type="http://schemas.openxmlformats.org/officeDocument/2006/relationships/image" Target="../media/image43.wmf"/><Relationship Id="rId90" Type="http://schemas.openxmlformats.org/officeDocument/2006/relationships/image" Target="../media/image47.wmf"/><Relationship Id="rId95" Type="http://schemas.openxmlformats.org/officeDocument/2006/relationships/oleObject" Target="../embeddings/oleObject154.bin"/><Relationship Id="rId19" Type="http://schemas.openxmlformats.org/officeDocument/2006/relationships/image" Target="../media/image9.wmf"/><Relationship Id="rId14" Type="http://schemas.openxmlformats.org/officeDocument/2006/relationships/oleObject" Target="../embeddings/oleObject110.bin"/><Relationship Id="rId22" Type="http://schemas.openxmlformats.org/officeDocument/2006/relationships/oleObject" Target="../embeddings/oleObject114.bin"/><Relationship Id="rId27" Type="http://schemas.openxmlformats.org/officeDocument/2006/relationships/image" Target="../media/image13.wmf"/><Relationship Id="rId30" Type="http://schemas.openxmlformats.org/officeDocument/2006/relationships/oleObject" Target="../embeddings/oleObject118.bin"/><Relationship Id="rId35" Type="http://schemas.openxmlformats.org/officeDocument/2006/relationships/image" Target="../media/image17.wmf"/><Relationship Id="rId43" Type="http://schemas.openxmlformats.org/officeDocument/2006/relationships/image" Target="../media/image21.wmf"/><Relationship Id="rId48" Type="http://schemas.openxmlformats.org/officeDocument/2006/relationships/oleObject" Target="../embeddings/oleObject127.bin"/><Relationship Id="rId56" Type="http://schemas.openxmlformats.org/officeDocument/2006/relationships/oleObject" Target="../embeddings/oleObject131.bin"/><Relationship Id="rId64" Type="http://schemas.openxmlformats.org/officeDocument/2006/relationships/oleObject" Target="../embeddings/oleObject136.bin"/><Relationship Id="rId69" Type="http://schemas.openxmlformats.org/officeDocument/2006/relationships/oleObject" Target="../embeddings/oleObject141.bin"/><Relationship Id="rId77" Type="http://schemas.openxmlformats.org/officeDocument/2006/relationships/oleObject" Target="../embeddings/oleObject145.bin"/><Relationship Id="rId100" Type="http://schemas.openxmlformats.org/officeDocument/2006/relationships/image" Target="../media/image52.wmf"/><Relationship Id="rId105" Type="http://schemas.openxmlformats.org/officeDocument/2006/relationships/oleObject" Target="../embeddings/oleObject159.bin"/><Relationship Id="rId113" Type="http://schemas.openxmlformats.org/officeDocument/2006/relationships/oleObject" Target="../embeddings/oleObject163.bin"/><Relationship Id="rId118" Type="http://schemas.openxmlformats.org/officeDocument/2006/relationships/image" Target="../media/image61.wmf"/><Relationship Id="rId8" Type="http://schemas.openxmlformats.org/officeDocument/2006/relationships/oleObject" Target="../embeddings/oleObject107.bin"/><Relationship Id="rId51" Type="http://schemas.openxmlformats.org/officeDocument/2006/relationships/image" Target="../media/image25.wmf"/><Relationship Id="rId72" Type="http://schemas.openxmlformats.org/officeDocument/2006/relationships/image" Target="../media/image38.wmf"/><Relationship Id="rId80" Type="http://schemas.openxmlformats.org/officeDocument/2006/relationships/image" Target="../media/image42.wmf"/><Relationship Id="rId85" Type="http://schemas.openxmlformats.org/officeDocument/2006/relationships/oleObject" Target="../embeddings/oleObject149.bin"/><Relationship Id="rId93" Type="http://schemas.openxmlformats.org/officeDocument/2006/relationships/oleObject" Target="../embeddings/oleObject153.bin"/><Relationship Id="rId98" Type="http://schemas.openxmlformats.org/officeDocument/2006/relationships/image" Target="../media/image51.wmf"/><Relationship Id="rId121" Type="http://schemas.openxmlformats.org/officeDocument/2006/relationships/oleObject" Target="../embeddings/oleObject167.bin"/><Relationship Id="rId3" Type="http://schemas.openxmlformats.org/officeDocument/2006/relationships/notesSlide" Target="../notesSlides/notesSlide5.xml"/><Relationship Id="rId12" Type="http://schemas.openxmlformats.org/officeDocument/2006/relationships/oleObject" Target="../embeddings/oleObject109.bin"/><Relationship Id="rId17" Type="http://schemas.openxmlformats.org/officeDocument/2006/relationships/image" Target="../media/image8.wmf"/><Relationship Id="rId25" Type="http://schemas.openxmlformats.org/officeDocument/2006/relationships/image" Target="../media/image12.wmf"/><Relationship Id="rId33" Type="http://schemas.openxmlformats.org/officeDocument/2006/relationships/image" Target="../media/image16.wmf"/><Relationship Id="rId38" Type="http://schemas.openxmlformats.org/officeDocument/2006/relationships/oleObject" Target="../embeddings/oleObject122.bin"/><Relationship Id="rId46" Type="http://schemas.openxmlformats.org/officeDocument/2006/relationships/oleObject" Target="../embeddings/oleObject126.bin"/><Relationship Id="rId59" Type="http://schemas.openxmlformats.org/officeDocument/2006/relationships/image" Target="../media/image29.wmf"/><Relationship Id="rId67" Type="http://schemas.openxmlformats.org/officeDocument/2006/relationships/oleObject" Target="../embeddings/oleObject139.bin"/><Relationship Id="rId103" Type="http://schemas.openxmlformats.org/officeDocument/2006/relationships/oleObject" Target="../embeddings/oleObject158.bin"/><Relationship Id="rId108" Type="http://schemas.openxmlformats.org/officeDocument/2006/relationships/image" Target="../media/image56.wmf"/><Relationship Id="rId116" Type="http://schemas.openxmlformats.org/officeDocument/2006/relationships/image" Target="../media/image60.wmf"/><Relationship Id="rId124" Type="http://schemas.openxmlformats.org/officeDocument/2006/relationships/image" Target="../media/image64.wmf"/><Relationship Id="rId20" Type="http://schemas.openxmlformats.org/officeDocument/2006/relationships/oleObject" Target="../embeddings/oleObject113.bin"/><Relationship Id="rId41" Type="http://schemas.openxmlformats.org/officeDocument/2006/relationships/image" Target="../media/image20.wmf"/><Relationship Id="rId54" Type="http://schemas.openxmlformats.org/officeDocument/2006/relationships/oleObject" Target="../embeddings/oleObject130.bin"/><Relationship Id="rId62" Type="http://schemas.openxmlformats.org/officeDocument/2006/relationships/oleObject" Target="../embeddings/oleObject134.bin"/><Relationship Id="rId70" Type="http://schemas.openxmlformats.org/officeDocument/2006/relationships/image" Target="../media/image37.wmf"/><Relationship Id="rId75" Type="http://schemas.openxmlformats.org/officeDocument/2006/relationships/oleObject" Target="../embeddings/oleObject144.bin"/><Relationship Id="rId83" Type="http://schemas.openxmlformats.org/officeDocument/2006/relationships/oleObject" Target="../embeddings/oleObject148.bin"/><Relationship Id="rId88" Type="http://schemas.openxmlformats.org/officeDocument/2006/relationships/image" Target="../media/image46.wmf"/><Relationship Id="rId91" Type="http://schemas.openxmlformats.org/officeDocument/2006/relationships/oleObject" Target="../embeddings/oleObject152.bin"/><Relationship Id="rId96" Type="http://schemas.openxmlformats.org/officeDocument/2006/relationships/image" Target="../media/image50.wmf"/><Relationship Id="rId111" Type="http://schemas.openxmlformats.org/officeDocument/2006/relationships/oleObject" Target="../embeddings/oleObject162.bin"/><Relationship Id="rId1" Type="http://schemas.openxmlformats.org/officeDocument/2006/relationships/vmlDrawing" Target="../drawings/vmlDrawing5.vml"/><Relationship Id="rId6" Type="http://schemas.openxmlformats.org/officeDocument/2006/relationships/oleObject" Target="../embeddings/oleObject106.bin"/><Relationship Id="rId15" Type="http://schemas.openxmlformats.org/officeDocument/2006/relationships/image" Target="../media/image7.wmf"/><Relationship Id="rId23" Type="http://schemas.openxmlformats.org/officeDocument/2006/relationships/image" Target="../media/image11.wmf"/><Relationship Id="rId28" Type="http://schemas.openxmlformats.org/officeDocument/2006/relationships/oleObject" Target="../embeddings/oleObject117.bin"/><Relationship Id="rId36" Type="http://schemas.openxmlformats.org/officeDocument/2006/relationships/oleObject" Target="../embeddings/oleObject121.bin"/><Relationship Id="rId49" Type="http://schemas.openxmlformats.org/officeDocument/2006/relationships/image" Target="../media/image24.wmf"/><Relationship Id="rId57" Type="http://schemas.openxmlformats.org/officeDocument/2006/relationships/image" Target="../media/image28.wmf"/><Relationship Id="rId106" Type="http://schemas.openxmlformats.org/officeDocument/2006/relationships/image" Target="../media/image55.wmf"/><Relationship Id="rId114" Type="http://schemas.openxmlformats.org/officeDocument/2006/relationships/image" Target="../media/image59.wmf"/><Relationship Id="rId119" Type="http://schemas.openxmlformats.org/officeDocument/2006/relationships/oleObject" Target="../embeddings/oleObject166.bin"/><Relationship Id="rId10" Type="http://schemas.openxmlformats.org/officeDocument/2006/relationships/oleObject" Target="../embeddings/oleObject108.bin"/><Relationship Id="rId31" Type="http://schemas.openxmlformats.org/officeDocument/2006/relationships/image" Target="../media/image15.wmf"/><Relationship Id="rId44" Type="http://schemas.openxmlformats.org/officeDocument/2006/relationships/oleObject" Target="../embeddings/oleObject125.bin"/><Relationship Id="rId52" Type="http://schemas.openxmlformats.org/officeDocument/2006/relationships/oleObject" Target="../embeddings/oleObject129.bin"/><Relationship Id="rId60" Type="http://schemas.openxmlformats.org/officeDocument/2006/relationships/oleObject" Target="../embeddings/oleObject133.bin"/><Relationship Id="rId65" Type="http://schemas.openxmlformats.org/officeDocument/2006/relationships/oleObject" Target="../embeddings/oleObject137.bin"/><Relationship Id="rId73" Type="http://schemas.openxmlformats.org/officeDocument/2006/relationships/oleObject" Target="../embeddings/oleObject143.bin"/><Relationship Id="rId78" Type="http://schemas.openxmlformats.org/officeDocument/2006/relationships/image" Target="../media/image41.wmf"/><Relationship Id="rId81" Type="http://schemas.openxmlformats.org/officeDocument/2006/relationships/oleObject" Target="../embeddings/oleObject147.bin"/><Relationship Id="rId86" Type="http://schemas.openxmlformats.org/officeDocument/2006/relationships/image" Target="../media/image45.wmf"/><Relationship Id="rId94" Type="http://schemas.openxmlformats.org/officeDocument/2006/relationships/image" Target="../media/image49.wmf"/><Relationship Id="rId99" Type="http://schemas.openxmlformats.org/officeDocument/2006/relationships/oleObject" Target="../embeddings/oleObject156.bin"/><Relationship Id="rId101" Type="http://schemas.openxmlformats.org/officeDocument/2006/relationships/oleObject" Target="../embeddings/oleObject157.bin"/><Relationship Id="rId122" Type="http://schemas.openxmlformats.org/officeDocument/2006/relationships/image" Target="../media/image63.wmf"/><Relationship Id="rId4" Type="http://schemas.openxmlformats.org/officeDocument/2006/relationships/oleObject" Target="../embeddings/oleObject105.bin"/><Relationship Id="rId9" Type="http://schemas.openxmlformats.org/officeDocument/2006/relationships/image" Target="../media/image4.wmf"/><Relationship Id="rId13" Type="http://schemas.openxmlformats.org/officeDocument/2006/relationships/image" Target="../media/image6.wmf"/><Relationship Id="rId18" Type="http://schemas.openxmlformats.org/officeDocument/2006/relationships/oleObject" Target="../embeddings/oleObject112.bin"/><Relationship Id="rId39" Type="http://schemas.openxmlformats.org/officeDocument/2006/relationships/image" Target="../media/image19.wmf"/><Relationship Id="rId109" Type="http://schemas.openxmlformats.org/officeDocument/2006/relationships/oleObject" Target="../embeddings/oleObject161.bin"/><Relationship Id="rId34" Type="http://schemas.openxmlformats.org/officeDocument/2006/relationships/oleObject" Target="../embeddings/oleObject120.bin"/><Relationship Id="rId50" Type="http://schemas.openxmlformats.org/officeDocument/2006/relationships/oleObject" Target="../embeddings/oleObject128.bin"/><Relationship Id="rId55" Type="http://schemas.openxmlformats.org/officeDocument/2006/relationships/image" Target="../media/image27.wmf"/><Relationship Id="rId76" Type="http://schemas.openxmlformats.org/officeDocument/2006/relationships/image" Target="../media/image40.wmf"/><Relationship Id="rId97" Type="http://schemas.openxmlformats.org/officeDocument/2006/relationships/oleObject" Target="../embeddings/oleObject155.bin"/><Relationship Id="rId104" Type="http://schemas.openxmlformats.org/officeDocument/2006/relationships/image" Target="../media/image54.wmf"/><Relationship Id="rId120" Type="http://schemas.openxmlformats.org/officeDocument/2006/relationships/image" Target="../media/image62.wmf"/><Relationship Id="rId7" Type="http://schemas.openxmlformats.org/officeDocument/2006/relationships/image" Target="../media/image3.wmf"/><Relationship Id="rId71" Type="http://schemas.openxmlformats.org/officeDocument/2006/relationships/oleObject" Target="../embeddings/oleObject142.bin"/><Relationship Id="rId92" Type="http://schemas.openxmlformats.org/officeDocument/2006/relationships/image" Target="../media/image48.wmf"/><Relationship Id="rId2" Type="http://schemas.openxmlformats.org/officeDocument/2006/relationships/slideLayout" Target="../slideLayouts/slideLayout27.xml"/><Relationship Id="rId29" Type="http://schemas.openxmlformats.org/officeDocument/2006/relationships/image" Target="../media/image14.wmf"/><Relationship Id="rId24" Type="http://schemas.openxmlformats.org/officeDocument/2006/relationships/oleObject" Target="../embeddings/oleObject115.bin"/><Relationship Id="rId40" Type="http://schemas.openxmlformats.org/officeDocument/2006/relationships/oleObject" Target="../embeddings/oleObject123.bin"/><Relationship Id="rId45" Type="http://schemas.openxmlformats.org/officeDocument/2006/relationships/image" Target="../media/image22.wmf"/><Relationship Id="rId66" Type="http://schemas.openxmlformats.org/officeDocument/2006/relationships/oleObject" Target="../embeddings/oleObject138.bin"/><Relationship Id="rId87" Type="http://schemas.openxmlformats.org/officeDocument/2006/relationships/oleObject" Target="../embeddings/oleObject150.bin"/><Relationship Id="rId110" Type="http://schemas.openxmlformats.org/officeDocument/2006/relationships/image" Target="../media/image57.wmf"/><Relationship Id="rId115" Type="http://schemas.openxmlformats.org/officeDocument/2006/relationships/oleObject" Target="../embeddings/oleObject164.bin"/></Relationships>
</file>

<file path=ppt/slides/_rels/slide8.xml.rels><?xml version="1.0" encoding="UTF-8" standalone="yes"?>
<Relationships xmlns="http://schemas.openxmlformats.org/package/2006/relationships"><Relationship Id="rId13" Type="http://schemas.openxmlformats.org/officeDocument/2006/relationships/image" Target="../media/image6.wmf"/><Relationship Id="rId18" Type="http://schemas.openxmlformats.org/officeDocument/2006/relationships/oleObject" Target="../embeddings/oleObject141.bin"/><Relationship Id="rId26" Type="http://schemas.openxmlformats.org/officeDocument/2006/relationships/oleObject" Target="../embeddings/oleObject145.bin"/><Relationship Id="rId39" Type="http://schemas.openxmlformats.org/officeDocument/2006/relationships/image" Target="../media/image47.wmf"/><Relationship Id="rId21" Type="http://schemas.openxmlformats.org/officeDocument/2006/relationships/image" Target="../media/image38.wmf"/><Relationship Id="rId34" Type="http://schemas.openxmlformats.org/officeDocument/2006/relationships/oleObject" Target="../embeddings/oleObject149.bin"/><Relationship Id="rId42" Type="http://schemas.openxmlformats.org/officeDocument/2006/relationships/oleObject" Target="../embeddings/oleObject153.bin"/><Relationship Id="rId47" Type="http://schemas.openxmlformats.org/officeDocument/2006/relationships/image" Target="../media/image51.wmf"/><Relationship Id="rId50" Type="http://schemas.openxmlformats.org/officeDocument/2006/relationships/oleObject" Target="../embeddings/oleObject157.bin"/><Relationship Id="rId55" Type="http://schemas.openxmlformats.org/officeDocument/2006/relationships/image" Target="../media/image55.wmf"/><Relationship Id="rId7" Type="http://schemas.openxmlformats.org/officeDocument/2006/relationships/image" Target="../media/image3.wmf"/><Relationship Id="rId2" Type="http://schemas.openxmlformats.org/officeDocument/2006/relationships/slideLayout" Target="../slideLayouts/slideLayout27.xml"/><Relationship Id="rId16" Type="http://schemas.openxmlformats.org/officeDocument/2006/relationships/oleObject" Target="../embeddings/oleObject140.bin"/><Relationship Id="rId20" Type="http://schemas.openxmlformats.org/officeDocument/2006/relationships/oleObject" Target="../embeddings/oleObject142.bin"/><Relationship Id="rId29" Type="http://schemas.openxmlformats.org/officeDocument/2006/relationships/image" Target="../media/image42.wmf"/><Relationship Id="rId41" Type="http://schemas.openxmlformats.org/officeDocument/2006/relationships/image" Target="../media/image48.wmf"/><Relationship Id="rId54" Type="http://schemas.openxmlformats.org/officeDocument/2006/relationships/oleObject" Target="../embeddings/oleObject159.bin"/><Relationship Id="rId1" Type="http://schemas.openxmlformats.org/officeDocument/2006/relationships/vmlDrawing" Target="../drawings/vmlDrawing6.vml"/><Relationship Id="rId6" Type="http://schemas.openxmlformats.org/officeDocument/2006/relationships/oleObject" Target="../embeddings/oleObject135.bin"/><Relationship Id="rId11" Type="http://schemas.openxmlformats.org/officeDocument/2006/relationships/image" Target="../media/image5.wmf"/><Relationship Id="rId24" Type="http://schemas.openxmlformats.org/officeDocument/2006/relationships/oleObject" Target="../embeddings/oleObject144.bin"/><Relationship Id="rId32" Type="http://schemas.openxmlformats.org/officeDocument/2006/relationships/oleObject" Target="../embeddings/oleObject148.bin"/><Relationship Id="rId37" Type="http://schemas.openxmlformats.org/officeDocument/2006/relationships/image" Target="../media/image46.wmf"/><Relationship Id="rId40" Type="http://schemas.openxmlformats.org/officeDocument/2006/relationships/oleObject" Target="../embeddings/oleObject152.bin"/><Relationship Id="rId45" Type="http://schemas.openxmlformats.org/officeDocument/2006/relationships/image" Target="../media/image50.wmf"/><Relationship Id="rId53" Type="http://schemas.openxmlformats.org/officeDocument/2006/relationships/image" Target="../media/image54.wmf"/><Relationship Id="rId58" Type="http://schemas.openxmlformats.org/officeDocument/2006/relationships/oleObject" Target="../embeddings/oleObject161.bin"/><Relationship Id="rId5" Type="http://schemas.openxmlformats.org/officeDocument/2006/relationships/image" Target="../media/image2.wmf"/><Relationship Id="rId15" Type="http://schemas.openxmlformats.org/officeDocument/2006/relationships/image" Target="../media/image7.wmf"/><Relationship Id="rId23" Type="http://schemas.openxmlformats.org/officeDocument/2006/relationships/image" Target="../media/image39.wmf"/><Relationship Id="rId28" Type="http://schemas.openxmlformats.org/officeDocument/2006/relationships/oleObject" Target="../embeddings/oleObject146.bin"/><Relationship Id="rId36" Type="http://schemas.openxmlformats.org/officeDocument/2006/relationships/oleObject" Target="../embeddings/oleObject150.bin"/><Relationship Id="rId49" Type="http://schemas.openxmlformats.org/officeDocument/2006/relationships/image" Target="../media/image52.wmf"/><Relationship Id="rId57" Type="http://schemas.openxmlformats.org/officeDocument/2006/relationships/image" Target="../media/image56.wmf"/><Relationship Id="rId61" Type="http://schemas.openxmlformats.org/officeDocument/2006/relationships/image" Target="../media/image58.wmf"/><Relationship Id="rId10" Type="http://schemas.openxmlformats.org/officeDocument/2006/relationships/oleObject" Target="../embeddings/oleObject137.bin"/><Relationship Id="rId19" Type="http://schemas.openxmlformats.org/officeDocument/2006/relationships/image" Target="../media/image37.wmf"/><Relationship Id="rId31" Type="http://schemas.openxmlformats.org/officeDocument/2006/relationships/image" Target="../media/image43.wmf"/><Relationship Id="rId44" Type="http://schemas.openxmlformats.org/officeDocument/2006/relationships/oleObject" Target="../embeddings/oleObject154.bin"/><Relationship Id="rId52" Type="http://schemas.openxmlformats.org/officeDocument/2006/relationships/oleObject" Target="../embeddings/oleObject158.bin"/><Relationship Id="rId60" Type="http://schemas.openxmlformats.org/officeDocument/2006/relationships/oleObject" Target="../embeddings/oleObject162.bin"/><Relationship Id="rId4" Type="http://schemas.openxmlformats.org/officeDocument/2006/relationships/oleObject" Target="../embeddings/oleObject134.bin"/><Relationship Id="rId9" Type="http://schemas.openxmlformats.org/officeDocument/2006/relationships/image" Target="../media/image4.wmf"/><Relationship Id="rId14" Type="http://schemas.openxmlformats.org/officeDocument/2006/relationships/oleObject" Target="../embeddings/oleObject139.bin"/><Relationship Id="rId22" Type="http://schemas.openxmlformats.org/officeDocument/2006/relationships/oleObject" Target="../embeddings/oleObject143.bin"/><Relationship Id="rId27" Type="http://schemas.openxmlformats.org/officeDocument/2006/relationships/image" Target="../media/image41.wmf"/><Relationship Id="rId30" Type="http://schemas.openxmlformats.org/officeDocument/2006/relationships/oleObject" Target="../embeddings/oleObject147.bin"/><Relationship Id="rId35" Type="http://schemas.openxmlformats.org/officeDocument/2006/relationships/image" Target="../media/image45.wmf"/><Relationship Id="rId43" Type="http://schemas.openxmlformats.org/officeDocument/2006/relationships/image" Target="../media/image49.wmf"/><Relationship Id="rId48" Type="http://schemas.openxmlformats.org/officeDocument/2006/relationships/oleObject" Target="../embeddings/oleObject156.bin"/><Relationship Id="rId56" Type="http://schemas.openxmlformats.org/officeDocument/2006/relationships/oleObject" Target="../embeddings/oleObject160.bin"/><Relationship Id="rId8" Type="http://schemas.openxmlformats.org/officeDocument/2006/relationships/oleObject" Target="../embeddings/oleObject136.bin"/><Relationship Id="rId51" Type="http://schemas.openxmlformats.org/officeDocument/2006/relationships/image" Target="../media/image53.wmf"/><Relationship Id="rId3" Type="http://schemas.openxmlformats.org/officeDocument/2006/relationships/notesSlide" Target="../notesSlides/notesSlide6.xml"/><Relationship Id="rId12" Type="http://schemas.openxmlformats.org/officeDocument/2006/relationships/oleObject" Target="../embeddings/oleObject138.bin"/><Relationship Id="rId17" Type="http://schemas.openxmlformats.org/officeDocument/2006/relationships/image" Target="../media/image8.wmf"/><Relationship Id="rId25" Type="http://schemas.openxmlformats.org/officeDocument/2006/relationships/image" Target="../media/image40.wmf"/><Relationship Id="rId33" Type="http://schemas.openxmlformats.org/officeDocument/2006/relationships/image" Target="../media/image44.wmf"/><Relationship Id="rId38" Type="http://schemas.openxmlformats.org/officeDocument/2006/relationships/oleObject" Target="../embeddings/oleObject151.bin"/><Relationship Id="rId46" Type="http://schemas.openxmlformats.org/officeDocument/2006/relationships/oleObject" Target="../embeddings/oleObject155.bin"/><Relationship Id="rId59" Type="http://schemas.openxmlformats.org/officeDocument/2006/relationships/image" Target="../media/image57.wmf"/></Relationships>
</file>

<file path=ppt/slides/_rels/slide9.xml.rels><?xml version="1.0" encoding="UTF-8" standalone="yes"?>
<Relationships xmlns="http://schemas.openxmlformats.org/package/2006/relationships"><Relationship Id="rId26" Type="http://schemas.openxmlformats.org/officeDocument/2006/relationships/oleObject" Target="../embeddings/oleObject180.bin"/><Relationship Id="rId117" Type="http://schemas.openxmlformats.org/officeDocument/2006/relationships/image" Target="../media/image90.wmf"/><Relationship Id="rId21" Type="http://schemas.openxmlformats.org/officeDocument/2006/relationships/image" Target="../media/image38.wmf"/><Relationship Id="rId42" Type="http://schemas.openxmlformats.org/officeDocument/2006/relationships/oleObject" Target="../embeddings/oleObject188.bin"/><Relationship Id="rId47" Type="http://schemas.openxmlformats.org/officeDocument/2006/relationships/image" Target="../media/image51.wmf"/><Relationship Id="rId63" Type="http://schemas.openxmlformats.org/officeDocument/2006/relationships/image" Target="../media/image59.wmf"/><Relationship Id="rId68" Type="http://schemas.openxmlformats.org/officeDocument/2006/relationships/oleObject" Target="../embeddings/oleObject201.bin"/><Relationship Id="rId84" Type="http://schemas.openxmlformats.org/officeDocument/2006/relationships/oleObject" Target="../embeddings/oleObject209.bin"/><Relationship Id="rId89" Type="http://schemas.openxmlformats.org/officeDocument/2006/relationships/image" Target="../media/image76.wmf"/><Relationship Id="rId112" Type="http://schemas.openxmlformats.org/officeDocument/2006/relationships/oleObject" Target="../embeddings/oleObject223.bin"/><Relationship Id="rId16" Type="http://schemas.openxmlformats.org/officeDocument/2006/relationships/oleObject" Target="../embeddings/oleObject175.bin"/><Relationship Id="rId107" Type="http://schemas.openxmlformats.org/officeDocument/2006/relationships/image" Target="../media/image85.wmf"/><Relationship Id="rId11" Type="http://schemas.openxmlformats.org/officeDocument/2006/relationships/image" Target="../media/image5.wmf"/><Relationship Id="rId32" Type="http://schemas.openxmlformats.org/officeDocument/2006/relationships/oleObject" Target="../embeddings/oleObject183.bin"/><Relationship Id="rId37" Type="http://schemas.openxmlformats.org/officeDocument/2006/relationships/image" Target="../media/image46.wmf"/><Relationship Id="rId53" Type="http://schemas.openxmlformats.org/officeDocument/2006/relationships/image" Target="../media/image54.wmf"/><Relationship Id="rId58" Type="http://schemas.openxmlformats.org/officeDocument/2006/relationships/oleObject" Target="../embeddings/oleObject196.bin"/><Relationship Id="rId74" Type="http://schemas.openxmlformats.org/officeDocument/2006/relationships/oleObject" Target="../embeddings/oleObject204.bin"/><Relationship Id="rId79" Type="http://schemas.openxmlformats.org/officeDocument/2006/relationships/image" Target="../media/image71.wmf"/><Relationship Id="rId102" Type="http://schemas.openxmlformats.org/officeDocument/2006/relationships/oleObject" Target="../embeddings/oleObject218.bin"/><Relationship Id="rId123" Type="http://schemas.openxmlformats.org/officeDocument/2006/relationships/image" Target="../media/image93.wmf"/><Relationship Id="rId128" Type="http://schemas.openxmlformats.org/officeDocument/2006/relationships/oleObject" Target="../embeddings/oleObject231.bin"/><Relationship Id="rId5" Type="http://schemas.openxmlformats.org/officeDocument/2006/relationships/image" Target="../media/image2.wmf"/><Relationship Id="rId90" Type="http://schemas.openxmlformats.org/officeDocument/2006/relationships/oleObject" Target="../embeddings/oleObject212.bin"/><Relationship Id="rId95" Type="http://schemas.openxmlformats.org/officeDocument/2006/relationships/image" Target="../media/image79.wmf"/><Relationship Id="rId19" Type="http://schemas.openxmlformats.org/officeDocument/2006/relationships/image" Target="../media/image37.wmf"/><Relationship Id="rId14" Type="http://schemas.openxmlformats.org/officeDocument/2006/relationships/oleObject" Target="../embeddings/oleObject174.bin"/><Relationship Id="rId22" Type="http://schemas.openxmlformats.org/officeDocument/2006/relationships/oleObject" Target="../embeddings/oleObject178.bin"/><Relationship Id="rId27" Type="http://schemas.openxmlformats.org/officeDocument/2006/relationships/image" Target="../media/image41.wmf"/><Relationship Id="rId30" Type="http://schemas.openxmlformats.org/officeDocument/2006/relationships/oleObject" Target="../embeddings/oleObject182.bin"/><Relationship Id="rId35" Type="http://schemas.openxmlformats.org/officeDocument/2006/relationships/image" Target="../media/image45.wmf"/><Relationship Id="rId43" Type="http://schemas.openxmlformats.org/officeDocument/2006/relationships/image" Target="../media/image49.wmf"/><Relationship Id="rId48" Type="http://schemas.openxmlformats.org/officeDocument/2006/relationships/oleObject" Target="../embeddings/oleObject191.bin"/><Relationship Id="rId56" Type="http://schemas.openxmlformats.org/officeDocument/2006/relationships/oleObject" Target="../embeddings/oleObject195.bin"/><Relationship Id="rId64" Type="http://schemas.openxmlformats.org/officeDocument/2006/relationships/oleObject" Target="../embeddings/oleObject199.bin"/><Relationship Id="rId69" Type="http://schemas.openxmlformats.org/officeDocument/2006/relationships/image" Target="../media/image66.wmf"/><Relationship Id="rId77" Type="http://schemas.openxmlformats.org/officeDocument/2006/relationships/image" Target="../media/image70.wmf"/><Relationship Id="rId100" Type="http://schemas.openxmlformats.org/officeDocument/2006/relationships/oleObject" Target="../embeddings/oleObject217.bin"/><Relationship Id="rId105" Type="http://schemas.openxmlformats.org/officeDocument/2006/relationships/image" Target="../media/image84.wmf"/><Relationship Id="rId113" Type="http://schemas.openxmlformats.org/officeDocument/2006/relationships/image" Target="../media/image88.wmf"/><Relationship Id="rId118" Type="http://schemas.openxmlformats.org/officeDocument/2006/relationships/oleObject" Target="../embeddings/oleObject226.bin"/><Relationship Id="rId126" Type="http://schemas.openxmlformats.org/officeDocument/2006/relationships/oleObject" Target="../embeddings/oleObject230.bin"/><Relationship Id="rId8" Type="http://schemas.openxmlformats.org/officeDocument/2006/relationships/oleObject" Target="../embeddings/oleObject171.bin"/><Relationship Id="rId51" Type="http://schemas.openxmlformats.org/officeDocument/2006/relationships/image" Target="../media/image53.wmf"/><Relationship Id="rId72" Type="http://schemas.openxmlformats.org/officeDocument/2006/relationships/oleObject" Target="../embeddings/oleObject203.bin"/><Relationship Id="rId80" Type="http://schemas.openxmlformats.org/officeDocument/2006/relationships/oleObject" Target="../embeddings/oleObject207.bin"/><Relationship Id="rId85" Type="http://schemas.openxmlformats.org/officeDocument/2006/relationships/image" Target="../media/image74.wmf"/><Relationship Id="rId93" Type="http://schemas.openxmlformats.org/officeDocument/2006/relationships/image" Target="../media/image78.wmf"/><Relationship Id="rId98" Type="http://schemas.openxmlformats.org/officeDocument/2006/relationships/oleObject" Target="../embeddings/oleObject216.bin"/><Relationship Id="rId121" Type="http://schemas.openxmlformats.org/officeDocument/2006/relationships/image" Target="../media/image92.wmf"/><Relationship Id="rId3" Type="http://schemas.openxmlformats.org/officeDocument/2006/relationships/notesSlide" Target="../notesSlides/notesSlide7.xml"/><Relationship Id="rId12" Type="http://schemas.openxmlformats.org/officeDocument/2006/relationships/oleObject" Target="../embeddings/oleObject173.bin"/><Relationship Id="rId17" Type="http://schemas.openxmlformats.org/officeDocument/2006/relationships/image" Target="../media/image8.wmf"/><Relationship Id="rId25" Type="http://schemas.openxmlformats.org/officeDocument/2006/relationships/image" Target="../media/image40.wmf"/><Relationship Id="rId33" Type="http://schemas.openxmlformats.org/officeDocument/2006/relationships/image" Target="../media/image44.wmf"/><Relationship Id="rId38" Type="http://schemas.openxmlformats.org/officeDocument/2006/relationships/oleObject" Target="../embeddings/oleObject186.bin"/><Relationship Id="rId46" Type="http://schemas.openxmlformats.org/officeDocument/2006/relationships/oleObject" Target="../embeddings/oleObject190.bin"/><Relationship Id="rId59" Type="http://schemas.openxmlformats.org/officeDocument/2006/relationships/image" Target="../media/image57.wmf"/><Relationship Id="rId67" Type="http://schemas.openxmlformats.org/officeDocument/2006/relationships/image" Target="../media/image65.wmf"/><Relationship Id="rId103" Type="http://schemas.openxmlformats.org/officeDocument/2006/relationships/image" Target="../media/image83.wmf"/><Relationship Id="rId108" Type="http://schemas.openxmlformats.org/officeDocument/2006/relationships/oleObject" Target="../embeddings/oleObject221.bin"/><Relationship Id="rId116" Type="http://schemas.openxmlformats.org/officeDocument/2006/relationships/oleObject" Target="../embeddings/oleObject225.bin"/><Relationship Id="rId124" Type="http://schemas.openxmlformats.org/officeDocument/2006/relationships/oleObject" Target="../embeddings/oleObject229.bin"/><Relationship Id="rId129" Type="http://schemas.openxmlformats.org/officeDocument/2006/relationships/image" Target="../media/image96.wmf"/><Relationship Id="rId20" Type="http://schemas.openxmlformats.org/officeDocument/2006/relationships/oleObject" Target="../embeddings/oleObject177.bin"/><Relationship Id="rId41" Type="http://schemas.openxmlformats.org/officeDocument/2006/relationships/image" Target="../media/image48.wmf"/><Relationship Id="rId54" Type="http://schemas.openxmlformats.org/officeDocument/2006/relationships/oleObject" Target="../embeddings/oleObject194.bin"/><Relationship Id="rId62" Type="http://schemas.openxmlformats.org/officeDocument/2006/relationships/oleObject" Target="../embeddings/oleObject198.bin"/><Relationship Id="rId70" Type="http://schemas.openxmlformats.org/officeDocument/2006/relationships/oleObject" Target="../embeddings/oleObject202.bin"/><Relationship Id="rId75" Type="http://schemas.openxmlformats.org/officeDocument/2006/relationships/image" Target="../media/image69.wmf"/><Relationship Id="rId83" Type="http://schemas.openxmlformats.org/officeDocument/2006/relationships/image" Target="../media/image73.wmf"/><Relationship Id="rId88" Type="http://schemas.openxmlformats.org/officeDocument/2006/relationships/oleObject" Target="../embeddings/oleObject211.bin"/><Relationship Id="rId91" Type="http://schemas.openxmlformats.org/officeDocument/2006/relationships/image" Target="../media/image77.wmf"/><Relationship Id="rId96" Type="http://schemas.openxmlformats.org/officeDocument/2006/relationships/oleObject" Target="../embeddings/oleObject215.bin"/><Relationship Id="rId111" Type="http://schemas.openxmlformats.org/officeDocument/2006/relationships/image" Target="../media/image87.wmf"/><Relationship Id="rId1" Type="http://schemas.openxmlformats.org/officeDocument/2006/relationships/vmlDrawing" Target="../drawings/vmlDrawing7.vml"/><Relationship Id="rId6" Type="http://schemas.openxmlformats.org/officeDocument/2006/relationships/oleObject" Target="../embeddings/oleObject170.bin"/><Relationship Id="rId15" Type="http://schemas.openxmlformats.org/officeDocument/2006/relationships/image" Target="../media/image7.wmf"/><Relationship Id="rId23" Type="http://schemas.openxmlformats.org/officeDocument/2006/relationships/image" Target="../media/image39.wmf"/><Relationship Id="rId28" Type="http://schemas.openxmlformats.org/officeDocument/2006/relationships/oleObject" Target="../embeddings/oleObject181.bin"/><Relationship Id="rId36" Type="http://schemas.openxmlformats.org/officeDocument/2006/relationships/oleObject" Target="../embeddings/oleObject185.bin"/><Relationship Id="rId49" Type="http://schemas.openxmlformats.org/officeDocument/2006/relationships/image" Target="../media/image52.wmf"/><Relationship Id="rId57" Type="http://schemas.openxmlformats.org/officeDocument/2006/relationships/image" Target="../media/image56.wmf"/><Relationship Id="rId106" Type="http://schemas.openxmlformats.org/officeDocument/2006/relationships/oleObject" Target="../embeddings/oleObject220.bin"/><Relationship Id="rId114" Type="http://schemas.openxmlformats.org/officeDocument/2006/relationships/oleObject" Target="../embeddings/oleObject224.bin"/><Relationship Id="rId119" Type="http://schemas.openxmlformats.org/officeDocument/2006/relationships/image" Target="../media/image91.wmf"/><Relationship Id="rId127" Type="http://schemas.openxmlformats.org/officeDocument/2006/relationships/image" Target="../media/image95.wmf"/><Relationship Id="rId10" Type="http://schemas.openxmlformats.org/officeDocument/2006/relationships/oleObject" Target="../embeddings/oleObject172.bin"/><Relationship Id="rId31" Type="http://schemas.openxmlformats.org/officeDocument/2006/relationships/image" Target="../media/image43.wmf"/><Relationship Id="rId44" Type="http://schemas.openxmlformats.org/officeDocument/2006/relationships/oleObject" Target="../embeddings/oleObject189.bin"/><Relationship Id="rId52" Type="http://schemas.openxmlformats.org/officeDocument/2006/relationships/oleObject" Target="../embeddings/oleObject193.bin"/><Relationship Id="rId60" Type="http://schemas.openxmlformats.org/officeDocument/2006/relationships/oleObject" Target="../embeddings/oleObject197.bin"/><Relationship Id="rId65" Type="http://schemas.openxmlformats.org/officeDocument/2006/relationships/image" Target="../media/image60.wmf"/><Relationship Id="rId73" Type="http://schemas.openxmlformats.org/officeDocument/2006/relationships/image" Target="../media/image68.wmf"/><Relationship Id="rId78" Type="http://schemas.openxmlformats.org/officeDocument/2006/relationships/oleObject" Target="../embeddings/oleObject206.bin"/><Relationship Id="rId81" Type="http://schemas.openxmlformats.org/officeDocument/2006/relationships/image" Target="../media/image72.wmf"/><Relationship Id="rId86" Type="http://schemas.openxmlformats.org/officeDocument/2006/relationships/oleObject" Target="../embeddings/oleObject210.bin"/><Relationship Id="rId94" Type="http://schemas.openxmlformats.org/officeDocument/2006/relationships/oleObject" Target="../embeddings/oleObject214.bin"/><Relationship Id="rId99" Type="http://schemas.openxmlformats.org/officeDocument/2006/relationships/image" Target="../media/image81.wmf"/><Relationship Id="rId101" Type="http://schemas.openxmlformats.org/officeDocument/2006/relationships/image" Target="../media/image82.wmf"/><Relationship Id="rId122" Type="http://schemas.openxmlformats.org/officeDocument/2006/relationships/oleObject" Target="../embeddings/oleObject228.bin"/><Relationship Id="rId4" Type="http://schemas.openxmlformats.org/officeDocument/2006/relationships/oleObject" Target="../embeddings/oleObject169.bin"/><Relationship Id="rId9" Type="http://schemas.openxmlformats.org/officeDocument/2006/relationships/image" Target="../media/image4.wmf"/><Relationship Id="rId13" Type="http://schemas.openxmlformats.org/officeDocument/2006/relationships/image" Target="../media/image6.wmf"/><Relationship Id="rId18" Type="http://schemas.openxmlformats.org/officeDocument/2006/relationships/oleObject" Target="../embeddings/oleObject176.bin"/><Relationship Id="rId39" Type="http://schemas.openxmlformats.org/officeDocument/2006/relationships/image" Target="../media/image47.wmf"/><Relationship Id="rId109" Type="http://schemas.openxmlformats.org/officeDocument/2006/relationships/image" Target="../media/image86.wmf"/><Relationship Id="rId34" Type="http://schemas.openxmlformats.org/officeDocument/2006/relationships/oleObject" Target="../embeddings/oleObject184.bin"/><Relationship Id="rId50" Type="http://schemas.openxmlformats.org/officeDocument/2006/relationships/oleObject" Target="../embeddings/oleObject192.bin"/><Relationship Id="rId55" Type="http://schemas.openxmlformats.org/officeDocument/2006/relationships/image" Target="../media/image55.wmf"/><Relationship Id="rId76" Type="http://schemas.openxmlformats.org/officeDocument/2006/relationships/oleObject" Target="../embeddings/oleObject205.bin"/><Relationship Id="rId97" Type="http://schemas.openxmlformats.org/officeDocument/2006/relationships/image" Target="../media/image80.wmf"/><Relationship Id="rId104" Type="http://schemas.openxmlformats.org/officeDocument/2006/relationships/oleObject" Target="../embeddings/oleObject219.bin"/><Relationship Id="rId120" Type="http://schemas.openxmlformats.org/officeDocument/2006/relationships/oleObject" Target="../embeddings/oleObject227.bin"/><Relationship Id="rId125" Type="http://schemas.openxmlformats.org/officeDocument/2006/relationships/image" Target="../media/image94.wmf"/><Relationship Id="rId7" Type="http://schemas.openxmlformats.org/officeDocument/2006/relationships/image" Target="../media/image3.wmf"/><Relationship Id="rId71" Type="http://schemas.openxmlformats.org/officeDocument/2006/relationships/image" Target="../media/image67.wmf"/><Relationship Id="rId92" Type="http://schemas.openxmlformats.org/officeDocument/2006/relationships/oleObject" Target="../embeddings/oleObject213.bin"/><Relationship Id="rId2" Type="http://schemas.openxmlformats.org/officeDocument/2006/relationships/slideLayout" Target="../slideLayouts/slideLayout27.xml"/><Relationship Id="rId29" Type="http://schemas.openxmlformats.org/officeDocument/2006/relationships/image" Target="../media/image42.wmf"/><Relationship Id="rId24" Type="http://schemas.openxmlformats.org/officeDocument/2006/relationships/oleObject" Target="../embeddings/oleObject179.bin"/><Relationship Id="rId40" Type="http://schemas.openxmlformats.org/officeDocument/2006/relationships/oleObject" Target="../embeddings/oleObject187.bin"/><Relationship Id="rId45" Type="http://schemas.openxmlformats.org/officeDocument/2006/relationships/image" Target="../media/image50.wmf"/><Relationship Id="rId66" Type="http://schemas.openxmlformats.org/officeDocument/2006/relationships/oleObject" Target="../embeddings/oleObject200.bin"/><Relationship Id="rId87" Type="http://schemas.openxmlformats.org/officeDocument/2006/relationships/image" Target="../media/image75.wmf"/><Relationship Id="rId110" Type="http://schemas.openxmlformats.org/officeDocument/2006/relationships/oleObject" Target="../embeddings/oleObject222.bin"/><Relationship Id="rId115" Type="http://schemas.openxmlformats.org/officeDocument/2006/relationships/image" Target="../media/image89.wmf"/><Relationship Id="rId61" Type="http://schemas.openxmlformats.org/officeDocument/2006/relationships/image" Target="../media/image58.wmf"/><Relationship Id="rId82" Type="http://schemas.openxmlformats.org/officeDocument/2006/relationships/oleObject" Target="../embeddings/oleObject20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45966" y="1741068"/>
            <a:ext cx="1764018" cy="2362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schemeClr val="bg1"/>
                </a:solidFill>
              </a:rPr>
              <a:t>Key Words</a:t>
            </a:r>
            <a:endParaRPr lang="en-GB" sz="3200" b="1" dirty="0">
              <a:solidFill>
                <a:schemeClr val="bg1"/>
              </a:solidFill>
            </a:endParaRPr>
          </a:p>
        </p:txBody>
      </p:sp>
      <p:sp>
        <p:nvSpPr>
          <p:cNvPr id="6" name="Title 1"/>
          <p:cNvSpPr txBox="1">
            <a:spLocks/>
          </p:cNvSpPr>
          <p:nvPr/>
        </p:nvSpPr>
        <p:spPr>
          <a:xfrm>
            <a:off x="462842" y="678081"/>
            <a:ext cx="3978409" cy="147002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solidFill>
                  <a:schemeClr val="bg1"/>
                </a:solidFill>
              </a:rPr>
              <a:t>Network Flows, Flow Augmenting and Refinements</a:t>
            </a:r>
            <a:endParaRPr lang="en-GB" sz="3200" b="1" u="sng" dirty="0">
              <a:solidFill>
                <a:schemeClr val="bg1"/>
              </a:solidFill>
            </a:endParaRPr>
          </a:p>
        </p:txBody>
      </p:sp>
      <p:sp>
        <p:nvSpPr>
          <p:cNvPr id="2" name="Right Arrow 1"/>
          <p:cNvSpPr/>
          <p:nvPr/>
        </p:nvSpPr>
        <p:spPr>
          <a:xfrm>
            <a:off x="4913194" y="3712191"/>
            <a:ext cx="1596790" cy="391114"/>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itle 1"/>
          <p:cNvSpPr txBox="1">
            <a:spLocks/>
          </p:cNvSpPr>
          <p:nvPr/>
        </p:nvSpPr>
        <p:spPr>
          <a:xfrm>
            <a:off x="6972827" y="2177126"/>
            <a:ext cx="1764018" cy="2362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smtClean="0">
                <a:solidFill>
                  <a:schemeClr val="bg1"/>
                </a:solidFill>
              </a:rPr>
              <a:t>Sourc</a:t>
            </a:r>
            <a:r>
              <a:rPr lang="en-GB" sz="1800" b="1" dirty="0" smtClean="0">
                <a:solidFill>
                  <a:schemeClr val="bg1"/>
                </a:solidFill>
              </a:rPr>
              <a:t>e</a:t>
            </a:r>
          </a:p>
          <a:p>
            <a:r>
              <a:rPr lang="en-GB" sz="1800" b="1" dirty="0" smtClean="0">
                <a:solidFill>
                  <a:schemeClr val="bg1"/>
                </a:solidFill>
              </a:rPr>
              <a:t>Sink</a:t>
            </a:r>
          </a:p>
          <a:p>
            <a:r>
              <a:rPr lang="en-GB" sz="1800" b="1" dirty="0" smtClean="0">
                <a:solidFill>
                  <a:schemeClr val="bg1"/>
                </a:solidFill>
              </a:rPr>
              <a:t>Capacity</a:t>
            </a:r>
          </a:p>
          <a:p>
            <a:r>
              <a:rPr lang="en-GB" sz="1800" b="1" dirty="0" smtClean="0">
                <a:solidFill>
                  <a:schemeClr val="bg1"/>
                </a:solidFill>
              </a:rPr>
              <a:t>Saturated</a:t>
            </a:r>
          </a:p>
          <a:p>
            <a:r>
              <a:rPr lang="en-GB" sz="1800" b="1" dirty="0" smtClean="0">
                <a:solidFill>
                  <a:schemeClr val="bg1"/>
                </a:solidFill>
              </a:rPr>
              <a:t>Flow</a:t>
            </a:r>
          </a:p>
          <a:p>
            <a:r>
              <a:rPr lang="en-GB" sz="1800" b="1" dirty="0" smtClean="0">
                <a:solidFill>
                  <a:schemeClr val="bg1"/>
                </a:solidFill>
              </a:rPr>
              <a:t>Cut</a:t>
            </a:r>
          </a:p>
        </p:txBody>
      </p:sp>
      <p:sp>
        <p:nvSpPr>
          <p:cNvPr id="7" name="Title 1"/>
          <p:cNvSpPr txBox="1">
            <a:spLocks/>
          </p:cNvSpPr>
          <p:nvPr/>
        </p:nvSpPr>
        <p:spPr>
          <a:xfrm>
            <a:off x="321187" y="1833675"/>
            <a:ext cx="3642392" cy="8839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smtClean="0">
                <a:solidFill>
                  <a:schemeClr val="bg1"/>
                </a:solidFill>
              </a:rPr>
              <a:t>Fluency: Recall </a:t>
            </a:r>
            <a:r>
              <a:rPr lang="en-GB" sz="1600" dirty="0" smtClean="0">
                <a:solidFill>
                  <a:schemeClr val="bg1"/>
                </a:solidFill>
              </a:rPr>
              <a:t>how to calculate the value of a cut</a:t>
            </a:r>
            <a:endParaRPr lang="en-GB" sz="1600" dirty="0" smtClean="0">
              <a:solidFill>
                <a:schemeClr val="bg1"/>
              </a:solidFill>
            </a:endParaRPr>
          </a:p>
        </p:txBody>
      </p:sp>
      <p:sp>
        <p:nvSpPr>
          <p:cNvPr id="8" name="Title 1"/>
          <p:cNvSpPr txBox="1">
            <a:spLocks/>
          </p:cNvSpPr>
          <p:nvPr/>
        </p:nvSpPr>
        <p:spPr>
          <a:xfrm>
            <a:off x="340963" y="2474272"/>
            <a:ext cx="3942160" cy="8839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smtClean="0">
                <a:solidFill>
                  <a:schemeClr val="bg1"/>
                </a:solidFill>
              </a:rPr>
              <a:t>Reasoning: Implement </a:t>
            </a:r>
            <a:r>
              <a:rPr lang="en-GB" sz="1600" dirty="0" smtClean="0">
                <a:solidFill>
                  <a:schemeClr val="bg1"/>
                </a:solidFill>
              </a:rPr>
              <a:t>flow augmenting algorithm to determine max flow</a:t>
            </a:r>
            <a:endParaRPr lang="en-GB" sz="1600" dirty="0" smtClean="0">
              <a:solidFill>
                <a:schemeClr val="bg1"/>
              </a:solidFill>
            </a:endParaRPr>
          </a:p>
        </p:txBody>
      </p:sp>
      <p:sp>
        <p:nvSpPr>
          <p:cNvPr id="9" name="Title 1"/>
          <p:cNvSpPr txBox="1">
            <a:spLocks/>
          </p:cNvSpPr>
          <p:nvPr/>
        </p:nvSpPr>
        <p:spPr>
          <a:xfrm>
            <a:off x="340963" y="3159107"/>
            <a:ext cx="3942160" cy="8839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smtClean="0">
                <a:solidFill>
                  <a:schemeClr val="bg1"/>
                </a:solidFill>
              </a:rPr>
              <a:t>Problem Solving: </a:t>
            </a:r>
            <a:r>
              <a:rPr lang="en-GB" sz="1600" dirty="0" smtClean="0">
                <a:solidFill>
                  <a:schemeClr val="bg1"/>
                </a:solidFill>
              </a:rPr>
              <a:t>Refine network flow problems</a:t>
            </a:r>
            <a:endParaRPr lang="en-GB" sz="1600" dirty="0" smtClean="0">
              <a:solidFill>
                <a:schemeClr val="bg1"/>
              </a:solidFill>
            </a:endParaRPr>
          </a:p>
        </p:txBody>
      </p:sp>
    </p:spTree>
    <p:extLst>
      <p:ext uri="{BB962C8B-B14F-4D97-AF65-F5344CB8AC3E}">
        <p14:creationId xmlns:p14="http://schemas.microsoft.com/office/powerpoint/2010/main" val="3787747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03" name="Line 39"/>
          <p:cNvSpPr>
            <a:spLocks noChangeShapeType="1"/>
          </p:cNvSpPr>
          <p:nvPr/>
        </p:nvSpPr>
        <p:spPr bwMode="auto">
          <a:xfrm flipV="1">
            <a:off x="6699250" y="3344863"/>
            <a:ext cx="0" cy="15732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13" name="AutoShape 49"/>
          <p:cNvSpPr>
            <a:spLocks noChangeArrowheads="1"/>
          </p:cNvSpPr>
          <p:nvPr/>
        </p:nvSpPr>
        <p:spPr bwMode="auto">
          <a:xfrm>
            <a:off x="5334000" y="3352800"/>
            <a:ext cx="2730500" cy="1574800"/>
          </a:xfrm>
          <a:prstGeom prst="diamond">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59" name="Freeform 95"/>
          <p:cNvSpPr>
            <a:spLocks/>
          </p:cNvSpPr>
          <p:nvPr/>
        </p:nvSpPr>
        <p:spPr bwMode="auto">
          <a:xfrm>
            <a:off x="5324475" y="3349625"/>
            <a:ext cx="2738438" cy="1571625"/>
          </a:xfrm>
          <a:custGeom>
            <a:avLst/>
            <a:gdLst>
              <a:gd name="T0" fmla="*/ 0 w 1725"/>
              <a:gd name="T1" fmla="*/ 498 h 990"/>
              <a:gd name="T2" fmla="*/ 867 w 1725"/>
              <a:gd name="T3" fmla="*/ 0 h 990"/>
              <a:gd name="T4" fmla="*/ 867 w 1725"/>
              <a:gd name="T5" fmla="*/ 990 h 990"/>
              <a:gd name="T6" fmla="*/ 1725 w 1725"/>
              <a:gd name="T7" fmla="*/ 495 h 990"/>
            </a:gdLst>
            <a:ahLst/>
            <a:cxnLst>
              <a:cxn ang="0">
                <a:pos x="T0" y="T1"/>
              </a:cxn>
              <a:cxn ang="0">
                <a:pos x="T2" y="T3"/>
              </a:cxn>
              <a:cxn ang="0">
                <a:pos x="T4" y="T5"/>
              </a:cxn>
              <a:cxn ang="0">
                <a:pos x="T6" y="T7"/>
              </a:cxn>
            </a:cxnLst>
            <a:rect l="0" t="0" r="r" b="b"/>
            <a:pathLst>
              <a:path w="1725" h="990">
                <a:moveTo>
                  <a:pt x="0" y="498"/>
                </a:moveTo>
                <a:lnTo>
                  <a:pt x="867" y="0"/>
                </a:lnTo>
                <a:lnTo>
                  <a:pt x="867" y="990"/>
                </a:lnTo>
                <a:lnTo>
                  <a:pt x="1725" y="495"/>
                </a:lnTo>
              </a:path>
            </a:pathLst>
          </a:cu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68" name="Text Box 4"/>
          <p:cNvSpPr txBox="1">
            <a:spLocks noChangeArrowheads="1"/>
          </p:cNvSpPr>
          <p:nvPr/>
        </p:nvSpPr>
        <p:spPr bwMode="auto">
          <a:xfrm>
            <a:off x="1711325" y="282575"/>
            <a:ext cx="5724525" cy="57943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Flow-augmenting by </a:t>
            </a:r>
            <a:r>
              <a:rPr kumimoji="0" lang="en-GB" alt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reducing</a:t>
            </a:r>
            <a:endParaRPr kumimoji="0" lang="en-US" alt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71" name="Line 7"/>
          <p:cNvSpPr>
            <a:spLocks noChangeShapeType="1"/>
          </p:cNvSpPr>
          <p:nvPr/>
        </p:nvSpPr>
        <p:spPr bwMode="auto">
          <a:xfrm flipV="1">
            <a:off x="2343150" y="1985963"/>
            <a:ext cx="0" cy="15732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72" name="Text Box 8"/>
          <p:cNvSpPr txBox="1">
            <a:spLocks noChangeArrowheads="1"/>
          </p:cNvSpPr>
          <p:nvPr/>
        </p:nvSpPr>
        <p:spPr bwMode="auto">
          <a:xfrm>
            <a:off x="657225" y="26019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73" name="Text Box 9"/>
          <p:cNvSpPr txBox="1">
            <a:spLocks noChangeArrowheads="1"/>
          </p:cNvSpPr>
          <p:nvPr/>
        </p:nvSpPr>
        <p:spPr bwMode="auto">
          <a:xfrm>
            <a:off x="3678238" y="26162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74" name="Text Box 10"/>
          <p:cNvSpPr txBox="1">
            <a:spLocks noChangeArrowheads="1"/>
          </p:cNvSpPr>
          <p:nvPr/>
        </p:nvSpPr>
        <p:spPr bwMode="auto">
          <a:xfrm>
            <a:off x="2170113" y="169545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76" name="Text Box 12"/>
          <p:cNvSpPr txBox="1">
            <a:spLocks noChangeArrowheads="1"/>
          </p:cNvSpPr>
          <p:nvPr/>
        </p:nvSpPr>
        <p:spPr bwMode="auto">
          <a:xfrm>
            <a:off x="2173288" y="35194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B</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78" name="Line 14"/>
          <p:cNvSpPr>
            <a:spLocks noChangeShapeType="1"/>
          </p:cNvSpPr>
          <p:nvPr/>
        </p:nvSpPr>
        <p:spPr bwMode="auto">
          <a:xfrm flipV="1">
            <a:off x="1538288" y="2390775"/>
            <a:ext cx="112712" cy="68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79" name="Line 15"/>
          <p:cNvSpPr>
            <a:spLocks noChangeShapeType="1"/>
          </p:cNvSpPr>
          <p:nvPr/>
        </p:nvSpPr>
        <p:spPr bwMode="auto">
          <a:xfrm flipV="1">
            <a:off x="3009900" y="3111500"/>
            <a:ext cx="127000"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80" name="Line 16"/>
          <p:cNvSpPr>
            <a:spLocks noChangeShapeType="1"/>
          </p:cNvSpPr>
          <p:nvPr/>
        </p:nvSpPr>
        <p:spPr bwMode="auto">
          <a:xfrm>
            <a:off x="1522413" y="3090863"/>
            <a:ext cx="131762" cy="84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82" name="Line 18"/>
          <p:cNvSpPr>
            <a:spLocks noChangeShapeType="1"/>
          </p:cNvSpPr>
          <p:nvPr/>
        </p:nvSpPr>
        <p:spPr bwMode="auto">
          <a:xfrm>
            <a:off x="3009900" y="2378075"/>
            <a:ext cx="122238"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85" name="Line 21"/>
          <p:cNvSpPr>
            <a:spLocks noChangeShapeType="1"/>
          </p:cNvSpPr>
          <p:nvPr/>
        </p:nvSpPr>
        <p:spPr bwMode="auto">
          <a:xfrm flipV="1">
            <a:off x="2343150" y="2624138"/>
            <a:ext cx="1588" cy="104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886" name="AutoShape 22"/>
          <p:cNvSpPr>
            <a:spLocks noChangeArrowheads="1"/>
          </p:cNvSpPr>
          <p:nvPr/>
        </p:nvSpPr>
        <p:spPr bwMode="auto">
          <a:xfrm>
            <a:off x="977900" y="1993900"/>
            <a:ext cx="2730500" cy="1574800"/>
          </a:xfrm>
          <a:prstGeom prst="diamond">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888" name="Object 24"/>
          <p:cNvGraphicFramePr>
            <a:graphicFrameLocks noChangeAspect="1"/>
          </p:cNvGraphicFramePr>
          <p:nvPr/>
        </p:nvGraphicFramePr>
        <p:xfrm>
          <a:off x="1501775" y="1949450"/>
          <a:ext cx="190500" cy="266700"/>
        </p:xfrm>
        <a:graphic>
          <a:graphicData uri="http://schemas.openxmlformats.org/presentationml/2006/ole">
            <mc:AlternateContent xmlns:mc="http://schemas.openxmlformats.org/markup-compatibility/2006">
              <mc:Choice xmlns:v="urn:schemas-microsoft-com:vml" Requires="v">
                <p:oleObj spid="_x0000_s8338" name="Equation" r:id="rId4" imgW="126720" imgH="177480" progId="Equation.3">
                  <p:embed/>
                </p:oleObj>
              </mc:Choice>
              <mc:Fallback>
                <p:oleObj name="Equation" r:id="rId4" imgW="126720" imgH="177480" progId="Equation.3">
                  <p:embed/>
                  <p:pic>
                    <p:nvPicPr>
                      <p:cNvPr id="36888"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1775" y="19494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89" name="Object 25"/>
          <p:cNvGraphicFramePr>
            <a:graphicFrameLocks noChangeAspect="1"/>
          </p:cNvGraphicFramePr>
          <p:nvPr/>
        </p:nvGraphicFramePr>
        <p:xfrm>
          <a:off x="1336675" y="2139950"/>
          <a:ext cx="190500" cy="247650"/>
        </p:xfrm>
        <a:graphic>
          <a:graphicData uri="http://schemas.openxmlformats.org/presentationml/2006/ole">
            <mc:AlternateContent xmlns:mc="http://schemas.openxmlformats.org/markup-compatibility/2006">
              <mc:Choice xmlns:v="urn:schemas-microsoft-com:vml" Requires="v">
                <p:oleObj spid="_x0000_s8339" name="Equation" r:id="rId6" imgW="126720" imgH="164880" progId="Equation.3">
                  <p:embed/>
                </p:oleObj>
              </mc:Choice>
              <mc:Fallback>
                <p:oleObj name="Equation" r:id="rId6" imgW="126720" imgH="164880" progId="Equation.3">
                  <p:embed/>
                  <p:pic>
                    <p:nvPicPr>
                      <p:cNvPr id="36889"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6675" y="21399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90" name="Oval 26"/>
          <p:cNvSpPr>
            <a:spLocks noChangeArrowheads="1"/>
          </p:cNvSpPr>
          <p:nvPr/>
        </p:nvSpPr>
        <p:spPr bwMode="auto">
          <a:xfrm>
            <a:off x="1271588" y="213995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891" name="Object 27"/>
          <p:cNvGraphicFramePr>
            <a:graphicFrameLocks noChangeAspect="1"/>
          </p:cNvGraphicFramePr>
          <p:nvPr/>
        </p:nvGraphicFramePr>
        <p:xfrm>
          <a:off x="1387475" y="3203575"/>
          <a:ext cx="190500" cy="247650"/>
        </p:xfrm>
        <a:graphic>
          <a:graphicData uri="http://schemas.openxmlformats.org/presentationml/2006/ole">
            <mc:AlternateContent xmlns:mc="http://schemas.openxmlformats.org/markup-compatibility/2006">
              <mc:Choice xmlns:v="urn:schemas-microsoft-com:vml" Requires="v">
                <p:oleObj spid="_x0000_s8340" name="Equation" r:id="rId8" imgW="126720" imgH="164880" progId="Equation.3">
                  <p:embed/>
                </p:oleObj>
              </mc:Choice>
              <mc:Fallback>
                <p:oleObj name="Equation" r:id="rId8" imgW="126720" imgH="164880" progId="Equation.3">
                  <p:embed/>
                  <p:pic>
                    <p:nvPicPr>
                      <p:cNvPr id="36891"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7475" y="3203575"/>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92" name="Object 28"/>
          <p:cNvGraphicFramePr>
            <a:graphicFrameLocks noChangeAspect="1"/>
          </p:cNvGraphicFramePr>
          <p:nvPr/>
        </p:nvGraphicFramePr>
        <p:xfrm>
          <a:off x="1222375" y="3384550"/>
          <a:ext cx="190500" cy="247650"/>
        </p:xfrm>
        <a:graphic>
          <a:graphicData uri="http://schemas.openxmlformats.org/presentationml/2006/ole">
            <mc:AlternateContent xmlns:mc="http://schemas.openxmlformats.org/markup-compatibility/2006">
              <mc:Choice xmlns:v="urn:schemas-microsoft-com:vml" Requires="v">
                <p:oleObj spid="_x0000_s8341" name="Equation" r:id="rId10" imgW="126720" imgH="164880" progId="Equation.3">
                  <p:embed/>
                </p:oleObj>
              </mc:Choice>
              <mc:Fallback>
                <p:oleObj name="Equation" r:id="rId10" imgW="126720" imgH="164880" progId="Equation.3">
                  <p:embed/>
                  <p:pic>
                    <p:nvPicPr>
                      <p:cNvPr id="36892"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2375" y="33845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93" name="Oval 29"/>
          <p:cNvSpPr>
            <a:spLocks noChangeArrowheads="1"/>
          </p:cNvSpPr>
          <p:nvPr/>
        </p:nvSpPr>
        <p:spPr bwMode="auto">
          <a:xfrm>
            <a:off x="1157288" y="338455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894" name="Object 30"/>
          <p:cNvGraphicFramePr>
            <a:graphicFrameLocks noChangeAspect="1"/>
          </p:cNvGraphicFramePr>
          <p:nvPr/>
        </p:nvGraphicFramePr>
        <p:xfrm>
          <a:off x="3355975" y="1949450"/>
          <a:ext cx="190500" cy="266700"/>
        </p:xfrm>
        <a:graphic>
          <a:graphicData uri="http://schemas.openxmlformats.org/presentationml/2006/ole">
            <mc:AlternateContent xmlns:mc="http://schemas.openxmlformats.org/markup-compatibility/2006">
              <mc:Choice xmlns:v="urn:schemas-microsoft-com:vml" Requires="v">
                <p:oleObj spid="_x0000_s8342" name="Equation" r:id="rId12" imgW="126720" imgH="177480" progId="Equation.3">
                  <p:embed/>
                </p:oleObj>
              </mc:Choice>
              <mc:Fallback>
                <p:oleObj name="Equation" r:id="rId12" imgW="126720" imgH="177480" progId="Equation.3">
                  <p:embed/>
                  <p:pic>
                    <p:nvPicPr>
                      <p:cNvPr id="36894"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5975" y="19494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95" name="Object 31"/>
          <p:cNvGraphicFramePr>
            <a:graphicFrameLocks noChangeAspect="1"/>
          </p:cNvGraphicFramePr>
          <p:nvPr/>
        </p:nvGraphicFramePr>
        <p:xfrm>
          <a:off x="3114675" y="2130425"/>
          <a:ext cx="190500" cy="266700"/>
        </p:xfrm>
        <a:graphic>
          <a:graphicData uri="http://schemas.openxmlformats.org/presentationml/2006/ole">
            <mc:AlternateContent xmlns:mc="http://schemas.openxmlformats.org/markup-compatibility/2006">
              <mc:Choice xmlns:v="urn:schemas-microsoft-com:vml" Requires="v">
                <p:oleObj spid="_x0000_s8343" name="Equation" r:id="rId14" imgW="126720" imgH="177480" progId="Equation.3">
                  <p:embed/>
                </p:oleObj>
              </mc:Choice>
              <mc:Fallback>
                <p:oleObj name="Equation" r:id="rId14" imgW="126720" imgH="177480" progId="Equation.3">
                  <p:embed/>
                  <p:pic>
                    <p:nvPicPr>
                      <p:cNvPr id="36895" name="Object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14675" y="21304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96" name="Oval 32"/>
          <p:cNvSpPr>
            <a:spLocks noChangeArrowheads="1"/>
          </p:cNvSpPr>
          <p:nvPr/>
        </p:nvSpPr>
        <p:spPr bwMode="auto">
          <a:xfrm>
            <a:off x="3049588" y="213995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897" name="Object 33"/>
          <p:cNvGraphicFramePr>
            <a:graphicFrameLocks noChangeAspect="1"/>
          </p:cNvGraphicFramePr>
          <p:nvPr/>
        </p:nvGraphicFramePr>
        <p:xfrm>
          <a:off x="3228975" y="3092450"/>
          <a:ext cx="190500" cy="266700"/>
        </p:xfrm>
        <a:graphic>
          <a:graphicData uri="http://schemas.openxmlformats.org/presentationml/2006/ole">
            <mc:AlternateContent xmlns:mc="http://schemas.openxmlformats.org/markup-compatibility/2006">
              <mc:Choice xmlns:v="urn:schemas-microsoft-com:vml" Requires="v">
                <p:oleObj spid="_x0000_s8344" name="Equation" r:id="rId16" imgW="126720" imgH="177480" progId="Equation.3">
                  <p:embed/>
                </p:oleObj>
              </mc:Choice>
              <mc:Fallback>
                <p:oleObj name="Equation" r:id="rId16" imgW="126720" imgH="177480" progId="Equation.3">
                  <p:embed/>
                  <p:pic>
                    <p:nvPicPr>
                      <p:cNvPr id="36897"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8975" y="30924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98" name="Object 34"/>
          <p:cNvGraphicFramePr>
            <a:graphicFrameLocks noChangeAspect="1"/>
          </p:cNvGraphicFramePr>
          <p:nvPr/>
        </p:nvGraphicFramePr>
        <p:xfrm>
          <a:off x="3063875" y="3273425"/>
          <a:ext cx="190500" cy="266700"/>
        </p:xfrm>
        <a:graphic>
          <a:graphicData uri="http://schemas.openxmlformats.org/presentationml/2006/ole">
            <mc:AlternateContent xmlns:mc="http://schemas.openxmlformats.org/markup-compatibility/2006">
              <mc:Choice xmlns:v="urn:schemas-microsoft-com:vml" Requires="v">
                <p:oleObj spid="_x0000_s8345" name="Equation" r:id="rId17" imgW="126720" imgH="177480" progId="Equation.3">
                  <p:embed/>
                </p:oleObj>
              </mc:Choice>
              <mc:Fallback>
                <p:oleObj name="Equation" r:id="rId17" imgW="126720" imgH="177480" progId="Equation.3">
                  <p:embed/>
                  <p:pic>
                    <p:nvPicPr>
                      <p:cNvPr id="36898" name="Object 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63875" y="32734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99" name="Oval 35"/>
          <p:cNvSpPr>
            <a:spLocks noChangeArrowheads="1"/>
          </p:cNvSpPr>
          <p:nvPr/>
        </p:nvSpPr>
        <p:spPr bwMode="auto">
          <a:xfrm>
            <a:off x="2998788" y="328295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900" name="Object 36"/>
          <p:cNvGraphicFramePr>
            <a:graphicFrameLocks noChangeAspect="1"/>
          </p:cNvGraphicFramePr>
          <p:nvPr/>
        </p:nvGraphicFramePr>
        <p:xfrm>
          <a:off x="2416175" y="2390775"/>
          <a:ext cx="190500" cy="247650"/>
        </p:xfrm>
        <a:graphic>
          <a:graphicData uri="http://schemas.openxmlformats.org/presentationml/2006/ole">
            <mc:AlternateContent xmlns:mc="http://schemas.openxmlformats.org/markup-compatibility/2006">
              <mc:Choice xmlns:v="urn:schemas-microsoft-com:vml" Requires="v">
                <p:oleObj spid="_x0000_s8346" name="Equation" r:id="rId19" imgW="126720" imgH="164880" progId="Equation.3">
                  <p:embed/>
                </p:oleObj>
              </mc:Choice>
              <mc:Fallback>
                <p:oleObj name="Equation" r:id="rId19" imgW="126720" imgH="164880" progId="Equation.3">
                  <p:embed/>
                  <p:pic>
                    <p:nvPicPr>
                      <p:cNvPr id="36900" name="Object 3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16175" y="2390775"/>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01" name="Object 37"/>
          <p:cNvGraphicFramePr>
            <a:graphicFrameLocks noChangeAspect="1"/>
          </p:cNvGraphicFramePr>
          <p:nvPr/>
        </p:nvGraphicFramePr>
        <p:xfrm>
          <a:off x="2441575" y="2673350"/>
          <a:ext cx="190500" cy="247650"/>
        </p:xfrm>
        <a:graphic>
          <a:graphicData uri="http://schemas.openxmlformats.org/presentationml/2006/ole">
            <mc:AlternateContent xmlns:mc="http://schemas.openxmlformats.org/markup-compatibility/2006">
              <mc:Choice xmlns:v="urn:schemas-microsoft-com:vml" Requires="v">
                <p:oleObj spid="_x0000_s8347" name="Equation" r:id="rId21" imgW="126720" imgH="164880" progId="Equation.3">
                  <p:embed/>
                </p:oleObj>
              </mc:Choice>
              <mc:Fallback>
                <p:oleObj name="Equation" r:id="rId21" imgW="126720" imgH="164880" progId="Equation.3">
                  <p:embed/>
                  <p:pic>
                    <p:nvPicPr>
                      <p:cNvPr id="36901" name="Object 3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41575" y="26733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02" name="Oval 38"/>
          <p:cNvSpPr>
            <a:spLocks noChangeArrowheads="1"/>
          </p:cNvSpPr>
          <p:nvPr/>
        </p:nvSpPr>
        <p:spPr bwMode="auto">
          <a:xfrm>
            <a:off x="2376488" y="267335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04" name="Text Box 40"/>
          <p:cNvSpPr txBox="1">
            <a:spLocks noChangeArrowheads="1"/>
          </p:cNvSpPr>
          <p:nvPr/>
        </p:nvSpPr>
        <p:spPr bwMode="auto">
          <a:xfrm>
            <a:off x="5026025" y="39608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05" name="Text Box 41"/>
          <p:cNvSpPr txBox="1">
            <a:spLocks noChangeArrowheads="1"/>
          </p:cNvSpPr>
          <p:nvPr/>
        </p:nvSpPr>
        <p:spPr bwMode="auto">
          <a:xfrm>
            <a:off x="8034338" y="39751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06" name="Text Box 42"/>
          <p:cNvSpPr txBox="1">
            <a:spLocks noChangeArrowheads="1"/>
          </p:cNvSpPr>
          <p:nvPr/>
        </p:nvSpPr>
        <p:spPr bwMode="auto">
          <a:xfrm>
            <a:off x="6526213" y="305435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07" name="Text Box 43"/>
          <p:cNvSpPr txBox="1">
            <a:spLocks noChangeArrowheads="1"/>
          </p:cNvSpPr>
          <p:nvPr/>
        </p:nvSpPr>
        <p:spPr bwMode="auto">
          <a:xfrm>
            <a:off x="6529388" y="48783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B</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08" name="Line 44"/>
          <p:cNvSpPr>
            <a:spLocks noChangeShapeType="1"/>
          </p:cNvSpPr>
          <p:nvPr/>
        </p:nvSpPr>
        <p:spPr bwMode="auto">
          <a:xfrm flipV="1">
            <a:off x="5770563" y="3597275"/>
            <a:ext cx="265112" cy="149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915" name="Object 51"/>
          <p:cNvGraphicFramePr>
            <a:graphicFrameLocks noChangeAspect="1"/>
          </p:cNvGraphicFramePr>
          <p:nvPr/>
        </p:nvGraphicFramePr>
        <p:xfrm>
          <a:off x="6211888" y="3665538"/>
          <a:ext cx="190500" cy="247650"/>
        </p:xfrm>
        <a:graphic>
          <a:graphicData uri="http://schemas.openxmlformats.org/presentationml/2006/ole">
            <mc:AlternateContent xmlns:mc="http://schemas.openxmlformats.org/markup-compatibility/2006">
              <mc:Choice xmlns:v="urn:schemas-microsoft-com:vml" Requires="v">
                <p:oleObj spid="_x0000_s8348" name="Equation" r:id="rId23" imgW="126720" imgH="164880" progId="Equation.3">
                  <p:embed/>
                </p:oleObj>
              </mc:Choice>
              <mc:Fallback>
                <p:oleObj name="Equation" r:id="rId23" imgW="126720" imgH="164880" progId="Equation.3">
                  <p:embed/>
                  <p:pic>
                    <p:nvPicPr>
                      <p:cNvPr id="36915" name="Object 5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11888" y="3665538"/>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29" name="Object 65"/>
          <p:cNvGraphicFramePr>
            <a:graphicFrameLocks noChangeAspect="1"/>
          </p:cNvGraphicFramePr>
          <p:nvPr/>
        </p:nvGraphicFramePr>
        <p:xfrm>
          <a:off x="6027738" y="3424238"/>
          <a:ext cx="152400" cy="247650"/>
        </p:xfrm>
        <a:graphic>
          <a:graphicData uri="http://schemas.openxmlformats.org/presentationml/2006/ole">
            <mc:AlternateContent xmlns:mc="http://schemas.openxmlformats.org/markup-compatibility/2006">
              <mc:Choice xmlns:v="urn:schemas-microsoft-com:vml" Requires="v">
                <p:oleObj spid="_x0000_s8349" name="Equation" r:id="rId25" imgW="101520" imgH="164880" progId="Equation.3">
                  <p:embed/>
                </p:oleObj>
              </mc:Choice>
              <mc:Fallback>
                <p:oleObj name="Equation" r:id="rId25" imgW="101520" imgH="164880" progId="Equation.3">
                  <p:embed/>
                  <p:pic>
                    <p:nvPicPr>
                      <p:cNvPr id="36929" name="Object 6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27738" y="3424238"/>
                        <a:ext cx="1524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30" name="Line 66"/>
          <p:cNvSpPr>
            <a:spLocks noChangeShapeType="1"/>
          </p:cNvSpPr>
          <p:nvPr/>
        </p:nvSpPr>
        <p:spPr bwMode="auto">
          <a:xfrm rot="10800000" flipV="1">
            <a:off x="5922963" y="3838575"/>
            <a:ext cx="265112" cy="149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31" name="Line 67"/>
          <p:cNvSpPr>
            <a:spLocks noChangeShapeType="1"/>
          </p:cNvSpPr>
          <p:nvPr/>
        </p:nvSpPr>
        <p:spPr bwMode="auto">
          <a:xfrm flipV="1">
            <a:off x="7161213" y="4343400"/>
            <a:ext cx="265112" cy="149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932" name="Object 68"/>
          <p:cNvGraphicFramePr>
            <a:graphicFrameLocks noChangeAspect="1"/>
          </p:cNvGraphicFramePr>
          <p:nvPr/>
        </p:nvGraphicFramePr>
        <p:xfrm>
          <a:off x="7631113" y="4402138"/>
          <a:ext cx="190500" cy="266700"/>
        </p:xfrm>
        <a:graphic>
          <a:graphicData uri="http://schemas.openxmlformats.org/presentationml/2006/ole">
            <mc:AlternateContent xmlns:mc="http://schemas.openxmlformats.org/markup-compatibility/2006">
              <mc:Choice xmlns:v="urn:schemas-microsoft-com:vml" Requires="v">
                <p:oleObj spid="_x0000_s8350" name="Equation" r:id="rId27" imgW="126720" imgH="177480" progId="Equation.3">
                  <p:embed/>
                </p:oleObj>
              </mc:Choice>
              <mc:Fallback>
                <p:oleObj name="Equation" r:id="rId27" imgW="126720" imgH="177480" progId="Equation.3">
                  <p:embed/>
                  <p:pic>
                    <p:nvPicPr>
                      <p:cNvPr id="36932" name="Object 6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631113" y="4402138"/>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33" name="Object 69"/>
          <p:cNvGraphicFramePr>
            <a:graphicFrameLocks noChangeAspect="1"/>
          </p:cNvGraphicFramePr>
          <p:nvPr/>
        </p:nvGraphicFramePr>
        <p:xfrm>
          <a:off x="7427913" y="4170363"/>
          <a:ext cx="190500" cy="247650"/>
        </p:xfrm>
        <a:graphic>
          <a:graphicData uri="http://schemas.openxmlformats.org/presentationml/2006/ole">
            <mc:AlternateContent xmlns:mc="http://schemas.openxmlformats.org/markup-compatibility/2006">
              <mc:Choice xmlns:v="urn:schemas-microsoft-com:vml" Requires="v">
                <p:oleObj spid="_x0000_s8351" name="Equation" r:id="rId29" imgW="126720" imgH="164880" progId="Equation.3">
                  <p:embed/>
                </p:oleObj>
              </mc:Choice>
              <mc:Fallback>
                <p:oleObj name="Equation" r:id="rId29" imgW="126720" imgH="164880" progId="Equation.3">
                  <p:embed/>
                  <p:pic>
                    <p:nvPicPr>
                      <p:cNvPr id="36933" name="Object 6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427913" y="4170363"/>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34" name="Line 70"/>
          <p:cNvSpPr>
            <a:spLocks noChangeShapeType="1"/>
          </p:cNvSpPr>
          <p:nvPr/>
        </p:nvSpPr>
        <p:spPr bwMode="auto">
          <a:xfrm rot="10800000" flipV="1">
            <a:off x="7313613" y="4584700"/>
            <a:ext cx="265112" cy="149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35" name="Line 71"/>
          <p:cNvSpPr>
            <a:spLocks noChangeShapeType="1"/>
          </p:cNvSpPr>
          <p:nvPr/>
        </p:nvSpPr>
        <p:spPr bwMode="auto">
          <a:xfrm>
            <a:off x="5897563" y="4343400"/>
            <a:ext cx="265112" cy="155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936" name="Object 72"/>
          <p:cNvGraphicFramePr>
            <a:graphicFrameLocks noChangeAspect="1"/>
          </p:cNvGraphicFramePr>
          <p:nvPr/>
        </p:nvGraphicFramePr>
        <p:xfrm>
          <a:off x="6059488" y="4630738"/>
          <a:ext cx="190500" cy="247650"/>
        </p:xfrm>
        <a:graphic>
          <a:graphicData uri="http://schemas.openxmlformats.org/presentationml/2006/ole">
            <mc:AlternateContent xmlns:mc="http://schemas.openxmlformats.org/markup-compatibility/2006">
              <mc:Choice xmlns:v="urn:schemas-microsoft-com:vml" Requires="v">
                <p:oleObj spid="_x0000_s8352" name="Equation" r:id="rId31" imgW="126720" imgH="164880" progId="Equation.3">
                  <p:embed/>
                </p:oleObj>
              </mc:Choice>
              <mc:Fallback>
                <p:oleObj name="Equation" r:id="rId31" imgW="126720" imgH="164880" progId="Equation.3">
                  <p:embed/>
                  <p:pic>
                    <p:nvPicPr>
                      <p:cNvPr id="36936" name="Object 7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59488" y="4630738"/>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37" name="Object 73"/>
          <p:cNvGraphicFramePr>
            <a:graphicFrameLocks noChangeAspect="1"/>
          </p:cNvGraphicFramePr>
          <p:nvPr/>
        </p:nvGraphicFramePr>
        <p:xfrm>
          <a:off x="6148388" y="4379913"/>
          <a:ext cx="190500" cy="266700"/>
        </p:xfrm>
        <a:graphic>
          <a:graphicData uri="http://schemas.openxmlformats.org/presentationml/2006/ole">
            <mc:AlternateContent xmlns:mc="http://schemas.openxmlformats.org/markup-compatibility/2006">
              <mc:Choice xmlns:v="urn:schemas-microsoft-com:vml" Requires="v">
                <p:oleObj spid="_x0000_s8353" name="Equation" r:id="rId33" imgW="126720" imgH="177480" progId="Equation.3">
                  <p:embed/>
                </p:oleObj>
              </mc:Choice>
              <mc:Fallback>
                <p:oleObj name="Equation" r:id="rId33" imgW="126720" imgH="177480" progId="Equation.3">
                  <p:embed/>
                  <p:pic>
                    <p:nvPicPr>
                      <p:cNvPr id="36937" name="Object 7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48388" y="4379913"/>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38" name="Line 74"/>
          <p:cNvSpPr>
            <a:spLocks noChangeShapeType="1"/>
          </p:cNvSpPr>
          <p:nvPr/>
        </p:nvSpPr>
        <p:spPr bwMode="auto">
          <a:xfrm rot="-10800000">
            <a:off x="5783263" y="4508500"/>
            <a:ext cx="252412"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39" name="Line 75"/>
          <p:cNvSpPr>
            <a:spLocks noChangeShapeType="1"/>
          </p:cNvSpPr>
          <p:nvPr/>
        </p:nvSpPr>
        <p:spPr bwMode="auto">
          <a:xfrm>
            <a:off x="7307263" y="3581400"/>
            <a:ext cx="265112" cy="155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940" name="Object 76"/>
          <p:cNvGraphicFramePr>
            <a:graphicFrameLocks noChangeAspect="1"/>
          </p:cNvGraphicFramePr>
          <p:nvPr/>
        </p:nvGraphicFramePr>
        <p:xfrm>
          <a:off x="7469188" y="3859213"/>
          <a:ext cx="190500" cy="266700"/>
        </p:xfrm>
        <a:graphic>
          <a:graphicData uri="http://schemas.openxmlformats.org/presentationml/2006/ole">
            <mc:AlternateContent xmlns:mc="http://schemas.openxmlformats.org/markup-compatibility/2006">
              <mc:Choice xmlns:v="urn:schemas-microsoft-com:vml" Requires="v">
                <p:oleObj spid="_x0000_s8354" name="Equation" r:id="rId35" imgW="126720" imgH="177480" progId="Equation.3">
                  <p:embed/>
                </p:oleObj>
              </mc:Choice>
              <mc:Fallback>
                <p:oleObj name="Equation" r:id="rId35" imgW="126720" imgH="177480" progId="Equation.3">
                  <p:embed/>
                  <p:pic>
                    <p:nvPicPr>
                      <p:cNvPr id="36940" name="Object 7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469188" y="3859213"/>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41" name="Object 77"/>
          <p:cNvGraphicFramePr>
            <a:graphicFrameLocks noChangeAspect="1"/>
          </p:cNvGraphicFramePr>
          <p:nvPr/>
        </p:nvGraphicFramePr>
        <p:xfrm>
          <a:off x="7558088" y="3617913"/>
          <a:ext cx="190500" cy="266700"/>
        </p:xfrm>
        <a:graphic>
          <a:graphicData uri="http://schemas.openxmlformats.org/presentationml/2006/ole">
            <mc:AlternateContent xmlns:mc="http://schemas.openxmlformats.org/markup-compatibility/2006">
              <mc:Choice xmlns:v="urn:schemas-microsoft-com:vml" Requires="v">
                <p:oleObj spid="_x0000_s8355" name="Equation" r:id="rId37" imgW="126720" imgH="177480" progId="Equation.3">
                  <p:embed/>
                </p:oleObj>
              </mc:Choice>
              <mc:Fallback>
                <p:oleObj name="Equation" r:id="rId37" imgW="126720" imgH="177480" progId="Equation.3">
                  <p:embed/>
                  <p:pic>
                    <p:nvPicPr>
                      <p:cNvPr id="36941" name="Object 7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558088" y="3617913"/>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42" name="Line 78"/>
          <p:cNvSpPr>
            <a:spLocks noChangeShapeType="1"/>
          </p:cNvSpPr>
          <p:nvPr/>
        </p:nvSpPr>
        <p:spPr bwMode="auto">
          <a:xfrm rot="-10800000">
            <a:off x="7192963" y="3746500"/>
            <a:ext cx="252412"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43" name="Line 79"/>
          <p:cNvSpPr>
            <a:spLocks noChangeShapeType="1"/>
          </p:cNvSpPr>
          <p:nvPr/>
        </p:nvSpPr>
        <p:spPr bwMode="auto">
          <a:xfrm flipV="1">
            <a:off x="6783388" y="4135438"/>
            <a:ext cx="1587"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944" name="Object 80"/>
          <p:cNvGraphicFramePr>
            <a:graphicFrameLocks noChangeAspect="1"/>
          </p:cNvGraphicFramePr>
          <p:nvPr/>
        </p:nvGraphicFramePr>
        <p:xfrm>
          <a:off x="6697663" y="4422775"/>
          <a:ext cx="190500" cy="266700"/>
        </p:xfrm>
        <a:graphic>
          <a:graphicData uri="http://schemas.openxmlformats.org/presentationml/2006/ole">
            <mc:AlternateContent xmlns:mc="http://schemas.openxmlformats.org/markup-compatibility/2006">
              <mc:Choice xmlns:v="urn:schemas-microsoft-com:vml" Requires="v">
                <p:oleObj spid="_x0000_s8356" name="Equation" r:id="rId39" imgW="126720" imgH="177480" progId="Equation.3">
                  <p:embed/>
                </p:oleObj>
              </mc:Choice>
              <mc:Fallback>
                <p:oleObj name="Equation" r:id="rId39" imgW="126720" imgH="177480" progId="Equation.3">
                  <p:embed/>
                  <p:pic>
                    <p:nvPicPr>
                      <p:cNvPr id="36944" name="Object 8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697663" y="442277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45" name="Object 81"/>
          <p:cNvGraphicFramePr>
            <a:graphicFrameLocks noChangeAspect="1"/>
          </p:cNvGraphicFramePr>
          <p:nvPr/>
        </p:nvGraphicFramePr>
        <p:xfrm>
          <a:off x="6464300" y="3916363"/>
          <a:ext cx="190500" cy="247650"/>
        </p:xfrm>
        <a:graphic>
          <a:graphicData uri="http://schemas.openxmlformats.org/presentationml/2006/ole">
            <mc:AlternateContent xmlns:mc="http://schemas.openxmlformats.org/markup-compatibility/2006">
              <mc:Choice xmlns:v="urn:schemas-microsoft-com:vml" Requires="v">
                <p:oleObj spid="_x0000_s8357" name="Equation" r:id="rId41" imgW="126720" imgH="164880" progId="Equation.3">
                  <p:embed/>
                </p:oleObj>
              </mc:Choice>
              <mc:Fallback>
                <p:oleObj name="Equation" r:id="rId41" imgW="126720" imgH="164880" progId="Equation.3">
                  <p:embed/>
                  <p:pic>
                    <p:nvPicPr>
                      <p:cNvPr id="36945" name="Object 8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464300" y="3916363"/>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46" name="Line 82"/>
          <p:cNvSpPr>
            <a:spLocks noChangeShapeType="1"/>
          </p:cNvSpPr>
          <p:nvPr/>
        </p:nvSpPr>
        <p:spPr bwMode="auto">
          <a:xfrm rot="10800000" flipV="1">
            <a:off x="6608763" y="4146550"/>
            <a:ext cx="1587" cy="261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47" name="Text Box 83"/>
          <p:cNvSpPr txBox="1">
            <a:spLocks noChangeArrowheads="1"/>
          </p:cNvSpPr>
          <p:nvPr/>
        </p:nvSpPr>
        <p:spPr bwMode="auto">
          <a:xfrm>
            <a:off x="415925" y="1141413"/>
            <a:ext cx="5441950"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Eg suppose you have the following flow pattern:</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48" name="Line 84"/>
          <p:cNvSpPr>
            <a:spLocks noChangeShapeType="1"/>
          </p:cNvSpPr>
          <p:nvPr/>
        </p:nvSpPr>
        <p:spPr bwMode="auto">
          <a:xfrm>
            <a:off x="965200" y="2768600"/>
            <a:ext cx="1371600" cy="8001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49" name="Line 85"/>
          <p:cNvSpPr>
            <a:spLocks noChangeShapeType="1"/>
          </p:cNvSpPr>
          <p:nvPr/>
        </p:nvSpPr>
        <p:spPr bwMode="auto">
          <a:xfrm flipH="1">
            <a:off x="2341563" y="1981200"/>
            <a:ext cx="4762" cy="15827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50" name="Line 86"/>
          <p:cNvSpPr>
            <a:spLocks noChangeShapeType="1"/>
          </p:cNvSpPr>
          <p:nvPr/>
        </p:nvSpPr>
        <p:spPr bwMode="auto">
          <a:xfrm>
            <a:off x="2354263" y="1997075"/>
            <a:ext cx="1371600" cy="8001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51" name="Text Box 87"/>
          <p:cNvSpPr txBox="1">
            <a:spLocks noChangeArrowheads="1"/>
          </p:cNvSpPr>
          <p:nvPr/>
        </p:nvSpPr>
        <p:spPr bwMode="auto">
          <a:xfrm>
            <a:off x="4695825" y="1789113"/>
            <a:ext cx="3600450" cy="641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The saturated arcs suggest there are no improvements possible</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52" name="Text Box 88"/>
          <p:cNvSpPr txBox="1">
            <a:spLocks noChangeArrowheads="1"/>
          </p:cNvSpPr>
          <p:nvPr/>
        </p:nvSpPr>
        <p:spPr bwMode="auto">
          <a:xfrm>
            <a:off x="4225925" y="2601913"/>
            <a:ext cx="4654550" cy="36671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However, looking at the labelling procedure:</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953" name="Object 89"/>
          <p:cNvGraphicFramePr>
            <a:graphicFrameLocks noChangeAspect="1"/>
          </p:cNvGraphicFramePr>
          <p:nvPr/>
        </p:nvGraphicFramePr>
        <p:xfrm>
          <a:off x="6321425" y="3675063"/>
          <a:ext cx="247650" cy="304800"/>
        </p:xfrm>
        <a:graphic>
          <a:graphicData uri="http://schemas.openxmlformats.org/presentationml/2006/ole">
            <mc:AlternateContent xmlns:mc="http://schemas.openxmlformats.org/markup-compatibility/2006">
              <mc:Choice xmlns:v="urn:schemas-microsoft-com:vml" Requires="v">
                <p:oleObj spid="_x0000_s8358" name="Equation" r:id="rId43" imgW="164880" imgH="203040" progId="Equation.3">
                  <p:embed/>
                </p:oleObj>
              </mc:Choice>
              <mc:Fallback>
                <p:oleObj name="Equation" r:id="rId43" imgW="164880" imgH="203040" progId="Equation.3">
                  <p:embed/>
                  <p:pic>
                    <p:nvPicPr>
                      <p:cNvPr id="36953" name="Object 8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321425" y="3675063"/>
                        <a:ext cx="2476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54" name="Object 90"/>
          <p:cNvGraphicFramePr>
            <a:graphicFrameLocks noChangeAspect="1"/>
          </p:cNvGraphicFramePr>
          <p:nvPr/>
        </p:nvGraphicFramePr>
        <p:xfrm>
          <a:off x="6118225" y="3429000"/>
          <a:ext cx="247650" cy="304800"/>
        </p:xfrm>
        <a:graphic>
          <a:graphicData uri="http://schemas.openxmlformats.org/presentationml/2006/ole">
            <mc:AlternateContent xmlns:mc="http://schemas.openxmlformats.org/markup-compatibility/2006">
              <mc:Choice xmlns:v="urn:schemas-microsoft-com:vml" Requires="v">
                <p:oleObj spid="_x0000_s8359" name="Equation" r:id="rId45" imgW="164880" imgH="203040" progId="Equation.3">
                  <p:embed/>
                </p:oleObj>
              </mc:Choice>
              <mc:Fallback>
                <p:oleObj name="Equation" r:id="rId45" imgW="164880" imgH="203040" progId="Equation.3">
                  <p:embed/>
                  <p:pic>
                    <p:nvPicPr>
                      <p:cNvPr id="36954" name="Object 9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118225" y="3429000"/>
                        <a:ext cx="2476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55" name="Object 91"/>
          <p:cNvGraphicFramePr>
            <a:graphicFrameLocks noChangeAspect="1"/>
          </p:cNvGraphicFramePr>
          <p:nvPr/>
        </p:nvGraphicFramePr>
        <p:xfrm>
          <a:off x="6821488" y="4418013"/>
          <a:ext cx="190500" cy="304800"/>
        </p:xfrm>
        <a:graphic>
          <a:graphicData uri="http://schemas.openxmlformats.org/presentationml/2006/ole">
            <mc:AlternateContent xmlns:mc="http://schemas.openxmlformats.org/markup-compatibility/2006">
              <mc:Choice xmlns:v="urn:schemas-microsoft-com:vml" Requires="v">
                <p:oleObj spid="_x0000_s8360" name="Equation" r:id="rId47" imgW="126720" imgH="203040" progId="Equation.3">
                  <p:embed/>
                </p:oleObj>
              </mc:Choice>
              <mc:Fallback>
                <p:oleObj name="Equation" r:id="rId47" imgW="126720" imgH="203040" progId="Equation.3">
                  <p:embed/>
                  <p:pic>
                    <p:nvPicPr>
                      <p:cNvPr id="36955" name="Object 9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821488" y="4418013"/>
                        <a:ext cx="1905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56" name="Object 92"/>
          <p:cNvGraphicFramePr>
            <a:graphicFrameLocks noChangeAspect="1"/>
          </p:cNvGraphicFramePr>
          <p:nvPr/>
        </p:nvGraphicFramePr>
        <p:xfrm>
          <a:off x="6573838" y="3921125"/>
          <a:ext cx="247650" cy="304800"/>
        </p:xfrm>
        <a:graphic>
          <a:graphicData uri="http://schemas.openxmlformats.org/presentationml/2006/ole">
            <mc:AlternateContent xmlns:mc="http://schemas.openxmlformats.org/markup-compatibility/2006">
              <mc:Choice xmlns:v="urn:schemas-microsoft-com:vml" Requires="v">
                <p:oleObj spid="_x0000_s8361" name="Equation" r:id="rId49" imgW="164880" imgH="203040" progId="Equation.3">
                  <p:embed/>
                </p:oleObj>
              </mc:Choice>
              <mc:Fallback>
                <p:oleObj name="Equation" r:id="rId49" imgW="164880" imgH="203040" progId="Equation.3">
                  <p:embed/>
                  <p:pic>
                    <p:nvPicPr>
                      <p:cNvPr id="36956" name="Object 92"/>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573838" y="3921125"/>
                        <a:ext cx="2476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57" name="Object 93"/>
          <p:cNvGraphicFramePr>
            <a:graphicFrameLocks noChangeAspect="1"/>
          </p:cNvGraphicFramePr>
          <p:nvPr/>
        </p:nvGraphicFramePr>
        <p:xfrm>
          <a:off x="7754938" y="4402138"/>
          <a:ext cx="247650" cy="304800"/>
        </p:xfrm>
        <a:graphic>
          <a:graphicData uri="http://schemas.openxmlformats.org/presentationml/2006/ole">
            <mc:AlternateContent xmlns:mc="http://schemas.openxmlformats.org/markup-compatibility/2006">
              <mc:Choice xmlns:v="urn:schemas-microsoft-com:vml" Requires="v">
                <p:oleObj spid="_x0000_s8362" name="Equation" r:id="rId51" imgW="164880" imgH="203040" progId="Equation.3">
                  <p:embed/>
                </p:oleObj>
              </mc:Choice>
              <mc:Fallback>
                <p:oleObj name="Equation" r:id="rId51" imgW="164880" imgH="203040" progId="Equation.3">
                  <p:embed/>
                  <p:pic>
                    <p:nvPicPr>
                      <p:cNvPr id="36957" name="Object 93"/>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754938" y="4402138"/>
                        <a:ext cx="2476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58" name="Object 94"/>
          <p:cNvGraphicFramePr>
            <a:graphicFrameLocks noChangeAspect="1"/>
          </p:cNvGraphicFramePr>
          <p:nvPr/>
        </p:nvGraphicFramePr>
        <p:xfrm>
          <a:off x="7566025" y="4170363"/>
          <a:ext cx="190500" cy="304800"/>
        </p:xfrm>
        <a:graphic>
          <a:graphicData uri="http://schemas.openxmlformats.org/presentationml/2006/ole">
            <mc:AlternateContent xmlns:mc="http://schemas.openxmlformats.org/markup-compatibility/2006">
              <mc:Choice xmlns:v="urn:schemas-microsoft-com:vml" Requires="v">
                <p:oleObj spid="_x0000_s8363" name="Equation" r:id="rId53" imgW="126720" imgH="203040" progId="Equation.3">
                  <p:embed/>
                </p:oleObj>
              </mc:Choice>
              <mc:Fallback>
                <p:oleObj name="Equation" r:id="rId53" imgW="126720" imgH="203040" progId="Equation.3">
                  <p:embed/>
                  <p:pic>
                    <p:nvPicPr>
                      <p:cNvPr id="36958" name="Object 94"/>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566025" y="4170363"/>
                        <a:ext cx="1905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60" name="Text Box 96"/>
          <p:cNvSpPr txBox="1">
            <a:spLocks noChangeArrowheads="1"/>
          </p:cNvSpPr>
          <p:nvPr/>
        </p:nvSpPr>
        <p:spPr bwMode="auto">
          <a:xfrm>
            <a:off x="4632325" y="3109913"/>
            <a:ext cx="119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SABT = 1</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61" name="Text Box 97"/>
          <p:cNvSpPr txBox="1">
            <a:spLocks noChangeArrowheads="1"/>
          </p:cNvSpPr>
          <p:nvPr/>
        </p:nvSpPr>
        <p:spPr bwMode="auto">
          <a:xfrm>
            <a:off x="4568825" y="5281613"/>
            <a:ext cx="3765550" cy="91598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Reducing </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the flow through BA and redirecting it along BT enables you to increase the flow along SAT</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62" name="Line 98"/>
          <p:cNvSpPr>
            <a:spLocks noChangeShapeType="1"/>
          </p:cNvSpPr>
          <p:nvPr/>
        </p:nvSpPr>
        <p:spPr bwMode="auto">
          <a:xfrm flipV="1">
            <a:off x="2419350" y="4627563"/>
            <a:ext cx="0" cy="15732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63" name="Text Box 99"/>
          <p:cNvSpPr txBox="1">
            <a:spLocks noChangeArrowheads="1"/>
          </p:cNvSpPr>
          <p:nvPr/>
        </p:nvSpPr>
        <p:spPr bwMode="auto">
          <a:xfrm>
            <a:off x="733425" y="52435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64" name="Text Box 100"/>
          <p:cNvSpPr txBox="1">
            <a:spLocks noChangeArrowheads="1"/>
          </p:cNvSpPr>
          <p:nvPr/>
        </p:nvSpPr>
        <p:spPr bwMode="auto">
          <a:xfrm>
            <a:off x="3754438" y="5257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65" name="Text Box 101"/>
          <p:cNvSpPr txBox="1">
            <a:spLocks noChangeArrowheads="1"/>
          </p:cNvSpPr>
          <p:nvPr/>
        </p:nvSpPr>
        <p:spPr bwMode="auto">
          <a:xfrm>
            <a:off x="2246313" y="433705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66" name="Text Box 102"/>
          <p:cNvSpPr txBox="1">
            <a:spLocks noChangeArrowheads="1"/>
          </p:cNvSpPr>
          <p:nvPr/>
        </p:nvSpPr>
        <p:spPr bwMode="auto">
          <a:xfrm>
            <a:off x="2249488" y="61610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B</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67" name="Line 103"/>
          <p:cNvSpPr>
            <a:spLocks noChangeShapeType="1"/>
          </p:cNvSpPr>
          <p:nvPr/>
        </p:nvSpPr>
        <p:spPr bwMode="auto">
          <a:xfrm flipV="1">
            <a:off x="1614488" y="5032375"/>
            <a:ext cx="112712" cy="68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68" name="Line 104"/>
          <p:cNvSpPr>
            <a:spLocks noChangeShapeType="1"/>
          </p:cNvSpPr>
          <p:nvPr/>
        </p:nvSpPr>
        <p:spPr bwMode="auto">
          <a:xfrm flipV="1">
            <a:off x="3086100" y="5753100"/>
            <a:ext cx="127000"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69" name="Line 105"/>
          <p:cNvSpPr>
            <a:spLocks noChangeShapeType="1"/>
          </p:cNvSpPr>
          <p:nvPr/>
        </p:nvSpPr>
        <p:spPr bwMode="auto">
          <a:xfrm>
            <a:off x="1598613" y="5732463"/>
            <a:ext cx="131762" cy="84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70" name="Line 106"/>
          <p:cNvSpPr>
            <a:spLocks noChangeShapeType="1"/>
          </p:cNvSpPr>
          <p:nvPr/>
        </p:nvSpPr>
        <p:spPr bwMode="auto">
          <a:xfrm>
            <a:off x="3086100" y="5019675"/>
            <a:ext cx="122238"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71" name="Line 107"/>
          <p:cNvSpPr>
            <a:spLocks noChangeShapeType="1"/>
          </p:cNvSpPr>
          <p:nvPr/>
        </p:nvSpPr>
        <p:spPr bwMode="auto">
          <a:xfrm flipV="1">
            <a:off x="2419350" y="5265738"/>
            <a:ext cx="1588" cy="104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72" name="AutoShape 108"/>
          <p:cNvSpPr>
            <a:spLocks noChangeArrowheads="1"/>
          </p:cNvSpPr>
          <p:nvPr/>
        </p:nvSpPr>
        <p:spPr bwMode="auto">
          <a:xfrm>
            <a:off x="1054100" y="4635500"/>
            <a:ext cx="2730500" cy="1574800"/>
          </a:xfrm>
          <a:prstGeom prst="diamond">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973" name="Object 109"/>
          <p:cNvGraphicFramePr>
            <a:graphicFrameLocks noChangeAspect="1"/>
          </p:cNvGraphicFramePr>
          <p:nvPr/>
        </p:nvGraphicFramePr>
        <p:xfrm>
          <a:off x="1577975" y="4591050"/>
          <a:ext cx="190500" cy="266700"/>
        </p:xfrm>
        <a:graphic>
          <a:graphicData uri="http://schemas.openxmlformats.org/presentationml/2006/ole">
            <mc:AlternateContent xmlns:mc="http://schemas.openxmlformats.org/markup-compatibility/2006">
              <mc:Choice xmlns:v="urn:schemas-microsoft-com:vml" Requires="v">
                <p:oleObj spid="_x0000_s8364" name="Equation" r:id="rId55" imgW="126720" imgH="177480" progId="Equation.3">
                  <p:embed/>
                </p:oleObj>
              </mc:Choice>
              <mc:Fallback>
                <p:oleObj name="Equation" r:id="rId55" imgW="126720" imgH="177480" progId="Equation.3">
                  <p:embed/>
                  <p:pic>
                    <p:nvPicPr>
                      <p:cNvPr id="36973" name="Object 1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7975" y="45910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74" name="Object 110"/>
          <p:cNvGraphicFramePr>
            <a:graphicFrameLocks noChangeAspect="1"/>
          </p:cNvGraphicFramePr>
          <p:nvPr/>
        </p:nvGraphicFramePr>
        <p:xfrm>
          <a:off x="1412875" y="4772025"/>
          <a:ext cx="190500" cy="266700"/>
        </p:xfrm>
        <a:graphic>
          <a:graphicData uri="http://schemas.openxmlformats.org/presentationml/2006/ole">
            <mc:AlternateContent xmlns:mc="http://schemas.openxmlformats.org/markup-compatibility/2006">
              <mc:Choice xmlns:v="urn:schemas-microsoft-com:vml" Requires="v">
                <p:oleObj spid="_x0000_s8365" name="Equation" r:id="rId56" imgW="126720" imgH="177480" progId="Equation.3">
                  <p:embed/>
                </p:oleObj>
              </mc:Choice>
              <mc:Fallback>
                <p:oleObj name="Equation" r:id="rId56" imgW="126720" imgH="177480" progId="Equation.3">
                  <p:embed/>
                  <p:pic>
                    <p:nvPicPr>
                      <p:cNvPr id="36974" name="Object 110"/>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412875" y="47720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75" name="Oval 111"/>
          <p:cNvSpPr>
            <a:spLocks noChangeArrowheads="1"/>
          </p:cNvSpPr>
          <p:nvPr/>
        </p:nvSpPr>
        <p:spPr bwMode="auto">
          <a:xfrm>
            <a:off x="1347788" y="478155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976" name="Object 112"/>
          <p:cNvGraphicFramePr>
            <a:graphicFrameLocks noChangeAspect="1"/>
          </p:cNvGraphicFramePr>
          <p:nvPr/>
        </p:nvGraphicFramePr>
        <p:xfrm>
          <a:off x="1463675" y="5845175"/>
          <a:ext cx="190500" cy="247650"/>
        </p:xfrm>
        <a:graphic>
          <a:graphicData uri="http://schemas.openxmlformats.org/presentationml/2006/ole">
            <mc:AlternateContent xmlns:mc="http://schemas.openxmlformats.org/markup-compatibility/2006">
              <mc:Choice xmlns:v="urn:schemas-microsoft-com:vml" Requires="v">
                <p:oleObj spid="_x0000_s8366" name="Equation" r:id="rId58" imgW="126720" imgH="164880" progId="Equation.3">
                  <p:embed/>
                </p:oleObj>
              </mc:Choice>
              <mc:Fallback>
                <p:oleObj name="Equation" r:id="rId58" imgW="126720" imgH="164880" progId="Equation.3">
                  <p:embed/>
                  <p:pic>
                    <p:nvPicPr>
                      <p:cNvPr id="36976" name="Object 1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3675" y="5845175"/>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77" name="Object 113"/>
          <p:cNvGraphicFramePr>
            <a:graphicFrameLocks noChangeAspect="1"/>
          </p:cNvGraphicFramePr>
          <p:nvPr/>
        </p:nvGraphicFramePr>
        <p:xfrm>
          <a:off x="1298575" y="6026150"/>
          <a:ext cx="190500" cy="247650"/>
        </p:xfrm>
        <a:graphic>
          <a:graphicData uri="http://schemas.openxmlformats.org/presentationml/2006/ole">
            <mc:AlternateContent xmlns:mc="http://schemas.openxmlformats.org/markup-compatibility/2006">
              <mc:Choice xmlns:v="urn:schemas-microsoft-com:vml" Requires="v">
                <p:oleObj spid="_x0000_s8367" name="Equation" r:id="rId59" imgW="126720" imgH="164880" progId="Equation.3">
                  <p:embed/>
                </p:oleObj>
              </mc:Choice>
              <mc:Fallback>
                <p:oleObj name="Equation" r:id="rId59" imgW="126720" imgH="164880" progId="Equation.3">
                  <p:embed/>
                  <p:pic>
                    <p:nvPicPr>
                      <p:cNvPr id="36977" name="Object 1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8575" y="60261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78" name="Oval 114"/>
          <p:cNvSpPr>
            <a:spLocks noChangeArrowheads="1"/>
          </p:cNvSpPr>
          <p:nvPr/>
        </p:nvSpPr>
        <p:spPr bwMode="auto">
          <a:xfrm>
            <a:off x="1233488" y="602615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979" name="Object 115"/>
          <p:cNvGraphicFramePr>
            <a:graphicFrameLocks noChangeAspect="1"/>
          </p:cNvGraphicFramePr>
          <p:nvPr/>
        </p:nvGraphicFramePr>
        <p:xfrm>
          <a:off x="3432175" y="4591050"/>
          <a:ext cx="190500" cy="266700"/>
        </p:xfrm>
        <a:graphic>
          <a:graphicData uri="http://schemas.openxmlformats.org/presentationml/2006/ole">
            <mc:AlternateContent xmlns:mc="http://schemas.openxmlformats.org/markup-compatibility/2006">
              <mc:Choice xmlns:v="urn:schemas-microsoft-com:vml" Requires="v">
                <p:oleObj spid="_x0000_s8368" name="Equation" r:id="rId60" imgW="126720" imgH="177480" progId="Equation.3">
                  <p:embed/>
                </p:oleObj>
              </mc:Choice>
              <mc:Fallback>
                <p:oleObj name="Equation" r:id="rId60" imgW="126720" imgH="177480" progId="Equation.3">
                  <p:embed/>
                  <p:pic>
                    <p:nvPicPr>
                      <p:cNvPr id="36979" name="Object 1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32175" y="45910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80" name="Object 116"/>
          <p:cNvGraphicFramePr>
            <a:graphicFrameLocks noChangeAspect="1"/>
          </p:cNvGraphicFramePr>
          <p:nvPr/>
        </p:nvGraphicFramePr>
        <p:xfrm>
          <a:off x="3190875" y="4772025"/>
          <a:ext cx="190500" cy="266700"/>
        </p:xfrm>
        <a:graphic>
          <a:graphicData uri="http://schemas.openxmlformats.org/presentationml/2006/ole">
            <mc:AlternateContent xmlns:mc="http://schemas.openxmlformats.org/markup-compatibility/2006">
              <mc:Choice xmlns:v="urn:schemas-microsoft-com:vml" Requires="v">
                <p:oleObj spid="_x0000_s8369" name="Equation" r:id="rId61" imgW="126720" imgH="177480" progId="Equation.3">
                  <p:embed/>
                </p:oleObj>
              </mc:Choice>
              <mc:Fallback>
                <p:oleObj name="Equation" r:id="rId61" imgW="126720" imgH="177480" progId="Equation.3">
                  <p:embed/>
                  <p:pic>
                    <p:nvPicPr>
                      <p:cNvPr id="36980" name="Object 1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0875" y="47720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81" name="Oval 117"/>
          <p:cNvSpPr>
            <a:spLocks noChangeArrowheads="1"/>
          </p:cNvSpPr>
          <p:nvPr/>
        </p:nvSpPr>
        <p:spPr bwMode="auto">
          <a:xfrm>
            <a:off x="3125788" y="478155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982" name="Object 118"/>
          <p:cNvGraphicFramePr>
            <a:graphicFrameLocks noChangeAspect="1"/>
          </p:cNvGraphicFramePr>
          <p:nvPr/>
        </p:nvGraphicFramePr>
        <p:xfrm>
          <a:off x="3305175" y="5734050"/>
          <a:ext cx="190500" cy="266700"/>
        </p:xfrm>
        <a:graphic>
          <a:graphicData uri="http://schemas.openxmlformats.org/presentationml/2006/ole">
            <mc:AlternateContent xmlns:mc="http://schemas.openxmlformats.org/markup-compatibility/2006">
              <mc:Choice xmlns:v="urn:schemas-microsoft-com:vml" Requires="v">
                <p:oleObj spid="_x0000_s8370" name="Equation" r:id="rId62" imgW="126720" imgH="177480" progId="Equation.3">
                  <p:embed/>
                </p:oleObj>
              </mc:Choice>
              <mc:Fallback>
                <p:oleObj name="Equation" r:id="rId62" imgW="126720" imgH="177480" progId="Equation.3">
                  <p:embed/>
                  <p:pic>
                    <p:nvPicPr>
                      <p:cNvPr id="36982" name="Object 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5175" y="57340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83" name="Object 119"/>
          <p:cNvGraphicFramePr>
            <a:graphicFrameLocks noChangeAspect="1"/>
          </p:cNvGraphicFramePr>
          <p:nvPr/>
        </p:nvGraphicFramePr>
        <p:xfrm>
          <a:off x="3140075" y="5924550"/>
          <a:ext cx="190500" cy="247650"/>
        </p:xfrm>
        <a:graphic>
          <a:graphicData uri="http://schemas.openxmlformats.org/presentationml/2006/ole">
            <mc:AlternateContent xmlns:mc="http://schemas.openxmlformats.org/markup-compatibility/2006">
              <mc:Choice xmlns:v="urn:schemas-microsoft-com:vml" Requires="v">
                <p:oleObj spid="_x0000_s8371" name="Equation" r:id="rId63" imgW="126720" imgH="164880" progId="Equation.3">
                  <p:embed/>
                </p:oleObj>
              </mc:Choice>
              <mc:Fallback>
                <p:oleObj name="Equation" r:id="rId63" imgW="126720" imgH="164880" progId="Equation.3">
                  <p:embed/>
                  <p:pic>
                    <p:nvPicPr>
                      <p:cNvPr id="36983" name="Object 119"/>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140075" y="59245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84" name="Oval 120"/>
          <p:cNvSpPr>
            <a:spLocks noChangeArrowheads="1"/>
          </p:cNvSpPr>
          <p:nvPr/>
        </p:nvSpPr>
        <p:spPr bwMode="auto">
          <a:xfrm>
            <a:off x="3074988" y="592455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6985" name="Object 121"/>
          <p:cNvGraphicFramePr>
            <a:graphicFrameLocks noChangeAspect="1"/>
          </p:cNvGraphicFramePr>
          <p:nvPr/>
        </p:nvGraphicFramePr>
        <p:xfrm>
          <a:off x="2492375" y="5032375"/>
          <a:ext cx="190500" cy="247650"/>
        </p:xfrm>
        <a:graphic>
          <a:graphicData uri="http://schemas.openxmlformats.org/presentationml/2006/ole">
            <mc:AlternateContent xmlns:mc="http://schemas.openxmlformats.org/markup-compatibility/2006">
              <mc:Choice xmlns:v="urn:schemas-microsoft-com:vml" Requires="v">
                <p:oleObj spid="_x0000_s8372" name="Equation" r:id="rId65" imgW="126720" imgH="164880" progId="Equation.3">
                  <p:embed/>
                </p:oleObj>
              </mc:Choice>
              <mc:Fallback>
                <p:oleObj name="Equation" r:id="rId65" imgW="126720" imgH="164880" progId="Equation.3">
                  <p:embed/>
                  <p:pic>
                    <p:nvPicPr>
                      <p:cNvPr id="36985" name="Object 1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92375" y="5032375"/>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986" name="Object 122"/>
          <p:cNvGraphicFramePr>
            <a:graphicFrameLocks noChangeAspect="1"/>
          </p:cNvGraphicFramePr>
          <p:nvPr/>
        </p:nvGraphicFramePr>
        <p:xfrm>
          <a:off x="2517775" y="5305425"/>
          <a:ext cx="190500" cy="266700"/>
        </p:xfrm>
        <a:graphic>
          <a:graphicData uri="http://schemas.openxmlformats.org/presentationml/2006/ole">
            <mc:AlternateContent xmlns:mc="http://schemas.openxmlformats.org/markup-compatibility/2006">
              <mc:Choice xmlns:v="urn:schemas-microsoft-com:vml" Requires="v">
                <p:oleObj spid="_x0000_s8373" name="Equation" r:id="rId66" imgW="126720" imgH="177480" progId="Equation.3">
                  <p:embed/>
                </p:oleObj>
              </mc:Choice>
              <mc:Fallback>
                <p:oleObj name="Equation" r:id="rId66" imgW="126720" imgH="177480" progId="Equation.3">
                  <p:embed/>
                  <p:pic>
                    <p:nvPicPr>
                      <p:cNvPr id="36986" name="Object 122"/>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517775" y="53054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87" name="Oval 123"/>
          <p:cNvSpPr>
            <a:spLocks noChangeArrowheads="1"/>
          </p:cNvSpPr>
          <p:nvPr/>
        </p:nvSpPr>
        <p:spPr bwMode="auto">
          <a:xfrm>
            <a:off x="2452688" y="531495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91" name="Text Box 127"/>
          <p:cNvSpPr txBox="1">
            <a:spLocks noChangeArrowheads="1"/>
          </p:cNvSpPr>
          <p:nvPr/>
        </p:nvSpPr>
        <p:spPr bwMode="auto">
          <a:xfrm>
            <a:off x="288925" y="4202113"/>
            <a:ext cx="76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gives</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92" name="Text Box 128"/>
          <p:cNvSpPr txBox="1">
            <a:spLocks noChangeArrowheads="1"/>
          </p:cNvSpPr>
          <p:nvPr/>
        </p:nvSpPr>
        <p:spPr bwMode="auto">
          <a:xfrm>
            <a:off x="3451225" y="629761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Flow = 12</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6993" name="Text Box 129"/>
          <p:cNvSpPr txBox="1">
            <a:spLocks noChangeArrowheads="1"/>
          </p:cNvSpPr>
          <p:nvPr/>
        </p:nvSpPr>
        <p:spPr bwMode="auto">
          <a:xfrm>
            <a:off x="225425" y="164941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Flow = 11</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876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947"/>
                                        </p:tgtEl>
                                        <p:attrNameLst>
                                          <p:attrName>style.visibility</p:attrName>
                                        </p:attrNameLst>
                                      </p:cBhvr>
                                      <p:to>
                                        <p:strVal val="visible"/>
                                      </p:to>
                                    </p:set>
                                    <p:animEffect transition="in" filter="dissolve">
                                      <p:cBhvr>
                                        <p:cTn id="7" dur="500"/>
                                        <p:tgtEl>
                                          <p:spTgt spid="36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dissolve">
                                      <p:cBhvr>
                                        <p:cTn id="12" dur="500"/>
                                        <p:tgtEl>
                                          <p:spTgt spid="3687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6872"/>
                                        </p:tgtEl>
                                        <p:attrNameLst>
                                          <p:attrName>style.visibility</p:attrName>
                                        </p:attrNameLst>
                                      </p:cBhvr>
                                      <p:to>
                                        <p:strVal val="visible"/>
                                      </p:to>
                                    </p:set>
                                    <p:animEffect transition="in" filter="dissolve">
                                      <p:cBhvr>
                                        <p:cTn id="15" dur="500"/>
                                        <p:tgtEl>
                                          <p:spTgt spid="3687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6873"/>
                                        </p:tgtEl>
                                        <p:attrNameLst>
                                          <p:attrName>style.visibility</p:attrName>
                                        </p:attrNameLst>
                                      </p:cBhvr>
                                      <p:to>
                                        <p:strVal val="visible"/>
                                      </p:to>
                                    </p:set>
                                    <p:animEffect transition="in" filter="dissolve">
                                      <p:cBhvr>
                                        <p:cTn id="18" dur="500"/>
                                        <p:tgtEl>
                                          <p:spTgt spid="3687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6874"/>
                                        </p:tgtEl>
                                        <p:attrNameLst>
                                          <p:attrName>style.visibility</p:attrName>
                                        </p:attrNameLst>
                                      </p:cBhvr>
                                      <p:to>
                                        <p:strVal val="visible"/>
                                      </p:to>
                                    </p:set>
                                    <p:animEffect transition="in" filter="dissolve">
                                      <p:cBhvr>
                                        <p:cTn id="21" dur="500"/>
                                        <p:tgtEl>
                                          <p:spTgt spid="3687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6876"/>
                                        </p:tgtEl>
                                        <p:attrNameLst>
                                          <p:attrName>style.visibility</p:attrName>
                                        </p:attrNameLst>
                                      </p:cBhvr>
                                      <p:to>
                                        <p:strVal val="visible"/>
                                      </p:to>
                                    </p:set>
                                    <p:animEffect transition="in" filter="dissolve">
                                      <p:cBhvr>
                                        <p:cTn id="24" dur="500"/>
                                        <p:tgtEl>
                                          <p:spTgt spid="36876"/>
                                        </p:tgtEl>
                                      </p:cBhvr>
                                    </p:animEffect>
                                  </p:childTnLst>
                                </p:cTn>
                              </p:par>
                              <p:par>
                                <p:cTn id="25" presetID="9" presetClass="entr" presetSubtype="0" fill="hold" nodeType="withEffect">
                                  <p:stCondLst>
                                    <p:cond delay="0"/>
                                  </p:stCondLst>
                                  <p:childTnLst>
                                    <p:set>
                                      <p:cBhvr>
                                        <p:cTn id="26" dur="1" fill="hold">
                                          <p:stCondLst>
                                            <p:cond delay="0"/>
                                          </p:stCondLst>
                                        </p:cTn>
                                        <p:tgtEl>
                                          <p:spTgt spid="36878"/>
                                        </p:tgtEl>
                                        <p:attrNameLst>
                                          <p:attrName>style.visibility</p:attrName>
                                        </p:attrNameLst>
                                      </p:cBhvr>
                                      <p:to>
                                        <p:strVal val="visible"/>
                                      </p:to>
                                    </p:set>
                                    <p:animEffect transition="in" filter="dissolve">
                                      <p:cBhvr>
                                        <p:cTn id="27" dur="500"/>
                                        <p:tgtEl>
                                          <p:spTgt spid="36878"/>
                                        </p:tgtEl>
                                      </p:cBhvr>
                                    </p:animEffect>
                                  </p:childTnLst>
                                </p:cTn>
                              </p:par>
                              <p:par>
                                <p:cTn id="28" presetID="9" presetClass="entr" presetSubtype="0" fill="hold" nodeType="withEffect">
                                  <p:stCondLst>
                                    <p:cond delay="0"/>
                                  </p:stCondLst>
                                  <p:childTnLst>
                                    <p:set>
                                      <p:cBhvr>
                                        <p:cTn id="29" dur="1" fill="hold">
                                          <p:stCondLst>
                                            <p:cond delay="0"/>
                                          </p:stCondLst>
                                        </p:cTn>
                                        <p:tgtEl>
                                          <p:spTgt spid="36879"/>
                                        </p:tgtEl>
                                        <p:attrNameLst>
                                          <p:attrName>style.visibility</p:attrName>
                                        </p:attrNameLst>
                                      </p:cBhvr>
                                      <p:to>
                                        <p:strVal val="visible"/>
                                      </p:to>
                                    </p:set>
                                    <p:animEffect transition="in" filter="dissolve">
                                      <p:cBhvr>
                                        <p:cTn id="30" dur="500"/>
                                        <p:tgtEl>
                                          <p:spTgt spid="36879"/>
                                        </p:tgtEl>
                                      </p:cBhvr>
                                    </p:animEffect>
                                  </p:childTnLst>
                                </p:cTn>
                              </p:par>
                              <p:par>
                                <p:cTn id="31" presetID="9" presetClass="entr" presetSubtype="0" fill="hold" nodeType="withEffect">
                                  <p:stCondLst>
                                    <p:cond delay="0"/>
                                  </p:stCondLst>
                                  <p:childTnLst>
                                    <p:set>
                                      <p:cBhvr>
                                        <p:cTn id="32" dur="1" fill="hold">
                                          <p:stCondLst>
                                            <p:cond delay="0"/>
                                          </p:stCondLst>
                                        </p:cTn>
                                        <p:tgtEl>
                                          <p:spTgt spid="36880"/>
                                        </p:tgtEl>
                                        <p:attrNameLst>
                                          <p:attrName>style.visibility</p:attrName>
                                        </p:attrNameLst>
                                      </p:cBhvr>
                                      <p:to>
                                        <p:strVal val="visible"/>
                                      </p:to>
                                    </p:set>
                                    <p:animEffect transition="in" filter="dissolve">
                                      <p:cBhvr>
                                        <p:cTn id="33" dur="500"/>
                                        <p:tgtEl>
                                          <p:spTgt spid="36880"/>
                                        </p:tgtEl>
                                      </p:cBhvr>
                                    </p:animEffect>
                                  </p:childTnLst>
                                </p:cTn>
                              </p:par>
                              <p:par>
                                <p:cTn id="34" presetID="9" presetClass="entr" presetSubtype="0" fill="hold" nodeType="withEffect">
                                  <p:stCondLst>
                                    <p:cond delay="0"/>
                                  </p:stCondLst>
                                  <p:childTnLst>
                                    <p:set>
                                      <p:cBhvr>
                                        <p:cTn id="35" dur="1" fill="hold">
                                          <p:stCondLst>
                                            <p:cond delay="0"/>
                                          </p:stCondLst>
                                        </p:cTn>
                                        <p:tgtEl>
                                          <p:spTgt spid="36882"/>
                                        </p:tgtEl>
                                        <p:attrNameLst>
                                          <p:attrName>style.visibility</p:attrName>
                                        </p:attrNameLst>
                                      </p:cBhvr>
                                      <p:to>
                                        <p:strVal val="visible"/>
                                      </p:to>
                                    </p:set>
                                    <p:animEffect transition="in" filter="dissolve">
                                      <p:cBhvr>
                                        <p:cTn id="36" dur="500"/>
                                        <p:tgtEl>
                                          <p:spTgt spid="36882"/>
                                        </p:tgtEl>
                                      </p:cBhvr>
                                    </p:animEffect>
                                  </p:childTnLst>
                                </p:cTn>
                              </p:par>
                              <p:par>
                                <p:cTn id="37" presetID="9" presetClass="entr" presetSubtype="0" fill="hold" nodeType="withEffect">
                                  <p:stCondLst>
                                    <p:cond delay="0"/>
                                  </p:stCondLst>
                                  <p:childTnLst>
                                    <p:set>
                                      <p:cBhvr>
                                        <p:cTn id="38" dur="1" fill="hold">
                                          <p:stCondLst>
                                            <p:cond delay="0"/>
                                          </p:stCondLst>
                                        </p:cTn>
                                        <p:tgtEl>
                                          <p:spTgt spid="36885"/>
                                        </p:tgtEl>
                                        <p:attrNameLst>
                                          <p:attrName>style.visibility</p:attrName>
                                        </p:attrNameLst>
                                      </p:cBhvr>
                                      <p:to>
                                        <p:strVal val="visible"/>
                                      </p:to>
                                    </p:set>
                                    <p:animEffect transition="in" filter="dissolve">
                                      <p:cBhvr>
                                        <p:cTn id="39" dur="500"/>
                                        <p:tgtEl>
                                          <p:spTgt spid="36885"/>
                                        </p:tgtEl>
                                      </p:cBhvr>
                                    </p:animEffect>
                                  </p:childTnLst>
                                </p:cTn>
                              </p:par>
                              <p:par>
                                <p:cTn id="40" presetID="9" presetClass="entr" presetSubtype="0" fill="hold" nodeType="withEffect">
                                  <p:stCondLst>
                                    <p:cond delay="0"/>
                                  </p:stCondLst>
                                  <p:childTnLst>
                                    <p:set>
                                      <p:cBhvr>
                                        <p:cTn id="41" dur="1" fill="hold">
                                          <p:stCondLst>
                                            <p:cond delay="0"/>
                                          </p:stCondLst>
                                        </p:cTn>
                                        <p:tgtEl>
                                          <p:spTgt spid="36886"/>
                                        </p:tgtEl>
                                        <p:attrNameLst>
                                          <p:attrName>style.visibility</p:attrName>
                                        </p:attrNameLst>
                                      </p:cBhvr>
                                      <p:to>
                                        <p:strVal val="visible"/>
                                      </p:to>
                                    </p:set>
                                    <p:animEffect transition="in" filter="dissolve">
                                      <p:cBhvr>
                                        <p:cTn id="42" dur="500"/>
                                        <p:tgtEl>
                                          <p:spTgt spid="36886"/>
                                        </p:tgtEl>
                                      </p:cBhvr>
                                    </p:animEffect>
                                  </p:childTnLst>
                                </p:cTn>
                              </p:par>
                              <p:par>
                                <p:cTn id="43" presetID="9" presetClass="entr" presetSubtype="0" fill="hold" nodeType="withEffect">
                                  <p:stCondLst>
                                    <p:cond delay="0"/>
                                  </p:stCondLst>
                                  <p:childTnLst>
                                    <p:set>
                                      <p:cBhvr>
                                        <p:cTn id="44" dur="1" fill="hold">
                                          <p:stCondLst>
                                            <p:cond delay="0"/>
                                          </p:stCondLst>
                                        </p:cTn>
                                        <p:tgtEl>
                                          <p:spTgt spid="36888"/>
                                        </p:tgtEl>
                                        <p:attrNameLst>
                                          <p:attrName>style.visibility</p:attrName>
                                        </p:attrNameLst>
                                      </p:cBhvr>
                                      <p:to>
                                        <p:strVal val="visible"/>
                                      </p:to>
                                    </p:set>
                                    <p:animEffect transition="in" filter="dissolve">
                                      <p:cBhvr>
                                        <p:cTn id="45" dur="500"/>
                                        <p:tgtEl>
                                          <p:spTgt spid="36888"/>
                                        </p:tgtEl>
                                      </p:cBhvr>
                                    </p:animEffect>
                                  </p:childTnLst>
                                </p:cTn>
                              </p:par>
                              <p:par>
                                <p:cTn id="46" presetID="9" presetClass="entr" presetSubtype="0" fill="hold" nodeType="withEffect">
                                  <p:stCondLst>
                                    <p:cond delay="0"/>
                                  </p:stCondLst>
                                  <p:childTnLst>
                                    <p:set>
                                      <p:cBhvr>
                                        <p:cTn id="47" dur="1" fill="hold">
                                          <p:stCondLst>
                                            <p:cond delay="0"/>
                                          </p:stCondLst>
                                        </p:cTn>
                                        <p:tgtEl>
                                          <p:spTgt spid="36889"/>
                                        </p:tgtEl>
                                        <p:attrNameLst>
                                          <p:attrName>style.visibility</p:attrName>
                                        </p:attrNameLst>
                                      </p:cBhvr>
                                      <p:to>
                                        <p:strVal val="visible"/>
                                      </p:to>
                                    </p:set>
                                    <p:animEffect transition="in" filter="dissolve">
                                      <p:cBhvr>
                                        <p:cTn id="48" dur="500"/>
                                        <p:tgtEl>
                                          <p:spTgt spid="36889"/>
                                        </p:tgtEl>
                                      </p:cBhvr>
                                    </p:animEffect>
                                  </p:childTnLst>
                                </p:cTn>
                              </p:par>
                              <p:par>
                                <p:cTn id="49" presetID="9" presetClass="entr" presetSubtype="0" fill="hold" nodeType="withEffect">
                                  <p:stCondLst>
                                    <p:cond delay="0"/>
                                  </p:stCondLst>
                                  <p:childTnLst>
                                    <p:set>
                                      <p:cBhvr>
                                        <p:cTn id="50" dur="1" fill="hold">
                                          <p:stCondLst>
                                            <p:cond delay="0"/>
                                          </p:stCondLst>
                                        </p:cTn>
                                        <p:tgtEl>
                                          <p:spTgt spid="36890"/>
                                        </p:tgtEl>
                                        <p:attrNameLst>
                                          <p:attrName>style.visibility</p:attrName>
                                        </p:attrNameLst>
                                      </p:cBhvr>
                                      <p:to>
                                        <p:strVal val="visible"/>
                                      </p:to>
                                    </p:set>
                                    <p:animEffect transition="in" filter="dissolve">
                                      <p:cBhvr>
                                        <p:cTn id="51" dur="500"/>
                                        <p:tgtEl>
                                          <p:spTgt spid="36890"/>
                                        </p:tgtEl>
                                      </p:cBhvr>
                                    </p:animEffect>
                                  </p:childTnLst>
                                </p:cTn>
                              </p:par>
                              <p:par>
                                <p:cTn id="52" presetID="9" presetClass="entr" presetSubtype="0" fill="hold" nodeType="withEffect">
                                  <p:stCondLst>
                                    <p:cond delay="0"/>
                                  </p:stCondLst>
                                  <p:childTnLst>
                                    <p:set>
                                      <p:cBhvr>
                                        <p:cTn id="53" dur="1" fill="hold">
                                          <p:stCondLst>
                                            <p:cond delay="0"/>
                                          </p:stCondLst>
                                        </p:cTn>
                                        <p:tgtEl>
                                          <p:spTgt spid="36891"/>
                                        </p:tgtEl>
                                        <p:attrNameLst>
                                          <p:attrName>style.visibility</p:attrName>
                                        </p:attrNameLst>
                                      </p:cBhvr>
                                      <p:to>
                                        <p:strVal val="visible"/>
                                      </p:to>
                                    </p:set>
                                    <p:animEffect transition="in" filter="dissolve">
                                      <p:cBhvr>
                                        <p:cTn id="54" dur="500"/>
                                        <p:tgtEl>
                                          <p:spTgt spid="36891"/>
                                        </p:tgtEl>
                                      </p:cBhvr>
                                    </p:animEffect>
                                  </p:childTnLst>
                                </p:cTn>
                              </p:par>
                              <p:par>
                                <p:cTn id="55" presetID="9" presetClass="entr" presetSubtype="0" fill="hold" nodeType="withEffect">
                                  <p:stCondLst>
                                    <p:cond delay="0"/>
                                  </p:stCondLst>
                                  <p:childTnLst>
                                    <p:set>
                                      <p:cBhvr>
                                        <p:cTn id="56" dur="1" fill="hold">
                                          <p:stCondLst>
                                            <p:cond delay="0"/>
                                          </p:stCondLst>
                                        </p:cTn>
                                        <p:tgtEl>
                                          <p:spTgt spid="36892"/>
                                        </p:tgtEl>
                                        <p:attrNameLst>
                                          <p:attrName>style.visibility</p:attrName>
                                        </p:attrNameLst>
                                      </p:cBhvr>
                                      <p:to>
                                        <p:strVal val="visible"/>
                                      </p:to>
                                    </p:set>
                                    <p:animEffect transition="in" filter="dissolve">
                                      <p:cBhvr>
                                        <p:cTn id="57" dur="500"/>
                                        <p:tgtEl>
                                          <p:spTgt spid="36892"/>
                                        </p:tgtEl>
                                      </p:cBhvr>
                                    </p:animEffect>
                                  </p:childTnLst>
                                </p:cTn>
                              </p:par>
                              <p:par>
                                <p:cTn id="58" presetID="9" presetClass="entr" presetSubtype="0" fill="hold" nodeType="withEffect">
                                  <p:stCondLst>
                                    <p:cond delay="0"/>
                                  </p:stCondLst>
                                  <p:childTnLst>
                                    <p:set>
                                      <p:cBhvr>
                                        <p:cTn id="59" dur="1" fill="hold">
                                          <p:stCondLst>
                                            <p:cond delay="0"/>
                                          </p:stCondLst>
                                        </p:cTn>
                                        <p:tgtEl>
                                          <p:spTgt spid="36893"/>
                                        </p:tgtEl>
                                        <p:attrNameLst>
                                          <p:attrName>style.visibility</p:attrName>
                                        </p:attrNameLst>
                                      </p:cBhvr>
                                      <p:to>
                                        <p:strVal val="visible"/>
                                      </p:to>
                                    </p:set>
                                    <p:animEffect transition="in" filter="dissolve">
                                      <p:cBhvr>
                                        <p:cTn id="60" dur="500"/>
                                        <p:tgtEl>
                                          <p:spTgt spid="36893"/>
                                        </p:tgtEl>
                                      </p:cBhvr>
                                    </p:animEffect>
                                  </p:childTnLst>
                                </p:cTn>
                              </p:par>
                              <p:par>
                                <p:cTn id="61" presetID="9" presetClass="entr" presetSubtype="0" fill="hold" nodeType="withEffect">
                                  <p:stCondLst>
                                    <p:cond delay="0"/>
                                  </p:stCondLst>
                                  <p:childTnLst>
                                    <p:set>
                                      <p:cBhvr>
                                        <p:cTn id="62" dur="1" fill="hold">
                                          <p:stCondLst>
                                            <p:cond delay="0"/>
                                          </p:stCondLst>
                                        </p:cTn>
                                        <p:tgtEl>
                                          <p:spTgt spid="36894"/>
                                        </p:tgtEl>
                                        <p:attrNameLst>
                                          <p:attrName>style.visibility</p:attrName>
                                        </p:attrNameLst>
                                      </p:cBhvr>
                                      <p:to>
                                        <p:strVal val="visible"/>
                                      </p:to>
                                    </p:set>
                                    <p:animEffect transition="in" filter="dissolve">
                                      <p:cBhvr>
                                        <p:cTn id="63" dur="500"/>
                                        <p:tgtEl>
                                          <p:spTgt spid="36894"/>
                                        </p:tgtEl>
                                      </p:cBhvr>
                                    </p:animEffect>
                                  </p:childTnLst>
                                </p:cTn>
                              </p:par>
                              <p:par>
                                <p:cTn id="64" presetID="9" presetClass="entr" presetSubtype="0" fill="hold" nodeType="withEffect">
                                  <p:stCondLst>
                                    <p:cond delay="0"/>
                                  </p:stCondLst>
                                  <p:childTnLst>
                                    <p:set>
                                      <p:cBhvr>
                                        <p:cTn id="65" dur="1" fill="hold">
                                          <p:stCondLst>
                                            <p:cond delay="0"/>
                                          </p:stCondLst>
                                        </p:cTn>
                                        <p:tgtEl>
                                          <p:spTgt spid="36895"/>
                                        </p:tgtEl>
                                        <p:attrNameLst>
                                          <p:attrName>style.visibility</p:attrName>
                                        </p:attrNameLst>
                                      </p:cBhvr>
                                      <p:to>
                                        <p:strVal val="visible"/>
                                      </p:to>
                                    </p:set>
                                    <p:animEffect transition="in" filter="dissolve">
                                      <p:cBhvr>
                                        <p:cTn id="66" dur="500"/>
                                        <p:tgtEl>
                                          <p:spTgt spid="36895"/>
                                        </p:tgtEl>
                                      </p:cBhvr>
                                    </p:animEffect>
                                  </p:childTnLst>
                                </p:cTn>
                              </p:par>
                              <p:par>
                                <p:cTn id="67" presetID="9" presetClass="entr" presetSubtype="0" fill="hold" nodeType="withEffect">
                                  <p:stCondLst>
                                    <p:cond delay="0"/>
                                  </p:stCondLst>
                                  <p:childTnLst>
                                    <p:set>
                                      <p:cBhvr>
                                        <p:cTn id="68" dur="1" fill="hold">
                                          <p:stCondLst>
                                            <p:cond delay="0"/>
                                          </p:stCondLst>
                                        </p:cTn>
                                        <p:tgtEl>
                                          <p:spTgt spid="36896"/>
                                        </p:tgtEl>
                                        <p:attrNameLst>
                                          <p:attrName>style.visibility</p:attrName>
                                        </p:attrNameLst>
                                      </p:cBhvr>
                                      <p:to>
                                        <p:strVal val="visible"/>
                                      </p:to>
                                    </p:set>
                                    <p:animEffect transition="in" filter="dissolve">
                                      <p:cBhvr>
                                        <p:cTn id="69" dur="500"/>
                                        <p:tgtEl>
                                          <p:spTgt spid="36896"/>
                                        </p:tgtEl>
                                      </p:cBhvr>
                                    </p:animEffect>
                                  </p:childTnLst>
                                </p:cTn>
                              </p:par>
                              <p:par>
                                <p:cTn id="70" presetID="9" presetClass="entr" presetSubtype="0" fill="hold" nodeType="withEffect">
                                  <p:stCondLst>
                                    <p:cond delay="0"/>
                                  </p:stCondLst>
                                  <p:childTnLst>
                                    <p:set>
                                      <p:cBhvr>
                                        <p:cTn id="71" dur="1" fill="hold">
                                          <p:stCondLst>
                                            <p:cond delay="0"/>
                                          </p:stCondLst>
                                        </p:cTn>
                                        <p:tgtEl>
                                          <p:spTgt spid="36897"/>
                                        </p:tgtEl>
                                        <p:attrNameLst>
                                          <p:attrName>style.visibility</p:attrName>
                                        </p:attrNameLst>
                                      </p:cBhvr>
                                      <p:to>
                                        <p:strVal val="visible"/>
                                      </p:to>
                                    </p:set>
                                    <p:animEffect transition="in" filter="dissolve">
                                      <p:cBhvr>
                                        <p:cTn id="72" dur="500"/>
                                        <p:tgtEl>
                                          <p:spTgt spid="36897"/>
                                        </p:tgtEl>
                                      </p:cBhvr>
                                    </p:animEffect>
                                  </p:childTnLst>
                                </p:cTn>
                              </p:par>
                              <p:par>
                                <p:cTn id="73" presetID="9" presetClass="entr" presetSubtype="0" fill="hold" nodeType="withEffect">
                                  <p:stCondLst>
                                    <p:cond delay="0"/>
                                  </p:stCondLst>
                                  <p:childTnLst>
                                    <p:set>
                                      <p:cBhvr>
                                        <p:cTn id="74" dur="1" fill="hold">
                                          <p:stCondLst>
                                            <p:cond delay="0"/>
                                          </p:stCondLst>
                                        </p:cTn>
                                        <p:tgtEl>
                                          <p:spTgt spid="36898"/>
                                        </p:tgtEl>
                                        <p:attrNameLst>
                                          <p:attrName>style.visibility</p:attrName>
                                        </p:attrNameLst>
                                      </p:cBhvr>
                                      <p:to>
                                        <p:strVal val="visible"/>
                                      </p:to>
                                    </p:set>
                                    <p:animEffect transition="in" filter="dissolve">
                                      <p:cBhvr>
                                        <p:cTn id="75" dur="500"/>
                                        <p:tgtEl>
                                          <p:spTgt spid="36898"/>
                                        </p:tgtEl>
                                      </p:cBhvr>
                                    </p:animEffect>
                                  </p:childTnLst>
                                </p:cTn>
                              </p:par>
                              <p:par>
                                <p:cTn id="76" presetID="9" presetClass="entr" presetSubtype="0" fill="hold" nodeType="withEffect">
                                  <p:stCondLst>
                                    <p:cond delay="0"/>
                                  </p:stCondLst>
                                  <p:childTnLst>
                                    <p:set>
                                      <p:cBhvr>
                                        <p:cTn id="77" dur="1" fill="hold">
                                          <p:stCondLst>
                                            <p:cond delay="0"/>
                                          </p:stCondLst>
                                        </p:cTn>
                                        <p:tgtEl>
                                          <p:spTgt spid="36899"/>
                                        </p:tgtEl>
                                        <p:attrNameLst>
                                          <p:attrName>style.visibility</p:attrName>
                                        </p:attrNameLst>
                                      </p:cBhvr>
                                      <p:to>
                                        <p:strVal val="visible"/>
                                      </p:to>
                                    </p:set>
                                    <p:animEffect transition="in" filter="dissolve">
                                      <p:cBhvr>
                                        <p:cTn id="78" dur="500"/>
                                        <p:tgtEl>
                                          <p:spTgt spid="36899"/>
                                        </p:tgtEl>
                                      </p:cBhvr>
                                    </p:animEffect>
                                  </p:childTnLst>
                                </p:cTn>
                              </p:par>
                              <p:par>
                                <p:cTn id="79" presetID="9" presetClass="entr" presetSubtype="0" fill="hold" nodeType="withEffect">
                                  <p:stCondLst>
                                    <p:cond delay="0"/>
                                  </p:stCondLst>
                                  <p:childTnLst>
                                    <p:set>
                                      <p:cBhvr>
                                        <p:cTn id="80" dur="1" fill="hold">
                                          <p:stCondLst>
                                            <p:cond delay="0"/>
                                          </p:stCondLst>
                                        </p:cTn>
                                        <p:tgtEl>
                                          <p:spTgt spid="36900"/>
                                        </p:tgtEl>
                                        <p:attrNameLst>
                                          <p:attrName>style.visibility</p:attrName>
                                        </p:attrNameLst>
                                      </p:cBhvr>
                                      <p:to>
                                        <p:strVal val="visible"/>
                                      </p:to>
                                    </p:set>
                                    <p:animEffect transition="in" filter="dissolve">
                                      <p:cBhvr>
                                        <p:cTn id="81" dur="500"/>
                                        <p:tgtEl>
                                          <p:spTgt spid="36900"/>
                                        </p:tgtEl>
                                      </p:cBhvr>
                                    </p:animEffect>
                                  </p:childTnLst>
                                </p:cTn>
                              </p:par>
                              <p:par>
                                <p:cTn id="82" presetID="9" presetClass="entr" presetSubtype="0" fill="hold" nodeType="withEffect">
                                  <p:stCondLst>
                                    <p:cond delay="0"/>
                                  </p:stCondLst>
                                  <p:childTnLst>
                                    <p:set>
                                      <p:cBhvr>
                                        <p:cTn id="83" dur="1" fill="hold">
                                          <p:stCondLst>
                                            <p:cond delay="0"/>
                                          </p:stCondLst>
                                        </p:cTn>
                                        <p:tgtEl>
                                          <p:spTgt spid="36901"/>
                                        </p:tgtEl>
                                        <p:attrNameLst>
                                          <p:attrName>style.visibility</p:attrName>
                                        </p:attrNameLst>
                                      </p:cBhvr>
                                      <p:to>
                                        <p:strVal val="visible"/>
                                      </p:to>
                                    </p:set>
                                    <p:animEffect transition="in" filter="dissolve">
                                      <p:cBhvr>
                                        <p:cTn id="84" dur="500"/>
                                        <p:tgtEl>
                                          <p:spTgt spid="36901"/>
                                        </p:tgtEl>
                                      </p:cBhvr>
                                    </p:animEffect>
                                  </p:childTnLst>
                                </p:cTn>
                              </p:par>
                              <p:par>
                                <p:cTn id="85" presetID="9" presetClass="entr" presetSubtype="0" fill="hold" nodeType="withEffect">
                                  <p:stCondLst>
                                    <p:cond delay="0"/>
                                  </p:stCondLst>
                                  <p:childTnLst>
                                    <p:set>
                                      <p:cBhvr>
                                        <p:cTn id="86" dur="1" fill="hold">
                                          <p:stCondLst>
                                            <p:cond delay="0"/>
                                          </p:stCondLst>
                                        </p:cTn>
                                        <p:tgtEl>
                                          <p:spTgt spid="36902"/>
                                        </p:tgtEl>
                                        <p:attrNameLst>
                                          <p:attrName>style.visibility</p:attrName>
                                        </p:attrNameLst>
                                      </p:cBhvr>
                                      <p:to>
                                        <p:strVal val="visible"/>
                                      </p:to>
                                    </p:set>
                                    <p:animEffect transition="in" filter="dissolve">
                                      <p:cBhvr>
                                        <p:cTn id="87" dur="500"/>
                                        <p:tgtEl>
                                          <p:spTgt spid="3690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36993"/>
                                        </p:tgtEl>
                                        <p:attrNameLst>
                                          <p:attrName>style.visibility</p:attrName>
                                        </p:attrNameLst>
                                      </p:cBhvr>
                                      <p:to>
                                        <p:strVal val="visible"/>
                                      </p:to>
                                    </p:set>
                                    <p:animEffect transition="in" filter="dissolve">
                                      <p:cBhvr>
                                        <p:cTn id="92" dur="500"/>
                                        <p:tgtEl>
                                          <p:spTgt spid="3699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nodeType="clickEffect">
                                  <p:stCondLst>
                                    <p:cond delay="0"/>
                                  </p:stCondLst>
                                  <p:childTnLst>
                                    <p:set>
                                      <p:cBhvr>
                                        <p:cTn id="96" dur="1" fill="hold">
                                          <p:stCondLst>
                                            <p:cond delay="0"/>
                                          </p:stCondLst>
                                        </p:cTn>
                                        <p:tgtEl>
                                          <p:spTgt spid="36948"/>
                                        </p:tgtEl>
                                        <p:attrNameLst>
                                          <p:attrName>style.visibility</p:attrName>
                                        </p:attrNameLst>
                                      </p:cBhvr>
                                      <p:to>
                                        <p:strVal val="visible"/>
                                      </p:to>
                                    </p:set>
                                    <p:animEffect transition="in" filter="dissolve">
                                      <p:cBhvr>
                                        <p:cTn id="97" dur="500"/>
                                        <p:tgtEl>
                                          <p:spTgt spid="36948"/>
                                        </p:tgtEl>
                                      </p:cBhvr>
                                    </p:animEffect>
                                  </p:childTnLst>
                                </p:cTn>
                              </p:par>
                              <p:par>
                                <p:cTn id="98" presetID="9" presetClass="entr" presetSubtype="0" fill="hold" nodeType="withEffect">
                                  <p:stCondLst>
                                    <p:cond delay="0"/>
                                  </p:stCondLst>
                                  <p:childTnLst>
                                    <p:set>
                                      <p:cBhvr>
                                        <p:cTn id="99" dur="1" fill="hold">
                                          <p:stCondLst>
                                            <p:cond delay="0"/>
                                          </p:stCondLst>
                                        </p:cTn>
                                        <p:tgtEl>
                                          <p:spTgt spid="36949"/>
                                        </p:tgtEl>
                                        <p:attrNameLst>
                                          <p:attrName>style.visibility</p:attrName>
                                        </p:attrNameLst>
                                      </p:cBhvr>
                                      <p:to>
                                        <p:strVal val="visible"/>
                                      </p:to>
                                    </p:set>
                                    <p:animEffect transition="in" filter="dissolve">
                                      <p:cBhvr>
                                        <p:cTn id="100" dur="500"/>
                                        <p:tgtEl>
                                          <p:spTgt spid="36949"/>
                                        </p:tgtEl>
                                      </p:cBhvr>
                                    </p:animEffect>
                                  </p:childTnLst>
                                </p:cTn>
                              </p:par>
                              <p:par>
                                <p:cTn id="101" presetID="9" presetClass="entr" presetSubtype="0" fill="hold" nodeType="withEffect">
                                  <p:stCondLst>
                                    <p:cond delay="0"/>
                                  </p:stCondLst>
                                  <p:childTnLst>
                                    <p:set>
                                      <p:cBhvr>
                                        <p:cTn id="102" dur="1" fill="hold">
                                          <p:stCondLst>
                                            <p:cond delay="0"/>
                                          </p:stCondLst>
                                        </p:cTn>
                                        <p:tgtEl>
                                          <p:spTgt spid="36950"/>
                                        </p:tgtEl>
                                        <p:attrNameLst>
                                          <p:attrName>style.visibility</p:attrName>
                                        </p:attrNameLst>
                                      </p:cBhvr>
                                      <p:to>
                                        <p:strVal val="visible"/>
                                      </p:to>
                                    </p:set>
                                    <p:animEffect transition="in" filter="dissolve">
                                      <p:cBhvr>
                                        <p:cTn id="103" dur="500"/>
                                        <p:tgtEl>
                                          <p:spTgt spid="36950"/>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36951"/>
                                        </p:tgtEl>
                                        <p:attrNameLst>
                                          <p:attrName>style.visibility</p:attrName>
                                        </p:attrNameLst>
                                      </p:cBhvr>
                                      <p:to>
                                        <p:strVal val="visible"/>
                                      </p:to>
                                    </p:set>
                                    <p:animEffect transition="in" filter="dissolve">
                                      <p:cBhvr>
                                        <p:cTn id="108" dur="500"/>
                                        <p:tgtEl>
                                          <p:spTgt spid="36951"/>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36952"/>
                                        </p:tgtEl>
                                        <p:attrNameLst>
                                          <p:attrName>style.visibility</p:attrName>
                                        </p:attrNameLst>
                                      </p:cBhvr>
                                      <p:to>
                                        <p:strVal val="visible"/>
                                      </p:to>
                                    </p:set>
                                    <p:animEffect transition="in" filter="dissolve">
                                      <p:cBhvr>
                                        <p:cTn id="113" dur="500"/>
                                        <p:tgtEl>
                                          <p:spTgt spid="36952"/>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9" presetClass="entr" presetSubtype="0" fill="hold" nodeType="clickEffect">
                                  <p:stCondLst>
                                    <p:cond delay="0"/>
                                  </p:stCondLst>
                                  <p:childTnLst>
                                    <p:set>
                                      <p:cBhvr>
                                        <p:cTn id="117" dur="1" fill="hold">
                                          <p:stCondLst>
                                            <p:cond delay="0"/>
                                          </p:stCondLst>
                                        </p:cTn>
                                        <p:tgtEl>
                                          <p:spTgt spid="36903"/>
                                        </p:tgtEl>
                                        <p:attrNameLst>
                                          <p:attrName>style.visibility</p:attrName>
                                        </p:attrNameLst>
                                      </p:cBhvr>
                                      <p:to>
                                        <p:strVal val="visible"/>
                                      </p:to>
                                    </p:set>
                                    <p:animEffect transition="in" filter="dissolve">
                                      <p:cBhvr>
                                        <p:cTn id="118" dur="500"/>
                                        <p:tgtEl>
                                          <p:spTgt spid="36903"/>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36904"/>
                                        </p:tgtEl>
                                        <p:attrNameLst>
                                          <p:attrName>style.visibility</p:attrName>
                                        </p:attrNameLst>
                                      </p:cBhvr>
                                      <p:to>
                                        <p:strVal val="visible"/>
                                      </p:to>
                                    </p:set>
                                    <p:animEffect transition="in" filter="dissolve">
                                      <p:cBhvr>
                                        <p:cTn id="121" dur="500"/>
                                        <p:tgtEl>
                                          <p:spTgt spid="36904"/>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36905"/>
                                        </p:tgtEl>
                                        <p:attrNameLst>
                                          <p:attrName>style.visibility</p:attrName>
                                        </p:attrNameLst>
                                      </p:cBhvr>
                                      <p:to>
                                        <p:strVal val="visible"/>
                                      </p:to>
                                    </p:set>
                                    <p:animEffect transition="in" filter="dissolve">
                                      <p:cBhvr>
                                        <p:cTn id="124" dur="500"/>
                                        <p:tgtEl>
                                          <p:spTgt spid="36905"/>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36906"/>
                                        </p:tgtEl>
                                        <p:attrNameLst>
                                          <p:attrName>style.visibility</p:attrName>
                                        </p:attrNameLst>
                                      </p:cBhvr>
                                      <p:to>
                                        <p:strVal val="visible"/>
                                      </p:to>
                                    </p:set>
                                    <p:animEffect transition="in" filter="dissolve">
                                      <p:cBhvr>
                                        <p:cTn id="127" dur="500"/>
                                        <p:tgtEl>
                                          <p:spTgt spid="36906"/>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36907"/>
                                        </p:tgtEl>
                                        <p:attrNameLst>
                                          <p:attrName>style.visibility</p:attrName>
                                        </p:attrNameLst>
                                      </p:cBhvr>
                                      <p:to>
                                        <p:strVal val="visible"/>
                                      </p:to>
                                    </p:set>
                                    <p:animEffect transition="in" filter="dissolve">
                                      <p:cBhvr>
                                        <p:cTn id="130" dur="500"/>
                                        <p:tgtEl>
                                          <p:spTgt spid="36907"/>
                                        </p:tgtEl>
                                      </p:cBhvr>
                                    </p:animEffect>
                                  </p:childTnLst>
                                </p:cTn>
                              </p:par>
                              <p:par>
                                <p:cTn id="131" presetID="9" presetClass="entr" presetSubtype="0" fill="hold" nodeType="withEffect">
                                  <p:stCondLst>
                                    <p:cond delay="0"/>
                                  </p:stCondLst>
                                  <p:childTnLst>
                                    <p:set>
                                      <p:cBhvr>
                                        <p:cTn id="132" dur="1" fill="hold">
                                          <p:stCondLst>
                                            <p:cond delay="0"/>
                                          </p:stCondLst>
                                        </p:cTn>
                                        <p:tgtEl>
                                          <p:spTgt spid="36908"/>
                                        </p:tgtEl>
                                        <p:attrNameLst>
                                          <p:attrName>style.visibility</p:attrName>
                                        </p:attrNameLst>
                                      </p:cBhvr>
                                      <p:to>
                                        <p:strVal val="visible"/>
                                      </p:to>
                                    </p:set>
                                    <p:animEffect transition="in" filter="dissolve">
                                      <p:cBhvr>
                                        <p:cTn id="133" dur="500"/>
                                        <p:tgtEl>
                                          <p:spTgt spid="36908"/>
                                        </p:tgtEl>
                                      </p:cBhvr>
                                    </p:animEffect>
                                  </p:childTnLst>
                                </p:cTn>
                              </p:par>
                              <p:par>
                                <p:cTn id="134" presetID="9" presetClass="entr" presetSubtype="0" fill="hold" nodeType="withEffect">
                                  <p:stCondLst>
                                    <p:cond delay="0"/>
                                  </p:stCondLst>
                                  <p:childTnLst>
                                    <p:set>
                                      <p:cBhvr>
                                        <p:cTn id="135" dur="1" fill="hold">
                                          <p:stCondLst>
                                            <p:cond delay="0"/>
                                          </p:stCondLst>
                                        </p:cTn>
                                        <p:tgtEl>
                                          <p:spTgt spid="36913"/>
                                        </p:tgtEl>
                                        <p:attrNameLst>
                                          <p:attrName>style.visibility</p:attrName>
                                        </p:attrNameLst>
                                      </p:cBhvr>
                                      <p:to>
                                        <p:strVal val="visible"/>
                                      </p:to>
                                    </p:set>
                                    <p:animEffect transition="in" filter="dissolve">
                                      <p:cBhvr>
                                        <p:cTn id="136" dur="500"/>
                                        <p:tgtEl>
                                          <p:spTgt spid="36913"/>
                                        </p:tgtEl>
                                      </p:cBhvr>
                                    </p:animEffect>
                                  </p:childTnLst>
                                </p:cTn>
                              </p:par>
                              <p:par>
                                <p:cTn id="137" presetID="9" presetClass="entr" presetSubtype="0" fill="hold" nodeType="withEffect">
                                  <p:stCondLst>
                                    <p:cond delay="0"/>
                                  </p:stCondLst>
                                  <p:childTnLst>
                                    <p:set>
                                      <p:cBhvr>
                                        <p:cTn id="138" dur="1" fill="hold">
                                          <p:stCondLst>
                                            <p:cond delay="0"/>
                                          </p:stCondLst>
                                        </p:cTn>
                                        <p:tgtEl>
                                          <p:spTgt spid="36915"/>
                                        </p:tgtEl>
                                        <p:attrNameLst>
                                          <p:attrName>style.visibility</p:attrName>
                                        </p:attrNameLst>
                                      </p:cBhvr>
                                      <p:to>
                                        <p:strVal val="visible"/>
                                      </p:to>
                                    </p:set>
                                    <p:animEffect transition="in" filter="dissolve">
                                      <p:cBhvr>
                                        <p:cTn id="139" dur="500"/>
                                        <p:tgtEl>
                                          <p:spTgt spid="36915"/>
                                        </p:tgtEl>
                                      </p:cBhvr>
                                    </p:animEffect>
                                  </p:childTnLst>
                                </p:cTn>
                              </p:par>
                              <p:par>
                                <p:cTn id="140" presetID="9" presetClass="entr" presetSubtype="0" fill="hold" nodeType="withEffect">
                                  <p:stCondLst>
                                    <p:cond delay="0"/>
                                  </p:stCondLst>
                                  <p:childTnLst>
                                    <p:set>
                                      <p:cBhvr>
                                        <p:cTn id="141" dur="1" fill="hold">
                                          <p:stCondLst>
                                            <p:cond delay="0"/>
                                          </p:stCondLst>
                                        </p:cTn>
                                        <p:tgtEl>
                                          <p:spTgt spid="36929"/>
                                        </p:tgtEl>
                                        <p:attrNameLst>
                                          <p:attrName>style.visibility</p:attrName>
                                        </p:attrNameLst>
                                      </p:cBhvr>
                                      <p:to>
                                        <p:strVal val="visible"/>
                                      </p:to>
                                    </p:set>
                                    <p:animEffect transition="in" filter="dissolve">
                                      <p:cBhvr>
                                        <p:cTn id="142" dur="500"/>
                                        <p:tgtEl>
                                          <p:spTgt spid="36929"/>
                                        </p:tgtEl>
                                      </p:cBhvr>
                                    </p:animEffect>
                                  </p:childTnLst>
                                </p:cTn>
                              </p:par>
                              <p:par>
                                <p:cTn id="143" presetID="9" presetClass="entr" presetSubtype="0" fill="hold" nodeType="withEffect">
                                  <p:stCondLst>
                                    <p:cond delay="0"/>
                                  </p:stCondLst>
                                  <p:childTnLst>
                                    <p:set>
                                      <p:cBhvr>
                                        <p:cTn id="144" dur="1" fill="hold">
                                          <p:stCondLst>
                                            <p:cond delay="0"/>
                                          </p:stCondLst>
                                        </p:cTn>
                                        <p:tgtEl>
                                          <p:spTgt spid="36930"/>
                                        </p:tgtEl>
                                        <p:attrNameLst>
                                          <p:attrName>style.visibility</p:attrName>
                                        </p:attrNameLst>
                                      </p:cBhvr>
                                      <p:to>
                                        <p:strVal val="visible"/>
                                      </p:to>
                                    </p:set>
                                    <p:animEffect transition="in" filter="dissolve">
                                      <p:cBhvr>
                                        <p:cTn id="145" dur="500"/>
                                        <p:tgtEl>
                                          <p:spTgt spid="36930"/>
                                        </p:tgtEl>
                                      </p:cBhvr>
                                    </p:animEffect>
                                  </p:childTnLst>
                                </p:cTn>
                              </p:par>
                              <p:par>
                                <p:cTn id="146" presetID="9" presetClass="entr" presetSubtype="0" fill="hold" nodeType="withEffect">
                                  <p:stCondLst>
                                    <p:cond delay="0"/>
                                  </p:stCondLst>
                                  <p:childTnLst>
                                    <p:set>
                                      <p:cBhvr>
                                        <p:cTn id="147" dur="1" fill="hold">
                                          <p:stCondLst>
                                            <p:cond delay="0"/>
                                          </p:stCondLst>
                                        </p:cTn>
                                        <p:tgtEl>
                                          <p:spTgt spid="36931"/>
                                        </p:tgtEl>
                                        <p:attrNameLst>
                                          <p:attrName>style.visibility</p:attrName>
                                        </p:attrNameLst>
                                      </p:cBhvr>
                                      <p:to>
                                        <p:strVal val="visible"/>
                                      </p:to>
                                    </p:set>
                                    <p:animEffect transition="in" filter="dissolve">
                                      <p:cBhvr>
                                        <p:cTn id="148" dur="500"/>
                                        <p:tgtEl>
                                          <p:spTgt spid="36931"/>
                                        </p:tgtEl>
                                      </p:cBhvr>
                                    </p:animEffect>
                                  </p:childTnLst>
                                </p:cTn>
                              </p:par>
                              <p:par>
                                <p:cTn id="149" presetID="9" presetClass="entr" presetSubtype="0" fill="hold" nodeType="withEffect">
                                  <p:stCondLst>
                                    <p:cond delay="0"/>
                                  </p:stCondLst>
                                  <p:childTnLst>
                                    <p:set>
                                      <p:cBhvr>
                                        <p:cTn id="150" dur="1" fill="hold">
                                          <p:stCondLst>
                                            <p:cond delay="0"/>
                                          </p:stCondLst>
                                        </p:cTn>
                                        <p:tgtEl>
                                          <p:spTgt spid="36932"/>
                                        </p:tgtEl>
                                        <p:attrNameLst>
                                          <p:attrName>style.visibility</p:attrName>
                                        </p:attrNameLst>
                                      </p:cBhvr>
                                      <p:to>
                                        <p:strVal val="visible"/>
                                      </p:to>
                                    </p:set>
                                    <p:animEffect transition="in" filter="dissolve">
                                      <p:cBhvr>
                                        <p:cTn id="151" dur="500"/>
                                        <p:tgtEl>
                                          <p:spTgt spid="36932"/>
                                        </p:tgtEl>
                                      </p:cBhvr>
                                    </p:animEffect>
                                  </p:childTnLst>
                                </p:cTn>
                              </p:par>
                              <p:par>
                                <p:cTn id="152" presetID="9" presetClass="entr" presetSubtype="0" fill="hold" nodeType="withEffect">
                                  <p:stCondLst>
                                    <p:cond delay="0"/>
                                  </p:stCondLst>
                                  <p:childTnLst>
                                    <p:set>
                                      <p:cBhvr>
                                        <p:cTn id="153" dur="1" fill="hold">
                                          <p:stCondLst>
                                            <p:cond delay="0"/>
                                          </p:stCondLst>
                                        </p:cTn>
                                        <p:tgtEl>
                                          <p:spTgt spid="36933"/>
                                        </p:tgtEl>
                                        <p:attrNameLst>
                                          <p:attrName>style.visibility</p:attrName>
                                        </p:attrNameLst>
                                      </p:cBhvr>
                                      <p:to>
                                        <p:strVal val="visible"/>
                                      </p:to>
                                    </p:set>
                                    <p:animEffect transition="in" filter="dissolve">
                                      <p:cBhvr>
                                        <p:cTn id="154" dur="500"/>
                                        <p:tgtEl>
                                          <p:spTgt spid="36933"/>
                                        </p:tgtEl>
                                      </p:cBhvr>
                                    </p:animEffect>
                                  </p:childTnLst>
                                </p:cTn>
                              </p:par>
                              <p:par>
                                <p:cTn id="155" presetID="9" presetClass="entr" presetSubtype="0" fill="hold" nodeType="withEffect">
                                  <p:stCondLst>
                                    <p:cond delay="0"/>
                                  </p:stCondLst>
                                  <p:childTnLst>
                                    <p:set>
                                      <p:cBhvr>
                                        <p:cTn id="156" dur="1" fill="hold">
                                          <p:stCondLst>
                                            <p:cond delay="0"/>
                                          </p:stCondLst>
                                        </p:cTn>
                                        <p:tgtEl>
                                          <p:spTgt spid="36934"/>
                                        </p:tgtEl>
                                        <p:attrNameLst>
                                          <p:attrName>style.visibility</p:attrName>
                                        </p:attrNameLst>
                                      </p:cBhvr>
                                      <p:to>
                                        <p:strVal val="visible"/>
                                      </p:to>
                                    </p:set>
                                    <p:animEffect transition="in" filter="dissolve">
                                      <p:cBhvr>
                                        <p:cTn id="157" dur="500"/>
                                        <p:tgtEl>
                                          <p:spTgt spid="36934"/>
                                        </p:tgtEl>
                                      </p:cBhvr>
                                    </p:animEffect>
                                  </p:childTnLst>
                                </p:cTn>
                              </p:par>
                              <p:par>
                                <p:cTn id="158" presetID="9" presetClass="entr" presetSubtype="0" fill="hold" nodeType="withEffect">
                                  <p:stCondLst>
                                    <p:cond delay="0"/>
                                  </p:stCondLst>
                                  <p:childTnLst>
                                    <p:set>
                                      <p:cBhvr>
                                        <p:cTn id="159" dur="1" fill="hold">
                                          <p:stCondLst>
                                            <p:cond delay="0"/>
                                          </p:stCondLst>
                                        </p:cTn>
                                        <p:tgtEl>
                                          <p:spTgt spid="36935"/>
                                        </p:tgtEl>
                                        <p:attrNameLst>
                                          <p:attrName>style.visibility</p:attrName>
                                        </p:attrNameLst>
                                      </p:cBhvr>
                                      <p:to>
                                        <p:strVal val="visible"/>
                                      </p:to>
                                    </p:set>
                                    <p:animEffect transition="in" filter="dissolve">
                                      <p:cBhvr>
                                        <p:cTn id="160" dur="500"/>
                                        <p:tgtEl>
                                          <p:spTgt spid="36935"/>
                                        </p:tgtEl>
                                      </p:cBhvr>
                                    </p:animEffect>
                                  </p:childTnLst>
                                </p:cTn>
                              </p:par>
                              <p:par>
                                <p:cTn id="161" presetID="9" presetClass="entr" presetSubtype="0" fill="hold" nodeType="withEffect">
                                  <p:stCondLst>
                                    <p:cond delay="0"/>
                                  </p:stCondLst>
                                  <p:childTnLst>
                                    <p:set>
                                      <p:cBhvr>
                                        <p:cTn id="162" dur="1" fill="hold">
                                          <p:stCondLst>
                                            <p:cond delay="0"/>
                                          </p:stCondLst>
                                        </p:cTn>
                                        <p:tgtEl>
                                          <p:spTgt spid="36936"/>
                                        </p:tgtEl>
                                        <p:attrNameLst>
                                          <p:attrName>style.visibility</p:attrName>
                                        </p:attrNameLst>
                                      </p:cBhvr>
                                      <p:to>
                                        <p:strVal val="visible"/>
                                      </p:to>
                                    </p:set>
                                    <p:animEffect transition="in" filter="dissolve">
                                      <p:cBhvr>
                                        <p:cTn id="163" dur="500"/>
                                        <p:tgtEl>
                                          <p:spTgt spid="36936"/>
                                        </p:tgtEl>
                                      </p:cBhvr>
                                    </p:animEffect>
                                  </p:childTnLst>
                                </p:cTn>
                              </p:par>
                              <p:par>
                                <p:cTn id="164" presetID="9" presetClass="entr" presetSubtype="0" fill="hold" nodeType="withEffect">
                                  <p:stCondLst>
                                    <p:cond delay="0"/>
                                  </p:stCondLst>
                                  <p:childTnLst>
                                    <p:set>
                                      <p:cBhvr>
                                        <p:cTn id="165" dur="1" fill="hold">
                                          <p:stCondLst>
                                            <p:cond delay="0"/>
                                          </p:stCondLst>
                                        </p:cTn>
                                        <p:tgtEl>
                                          <p:spTgt spid="36937"/>
                                        </p:tgtEl>
                                        <p:attrNameLst>
                                          <p:attrName>style.visibility</p:attrName>
                                        </p:attrNameLst>
                                      </p:cBhvr>
                                      <p:to>
                                        <p:strVal val="visible"/>
                                      </p:to>
                                    </p:set>
                                    <p:animEffect transition="in" filter="dissolve">
                                      <p:cBhvr>
                                        <p:cTn id="166" dur="500"/>
                                        <p:tgtEl>
                                          <p:spTgt spid="36937"/>
                                        </p:tgtEl>
                                      </p:cBhvr>
                                    </p:animEffect>
                                  </p:childTnLst>
                                </p:cTn>
                              </p:par>
                              <p:par>
                                <p:cTn id="167" presetID="9" presetClass="entr" presetSubtype="0" fill="hold" nodeType="withEffect">
                                  <p:stCondLst>
                                    <p:cond delay="0"/>
                                  </p:stCondLst>
                                  <p:childTnLst>
                                    <p:set>
                                      <p:cBhvr>
                                        <p:cTn id="168" dur="1" fill="hold">
                                          <p:stCondLst>
                                            <p:cond delay="0"/>
                                          </p:stCondLst>
                                        </p:cTn>
                                        <p:tgtEl>
                                          <p:spTgt spid="36938"/>
                                        </p:tgtEl>
                                        <p:attrNameLst>
                                          <p:attrName>style.visibility</p:attrName>
                                        </p:attrNameLst>
                                      </p:cBhvr>
                                      <p:to>
                                        <p:strVal val="visible"/>
                                      </p:to>
                                    </p:set>
                                    <p:animEffect transition="in" filter="dissolve">
                                      <p:cBhvr>
                                        <p:cTn id="169" dur="500"/>
                                        <p:tgtEl>
                                          <p:spTgt spid="36938"/>
                                        </p:tgtEl>
                                      </p:cBhvr>
                                    </p:animEffect>
                                  </p:childTnLst>
                                </p:cTn>
                              </p:par>
                              <p:par>
                                <p:cTn id="170" presetID="9" presetClass="entr" presetSubtype="0" fill="hold" nodeType="withEffect">
                                  <p:stCondLst>
                                    <p:cond delay="0"/>
                                  </p:stCondLst>
                                  <p:childTnLst>
                                    <p:set>
                                      <p:cBhvr>
                                        <p:cTn id="171" dur="1" fill="hold">
                                          <p:stCondLst>
                                            <p:cond delay="0"/>
                                          </p:stCondLst>
                                        </p:cTn>
                                        <p:tgtEl>
                                          <p:spTgt spid="36939"/>
                                        </p:tgtEl>
                                        <p:attrNameLst>
                                          <p:attrName>style.visibility</p:attrName>
                                        </p:attrNameLst>
                                      </p:cBhvr>
                                      <p:to>
                                        <p:strVal val="visible"/>
                                      </p:to>
                                    </p:set>
                                    <p:animEffect transition="in" filter="dissolve">
                                      <p:cBhvr>
                                        <p:cTn id="172" dur="500"/>
                                        <p:tgtEl>
                                          <p:spTgt spid="36939"/>
                                        </p:tgtEl>
                                      </p:cBhvr>
                                    </p:animEffect>
                                  </p:childTnLst>
                                </p:cTn>
                              </p:par>
                              <p:par>
                                <p:cTn id="173" presetID="9" presetClass="entr" presetSubtype="0" fill="hold" nodeType="withEffect">
                                  <p:stCondLst>
                                    <p:cond delay="0"/>
                                  </p:stCondLst>
                                  <p:childTnLst>
                                    <p:set>
                                      <p:cBhvr>
                                        <p:cTn id="174" dur="1" fill="hold">
                                          <p:stCondLst>
                                            <p:cond delay="0"/>
                                          </p:stCondLst>
                                        </p:cTn>
                                        <p:tgtEl>
                                          <p:spTgt spid="36940"/>
                                        </p:tgtEl>
                                        <p:attrNameLst>
                                          <p:attrName>style.visibility</p:attrName>
                                        </p:attrNameLst>
                                      </p:cBhvr>
                                      <p:to>
                                        <p:strVal val="visible"/>
                                      </p:to>
                                    </p:set>
                                    <p:animEffect transition="in" filter="dissolve">
                                      <p:cBhvr>
                                        <p:cTn id="175" dur="500"/>
                                        <p:tgtEl>
                                          <p:spTgt spid="36940"/>
                                        </p:tgtEl>
                                      </p:cBhvr>
                                    </p:animEffect>
                                  </p:childTnLst>
                                </p:cTn>
                              </p:par>
                              <p:par>
                                <p:cTn id="176" presetID="9" presetClass="entr" presetSubtype="0" fill="hold" nodeType="withEffect">
                                  <p:stCondLst>
                                    <p:cond delay="0"/>
                                  </p:stCondLst>
                                  <p:childTnLst>
                                    <p:set>
                                      <p:cBhvr>
                                        <p:cTn id="177" dur="1" fill="hold">
                                          <p:stCondLst>
                                            <p:cond delay="0"/>
                                          </p:stCondLst>
                                        </p:cTn>
                                        <p:tgtEl>
                                          <p:spTgt spid="36941"/>
                                        </p:tgtEl>
                                        <p:attrNameLst>
                                          <p:attrName>style.visibility</p:attrName>
                                        </p:attrNameLst>
                                      </p:cBhvr>
                                      <p:to>
                                        <p:strVal val="visible"/>
                                      </p:to>
                                    </p:set>
                                    <p:animEffect transition="in" filter="dissolve">
                                      <p:cBhvr>
                                        <p:cTn id="178" dur="500"/>
                                        <p:tgtEl>
                                          <p:spTgt spid="36941"/>
                                        </p:tgtEl>
                                      </p:cBhvr>
                                    </p:animEffect>
                                  </p:childTnLst>
                                </p:cTn>
                              </p:par>
                              <p:par>
                                <p:cTn id="179" presetID="9" presetClass="entr" presetSubtype="0" fill="hold" nodeType="withEffect">
                                  <p:stCondLst>
                                    <p:cond delay="0"/>
                                  </p:stCondLst>
                                  <p:childTnLst>
                                    <p:set>
                                      <p:cBhvr>
                                        <p:cTn id="180" dur="1" fill="hold">
                                          <p:stCondLst>
                                            <p:cond delay="0"/>
                                          </p:stCondLst>
                                        </p:cTn>
                                        <p:tgtEl>
                                          <p:spTgt spid="36942"/>
                                        </p:tgtEl>
                                        <p:attrNameLst>
                                          <p:attrName>style.visibility</p:attrName>
                                        </p:attrNameLst>
                                      </p:cBhvr>
                                      <p:to>
                                        <p:strVal val="visible"/>
                                      </p:to>
                                    </p:set>
                                    <p:animEffect transition="in" filter="dissolve">
                                      <p:cBhvr>
                                        <p:cTn id="181" dur="500"/>
                                        <p:tgtEl>
                                          <p:spTgt spid="36942"/>
                                        </p:tgtEl>
                                      </p:cBhvr>
                                    </p:animEffect>
                                  </p:childTnLst>
                                </p:cTn>
                              </p:par>
                              <p:par>
                                <p:cTn id="182" presetID="9" presetClass="entr" presetSubtype="0" fill="hold" nodeType="withEffect">
                                  <p:stCondLst>
                                    <p:cond delay="0"/>
                                  </p:stCondLst>
                                  <p:childTnLst>
                                    <p:set>
                                      <p:cBhvr>
                                        <p:cTn id="183" dur="1" fill="hold">
                                          <p:stCondLst>
                                            <p:cond delay="0"/>
                                          </p:stCondLst>
                                        </p:cTn>
                                        <p:tgtEl>
                                          <p:spTgt spid="36943"/>
                                        </p:tgtEl>
                                        <p:attrNameLst>
                                          <p:attrName>style.visibility</p:attrName>
                                        </p:attrNameLst>
                                      </p:cBhvr>
                                      <p:to>
                                        <p:strVal val="visible"/>
                                      </p:to>
                                    </p:set>
                                    <p:animEffect transition="in" filter="dissolve">
                                      <p:cBhvr>
                                        <p:cTn id="184" dur="500"/>
                                        <p:tgtEl>
                                          <p:spTgt spid="36943"/>
                                        </p:tgtEl>
                                      </p:cBhvr>
                                    </p:animEffect>
                                  </p:childTnLst>
                                </p:cTn>
                              </p:par>
                              <p:par>
                                <p:cTn id="185" presetID="9" presetClass="entr" presetSubtype="0" fill="hold" nodeType="withEffect">
                                  <p:stCondLst>
                                    <p:cond delay="0"/>
                                  </p:stCondLst>
                                  <p:childTnLst>
                                    <p:set>
                                      <p:cBhvr>
                                        <p:cTn id="186" dur="1" fill="hold">
                                          <p:stCondLst>
                                            <p:cond delay="0"/>
                                          </p:stCondLst>
                                        </p:cTn>
                                        <p:tgtEl>
                                          <p:spTgt spid="36944"/>
                                        </p:tgtEl>
                                        <p:attrNameLst>
                                          <p:attrName>style.visibility</p:attrName>
                                        </p:attrNameLst>
                                      </p:cBhvr>
                                      <p:to>
                                        <p:strVal val="visible"/>
                                      </p:to>
                                    </p:set>
                                    <p:animEffect transition="in" filter="dissolve">
                                      <p:cBhvr>
                                        <p:cTn id="187" dur="500"/>
                                        <p:tgtEl>
                                          <p:spTgt spid="36944"/>
                                        </p:tgtEl>
                                      </p:cBhvr>
                                    </p:animEffect>
                                  </p:childTnLst>
                                </p:cTn>
                              </p:par>
                              <p:par>
                                <p:cTn id="188" presetID="9" presetClass="entr" presetSubtype="0" fill="hold" nodeType="withEffect">
                                  <p:stCondLst>
                                    <p:cond delay="0"/>
                                  </p:stCondLst>
                                  <p:childTnLst>
                                    <p:set>
                                      <p:cBhvr>
                                        <p:cTn id="189" dur="1" fill="hold">
                                          <p:stCondLst>
                                            <p:cond delay="0"/>
                                          </p:stCondLst>
                                        </p:cTn>
                                        <p:tgtEl>
                                          <p:spTgt spid="36945"/>
                                        </p:tgtEl>
                                        <p:attrNameLst>
                                          <p:attrName>style.visibility</p:attrName>
                                        </p:attrNameLst>
                                      </p:cBhvr>
                                      <p:to>
                                        <p:strVal val="visible"/>
                                      </p:to>
                                    </p:set>
                                    <p:animEffect transition="in" filter="dissolve">
                                      <p:cBhvr>
                                        <p:cTn id="190" dur="500"/>
                                        <p:tgtEl>
                                          <p:spTgt spid="36945"/>
                                        </p:tgtEl>
                                      </p:cBhvr>
                                    </p:animEffect>
                                  </p:childTnLst>
                                </p:cTn>
                              </p:par>
                              <p:par>
                                <p:cTn id="191" presetID="9" presetClass="entr" presetSubtype="0" fill="hold" nodeType="withEffect">
                                  <p:stCondLst>
                                    <p:cond delay="0"/>
                                  </p:stCondLst>
                                  <p:childTnLst>
                                    <p:set>
                                      <p:cBhvr>
                                        <p:cTn id="192" dur="1" fill="hold">
                                          <p:stCondLst>
                                            <p:cond delay="0"/>
                                          </p:stCondLst>
                                        </p:cTn>
                                        <p:tgtEl>
                                          <p:spTgt spid="36946"/>
                                        </p:tgtEl>
                                        <p:attrNameLst>
                                          <p:attrName>style.visibility</p:attrName>
                                        </p:attrNameLst>
                                      </p:cBhvr>
                                      <p:to>
                                        <p:strVal val="visible"/>
                                      </p:to>
                                    </p:set>
                                    <p:animEffect transition="in" filter="dissolve">
                                      <p:cBhvr>
                                        <p:cTn id="193" dur="500"/>
                                        <p:tgtEl>
                                          <p:spTgt spid="36946"/>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9" presetClass="entr" presetSubtype="0" fill="hold" nodeType="clickEffect">
                                  <p:stCondLst>
                                    <p:cond delay="0"/>
                                  </p:stCondLst>
                                  <p:childTnLst>
                                    <p:set>
                                      <p:cBhvr>
                                        <p:cTn id="197" dur="1" fill="hold">
                                          <p:stCondLst>
                                            <p:cond delay="0"/>
                                          </p:stCondLst>
                                        </p:cTn>
                                        <p:tgtEl>
                                          <p:spTgt spid="36959"/>
                                        </p:tgtEl>
                                        <p:attrNameLst>
                                          <p:attrName>style.visibility</p:attrName>
                                        </p:attrNameLst>
                                      </p:cBhvr>
                                      <p:to>
                                        <p:strVal val="visible"/>
                                      </p:to>
                                    </p:set>
                                    <p:animEffect transition="in" filter="dissolve">
                                      <p:cBhvr>
                                        <p:cTn id="198" dur="500"/>
                                        <p:tgtEl>
                                          <p:spTgt spid="36959"/>
                                        </p:tgtEl>
                                      </p:cBhvr>
                                    </p:animEffec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36960"/>
                                        </p:tgtEl>
                                        <p:attrNameLst>
                                          <p:attrName>style.visibility</p:attrName>
                                        </p:attrNameLst>
                                      </p:cBhvr>
                                      <p:to>
                                        <p:strVal val="visible"/>
                                      </p:to>
                                    </p:set>
                                    <p:animEffect transition="in" filter="dissolve">
                                      <p:cBhvr>
                                        <p:cTn id="203" dur="500"/>
                                        <p:tgtEl>
                                          <p:spTgt spid="36960"/>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9" presetClass="entr" presetSubtype="0" fill="hold" nodeType="clickEffect">
                                  <p:stCondLst>
                                    <p:cond delay="0"/>
                                  </p:stCondLst>
                                  <p:childTnLst>
                                    <p:set>
                                      <p:cBhvr>
                                        <p:cTn id="207" dur="1" fill="hold">
                                          <p:stCondLst>
                                            <p:cond delay="0"/>
                                          </p:stCondLst>
                                        </p:cTn>
                                        <p:tgtEl>
                                          <p:spTgt spid="36953"/>
                                        </p:tgtEl>
                                        <p:attrNameLst>
                                          <p:attrName>style.visibility</p:attrName>
                                        </p:attrNameLst>
                                      </p:cBhvr>
                                      <p:to>
                                        <p:strVal val="visible"/>
                                      </p:to>
                                    </p:set>
                                    <p:animEffect transition="in" filter="dissolve">
                                      <p:cBhvr>
                                        <p:cTn id="208" dur="500"/>
                                        <p:tgtEl>
                                          <p:spTgt spid="36953"/>
                                        </p:tgtEl>
                                      </p:cBhvr>
                                    </p:animEffect>
                                  </p:childTnLst>
                                </p:cTn>
                              </p:par>
                              <p:par>
                                <p:cTn id="209" presetID="9" presetClass="entr" presetSubtype="0" fill="hold" nodeType="withEffect">
                                  <p:stCondLst>
                                    <p:cond delay="0"/>
                                  </p:stCondLst>
                                  <p:childTnLst>
                                    <p:set>
                                      <p:cBhvr>
                                        <p:cTn id="210" dur="1" fill="hold">
                                          <p:stCondLst>
                                            <p:cond delay="0"/>
                                          </p:stCondLst>
                                        </p:cTn>
                                        <p:tgtEl>
                                          <p:spTgt spid="36954"/>
                                        </p:tgtEl>
                                        <p:attrNameLst>
                                          <p:attrName>style.visibility</p:attrName>
                                        </p:attrNameLst>
                                      </p:cBhvr>
                                      <p:to>
                                        <p:strVal val="visible"/>
                                      </p:to>
                                    </p:set>
                                    <p:animEffect transition="in" filter="dissolve">
                                      <p:cBhvr>
                                        <p:cTn id="211" dur="500"/>
                                        <p:tgtEl>
                                          <p:spTgt spid="36954"/>
                                        </p:tgtEl>
                                      </p:cBhvr>
                                    </p:animEffec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9" presetClass="entr" presetSubtype="0" fill="hold" nodeType="clickEffect">
                                  <p:stCondLst>
                                    <p:cond delay="0"/>
                                  </p:stCondLst>
                                  <p:childTnLst>
                                    <p:set>
                                      <p:cBhvr>
                                        <p:cTn id="215" dur="1" fill="hold">
                                          <p:stCondLst>
                                            <p:cond delay="0"/>
                                          </p:stCondLst>
                                        </p:cTn>
                                        <p:tgtEl>
                                          <p:spTgt spid="36955"/>
                                        </p:tgtEl>
                                        <p:attrNameLst>
                                          <p:attrName>style.visibility</p:attrName>
                                        </p:attrNameLst>
                                      </p:cBhvr>
                                      <p:to>
                                        <p:strVal val="visible"/>
                                      </p:to>
                                    </p:set>
                                    <p:animEffect transition="in" filter="dissolve">
                                      <p:cBhvr>
                                        <p:cTn id="216" dur="500"/>
                                        <p:tgtEl>
                                          <p:spTgt spid="36955"/>
                                        </p:tgtEl>
                                      </p:cBhvr>
                                    </p:animEffect>
                                  </p:childTnLst>
                                </p:cTn>
                              </p:par>
                              <p:par>
                                <p:cTn id="217" presetID="9" presetClass="entr" presetSubtype="0" fill="hold" nodeType="withEffect">
                                  <p:stCondLst>
                                    <p:cond delay="0"/>
                                  </p:stCondLst>
                                  <p:childTnLst>
                                    <p:set>
                                      <p:cBhvr>
                                        <p:cTn id="218" dur="1" fill="hold">
                                          <p:stCondLst>
                                            <p:cond delay="0"/>
                                          </p:stCondLst>
                                        </p:cTn>
                                        <p:tgtEl>
                                          <p:spTgt spid="36956"/>
                                        </p:tgtEl>
                                        <p:attrNameLst>
                                          <p:attrName>style.visibility</p:attrName>
                                        </p:attrNameLst>
                                      </p:cBhvr>
                                      <p:to>
                                        <p:strVal val="visible"/>
                                      </p:to>
                                    </p:set>
                                    <p:animEffect transition="in" filter="dissolve">
                                      <p:cBhvr>
                                        <p:cTn id="219" dur="500"/>
                                        <p:tgtEl>
                                          <p:spTgt spid="36956"/>
                                        </p:tgtEl>
                                      </p:cBhvr>
                                    </p:animEffec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9" presetClass="entr" presetSubtype="0" fill="hold" nodeType="clickEffect">
                                  <p:stCondLst>
                                    <p:cond delay="0"/>
                                  </p:stCondLst>
                                  <p:childTnLst>
                                    <p:set>
                                      <p:cBhvr>
                                        <p:cTn id="223" dur="1" fill="hold">
                                          <p:stCondLst>
                                            <p:cond delay="0"/>
                                          </p:stCondLst>
                                        </p:cTn>
                                        <p:tgtEl>
                                          <p:spTgt spid="36957"/>
                                        </p:tgtEl>
                                        <p:attrNameLst>
                                          <p:attrName>style.visibility</p:attrName>
                                        </p:attrNameLst>
                                      </p:cBhvr>
                                      <p:to>
                                        <p:strVal val="visible"/>
                                      </p:to>
                                    </p:set>
                                    <p:animEffect transition="in" filter="dissolve">
                                      <p:cBhvr>
                                        <p:cTn id="224" dur="500"/>
                                        <p:tgtEl>
                                          <p:spTgt spid="36957"/>
                                        </p:tgtEl>
                                      </p:cBhvr>
                                    </p:animEffect>
                                  </p:childTnLst>
                                </p:cTn>
                              </p:par>
                              <p:par>
                                <p:cTn id="225" presetID="9" presetClass="entr" presetSubtype="0" fill="hold" nodeType="withEffect">
                                  <p:stCondLst>
                                    <p:cond delay="0"/>
                                  </p:stCondLst>
                                  <p:childTnLst>
                                    <p:set>
                                      <p:cBhvr>
                                        <p:cTn id="226" dur="1" fill="hold">
                                          <p:stCondLst>
                                            <p:cond delay="0"/>
                                          </p:stCondLst>
                                        </p:cTn>
                                        <p:tgtEl>
                                          <p:spTgt spid="36958"/>
                                        </p:tgtEl>
                                        <p:attrNameLst>
                                          <p:attrName>style.visibility</p:attrName>
                                        </p:attrNameLst>
                                      </p:cBhvr>
                                      <p:to>
                                        <p:strVal val="visible"/>
                                      </p:to>
                                    </p:set>
                                    <p:animEffect transition="in" filter="dissolve">
                                      <p:cBhvr>
                                        <p:cTn id="227" dur="500"/>
                                        <p:tgtEl>
                                          <p:spTgt spid="36958"/>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9" presetClass="entr" presetSubtype="0" fill="hold" grpId="0" nodeType="clickEffect">
                                  <p:stCondLst>
                                    <p:cond delay="0"/>
                                  </p:stCondLst>
                                  <p:childTnLst>
                                    <p:set>
                                      <p:cBhvr>
                                        <p:cTn id="231" dur="1" fill="hold">
                                          <p:stCondLst>
                                            <p:cond delay="0"/>
                                          </p:stCondLst>
                                        </p:cTn>
                                        <p:tgtEl>
                                          <p:spTgt spid="36991"/>
                                        </p:tgtEl>
                                        <p:attrNameLst>
                                          <p:attrName>style.visibility</p:attrName>
                                        </p:attrNameLst>
                                      </p:cBhvr>
                                      <p:to>
                                        <p:strVal val="visible"/>
                                      </p:to>
                                    </p:set>
                                    <p:animEffect transition="in" filter="dissolve">
                                      <p:cBhvr>
                                        <p:cTn id="232" dur="500"/>
                                        <p:tgtEl>
                                          <p:spTgt spid="36991"/>
                                        </p:tgtEl>
                                      </p:cBhvr>
                                    </p:animEffec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9" presetClass="entr" presetSubtype="0" fill="hold" nodeType="clickEffect">
                                  <p:stCondLst>
                                    <p:cond delay="0"/>
                                  </p:stCondLst>
                                  <p:childTnLst>
                                    <p:set>
                                      <p:cBhvr>
                                        <p:cTn id="236" dur="1" fill="hold">
                                          <p:stCondLst>
                                            <p:cond delay="0"/>
                                          </p:stCondLst>
                                        </p:cTn>
                                        <p:tgtEl>
                                          <p:spTgt spid="36962"/>
                                        </p:tgtEl>
                                        <p:attrNameLst>
                                          <p:attrName>style.visibility</p:attrName>
                                        </p:attrNameLst>
                                      </p:cBhvr>
                                      <p:to>
                                        <p:strVal val="visible"/>
                                      </p:to>
                                    </p:set>
                                    <p:animEffect transition="in" filter="dissolve">
                                      <p:cBhvr>
                                        <p:cTn id="237" dur="500"/>
                                        <p:tgtEl>
                                          <p:spTgt spid="36962"/>
                                        </p:tgtEl>
                                      </p:cBhvr>
                                    </p:animEffect>
                                  </p:childTnLst>
                                </p:cTn>
                              </p:par>
                              <p:par>
                                <p:cTn id="238" presetID="9" presetClass="entr" presetSubtype="0" fill="hold" grpId="0" nodeType="withEffect">
                                  <p:stCondLst>
                                    <p:cond delay="0"/>
                                  </p:stCondLst>
                                  <p:childTnLst>
                                    <p:set>
                                      <p:cBhvr>
                                        <p:cTn id="239" dur="1" fill="hold">
                                          <p:stCondLst>
                                            <p:cond delay="0"/>
                                          </p:stCondLst>
                                        </p:cTn>
                                        <p:tgtEl>
                                          <p:spTgt spid="36963"/>
                                        </p:tgtEl>
                                        <p:attrNameLst>
                                          <p:attrName>style.visibility</p:attrName>
                                        </p:attrNameLst>
                                      </p:cBhvr>
                                      <p:to>
                                        <p:strVal val="visible"/>
                                      </p:to>
                                    </p:set>
                                    <p:animEffect transition="in" filter="dissolve">
                                      <p:cBhvr>
                                        <p:cTn id="240" dur="500"/>
                                        <p:tgtEl>
                                          <p:spTgt spid="36963"/>
                                        </p:tgtEl>
                                      </p:cBhvr>
                                    </p:animEffect>
                                  </p:childTnLst>
                                </p:cTn>
                              </p:par>
                              <p:par>
                                <p:cTn id="241" presetID="9" presetClass="entr" presetSubtype="0" fill="hold" grpId="0" nodeType="withEffect">
                                  <p:stCondLst>
                                    <p:cond delay="0"/>
                                  </p:stCondLst>
                                  <p:childTnLst>
                                    <p:set>
                                      <p:cBhvr>
                                        <p:cTn id="242" dur="1" fill="hold">
                                          <p:stCondLst>
                                            <p:cond delay="0"/>
                                          </p:stCondLst>
                                        </p:cTn>
                                        <p:tgtEl>
                                          <p:spTgt spid="36964"/>
                                        </p:tgtEl>
                                        <p:attrNameLst>
                                          <p:attrName>style.visibility</p:attrName>
                                        </p:attrNameLst>
                                      </p:cBhvr>
                                      <p:to>
                                        <p:strVal val="visible"/>
                                      </p:to>
                                    </p:set>
                                    <p:animEffect transition="in" filter="dissolve">
                                      <p:cBhvr>
                                        <p:cTn id="243" dur="500"/>
                                        <p:tgtEl>
                                          <p:spTgt spid="36964"/>
                                        </p:tgtEl>
                                      </p:cBhvr>
                                    </p:animEffect>
                                  </p:childTnLst>
                                </p:cTn>
                              </p:par>
                              <p:par>
                                <p:cTn id="244" presetID="9" presetClass="entr" presetSubtype="0" fill="hold" grpId="0" nodeType="withEffect">
                                  <p:stCondLst>
                                    <p:cond delay="0"/>
                                  </p:stCondLst>
                                  <p:childTnLst>
                                    <p:set>
                                      <p:cBhvr>
                                        <p:cTn id="245" dur="1" fill="hold">
                                          <p:stCondLst>
                                            <p:cond delay="0"/>
                                          </p:stCondLst>
                                        </p:cTn>
                                        <p:tgtEl>
                                          <p:spTgt spid="36965"/>
                                        </p:tgtEl>
                                        <p:attrNameLst>
                                          <p:attrName>style.visibility</p:attrName>
                                        </p:attrNameLst>
                                      </p:cBhvr>
                                      <p:to>
                                        <p:strVal val="visible"/>
                                      </p:to>
                                    </p:set>
                                    <p:animEffect transition="in" filter="dissolve">
                                      <p:cBhvr>
                                        <p:cTn id="246" dur="500"/>
                                        <p:tgtEl>
                                          <p:spTgt spid="36965"/>
                                        </p:tgtEl>
                                      </p:cBhvr>
                                    </p:animEffect>
                                  </p:childTnLst>
                                </p:cTn>
                              </p:par>
                              <p:par>
                                <p:cTn id="247" presetID="9" presetClass="entr" presetSubtype="0" fill="hold" grpId="0" nodeType="withEffect">
                                  <p:stCondLst>
                                    <p:cond delay="0"/>
                                  </p:stCondLst>
                                  <p:childTnLst>
                                    <p:set>
                                      <p:cBhvr>
                                        <p:cTn id="248" dur="1" fill="hold">
                                          <p:stCondLst>
                                            <p:cond delay="0"/>
                                          </p:stCondLst>
                                        </p:cTn>
                                        <p:tgtEl>
                                          <p:spTgt spid="36966"/>
                                        </p:tgtEl>
                                        <p:attrNameLst>
                                          <p:attrName>style.visibility</p:attrName>
                                        </p:attrNameLst>
                                      </p:cBhvr>
                                      <p:to>
                                        <p:strVal val="visible"/>
                                      </p:to>
                                    </p:set>
                                    <p:animEffect transition="in" filter="dissolve">
                                      <p:cBhvr>
                                        <p:cTn id="249" dur="500"/>
                                        <p:tgtEl>
                                          <p:spTgt spid="36966"/>
                                        </p:tgtEl>
                                      </p:cBhvr>
                                    </p:animEffect>
                                  </p:childTnLst>
                                </p:cTn>
                              </p:par>
                              <p:par>
                                <p:cTn id="250" presetID="9" presetClass="entr" presetSubtype="0" fill="hold" nodeType="withEffect">
                                  <p:stCondLst>
                                    <p:cond delay="0"/>
                                  </p:stCondLst>
                                  <p:childTnLst>
                                    <p:set>
                                      <p:cBhvr>
                                        <p:cTn id="251" dur="1" fill="hold">
                                          <p:stCondLst>
                                            <p:cond delay="0"/>
                                          </p:stCondLst>
                                        </p:cTn>
                                        <p:tgtEl>
                                          <p:spTgt spid="36967"/>
                                        </p:tgtEl>
                                        <p:attrNameLst>
                                          <p:attrName>style.visibility</p:attrName>
                                        </p:attrNameLst>
                                      </p:cBhvr>
                                      <p:to>
                                        <p:strVal val="visible"/>
                                      </p:to>
                                    </p:set>
                                    <p:animEffect transition="in" filter="dissolve">
                                      <p:cBhvr>
                                        <p:cTn id="252" dur="500"/>
                                        <p:tgtEl>
                                          <p:spTgt spid="36967"/>
                                        </p:tgtEl>
                                      </p:cBhvr>
                                    </p:animEffect>
                                  </p:childTnLst>
                                </p:cTn>
                              </p:par>
                              <p:par>
                                <p:cTn id="253" presetID="9" presetClass="entr" presetSubtype="0" fill="hold" nodeType="withEffect">
                                  <p:stCondLst>
                                    <p:cond delay="0"/>
                                  </p:stCondLst>
                                  <p:childTnLst>
                                    <p:set>
                                      <p:cBhvr>
                                        <p:cTn id="254" dur="1" fill="hold">
                                          <p:stCondLst>
                                            <p:cond delay="0"/>
                                          </p:stCondLst>
                                        </p:cTn>
                                        <p:tgtEl>
                                          <p:spTgt spid="36968"/>
                                        </p:tgtEl>
                                        <p:attrNameLst>
                                          <p:attrName>style.visibility</p:attrName>
                                        </p:attrNameLst>
                                      </p:cBhvr>
                                      <p:to>
                                        <p:strVal val="visible"/>
                                      </p:to>
                                    </p:set>
                                    <p:animEffect transition="in" filter="dissolve">
                                      <p:cBhvr>
                                        <p:cTn id="255" dur="500"/>
                                        <p:tgtEl>
                                          <p:spTgt spid="36968"/>
                                        </p:tgtEl>
                                      </p:cBhvr>
                                    </p:animEffect>
                                  </p:childTnLst>
                                </p:cTn>
                              </p:par>
                              <p:par>
                                <p:cTn id="256" presetID="9" presetClass="entr" presetSubtype="0" fill="hold" nodeType="withEffect">
                                  <p:stCondLst>
                                    <p:cond delay="0"/>
                                  </p:stCondLst>
                                  <p:childTnLst>
                                    <p:set>
                                      <p:cBhvr>
                                        <p:cTn id="257" dur="1" fill="hold">
                                          <p:stCondLst>
                                            <p:cond delay="0"/>
                                          </p:stCondLst>
                                        </p:cTn>
                                        <p:tgtEl>
                                          <p:spTgt spid="36969"/>
                                        </p:tgtEl>
                                        <p:attrNameLst>
                                          <p:attrName>style.visibility</p:attrName>
                                        </p:attrNameLst>
                                      </p:cBhvr>
                                      <p:to>
                                        <p:strVal val="visible"/>
                                      </p:to>
                                    </p:set>
                                    <p:animEffect transition="in" filter="dissolve">
                                      <p:cBhvr>
                                        <p:cTn id="258" dur="500"/>
                                        <p:tgtEl>
                                          <p:spTgt spid="36969"/>
                                        </p:tgtEl>
                                      </p:cBhvr>
                                    </p:animEffect>
                                  </p:childTnLst>
                                </p:cTn>
                              </p:par>
                              <p:par>
                                <p:cTn id="259" presetID="9" presetClass="entr" presetSubtype="0" fill="hold" nodeType="withEffect">
                                  <p:stCondLst>
                                    <p:cond delay="0"/>
                                  </p:stCondLst>
                                  <p:childTnLst>
                                    <p:set>
                                      <p:cBhvr>
                                        <p:cTn id="260" dur="1" fill="hold">
                                          <p:stCondLst>
                                            <p:cond delay="0"/>
                                          </p:stCondLst>
                                        </p:cTn>
                                        <p:tgtEl>
                                          <p:spTgt spid="36970"/>
                                        </p:tgtEl>
                                        <p:attrNameLst>
                                          <p:attrName>style.visibility</p:attrName>
                                        </p:attrNameLst>
                                      </p:cBhvr>
                                      <p:to>
                                        <p:strVal val="visible"/>
                                      </p:to>
                                    </p:set>
                                    <p:animEffect transition="in" filter="dissolve">
                                      <p:cBhvr>
                                        <p:cTn id="261" dur="500"/>
                                        <p:tgtEl>
                                          <p:spTgt spid="36970"/>
                                        </p:tgtEl>
                                      </p:cBhvr>
                                    </p:animEffect>
                                  </p:childTnLst>
                                </p:cTn>
                              </p:par>
                              <p:par>
                                <p:cTn id="262" presetID="9" presetClass="entr" presetSubtype="0" fill="hold" nodeType="withEffect">
                                  <p:stCondLst>
                                    <p:cond delay="0"/>
                                  </p:stCondLst>
                                  <p:childTnLst>
                                    <p:set>
                                      <p:cBhvr>
                                        <p:cTn id="263" dur="1" fill="hold">
                                          <p:stCondLst>
                                            <p:cond delay="0"/>
                                          </p:stCondLst>
                                        </p:cTn>
                                        <p:tgtEl>
                                          <p:spTgt spid="36971"/>
                                        </p:tgtEl>
                                        <p:attrNameLst>
                                          <p:attrName>style.visibility</p:attrName>
                                        </p:attrNameLst>
                                      </p:cBhvr>
                                      <p:to>
                                        <p:strVal val="visible"/>
                                      </p:to>
                                    </p:set>
                                    <p:animEffect transition="in" filter="dissolve">
                                      <p:cBhvr>
                                        <p:cTn id="264" dur="500"/>
                                        <p:tgtEl>
                                          <p:spTgt spid="36971"/>
                                        </p:tgtEl>
                                      </p:cBhvr>
                                    </p:animEffect>
                                  </p:childTnLst>
                                </p:cTn>
                              </p:par>
                              <p:par>
                                <p:cTn id="265" presetID="9" presetClass="entr" presetSubtype="0" fill="hold" nodeType="withEffect">
                                  <p:stCondLst>
                                    <p:cond delay="0"/>
                                  </p:stCondLst>
                                  <p:childTnLst>
                                    <p:set>
                                      <p:cBhvr>
                                        <p:cTn id="266" dur="1" fill="hold">
                                          <p:stCondLst>
                                            <p:cond delay="0"/>
                                          </p:stCondLst>
                                        </p:cTn>
                                        <p:tgtEl>
                                          <p:spTgt spid="36972"/>
                                        </p:tgtEl>
                                        <p:attrNameLst>
                                          <p:attrName>style.visibility</p:attrName>
                                        </p:attrNameLst>
                                      </p:cBhvr>
                                      <p:to>
                                        <p:strVal val="visible"/>
                                      </p:to>
                                    </p:set>
                                    <p:animEffect transition="in" filter="dissolve">
                                      <p:cBhvr>
                                        <p:cTn id="267" dur="500"/>
                                        <p:tgtEl>
                                          <p:spTgt spid="36972"/>
                                        </p:tgtEl>
                                      </p:cBhvr>
                                    </p:animEffect>
                                  </p:childTnLst>
                                </p:cTn>
                              </p:par>
                              <p:par>
                                <p:cTn id="268" presetID="9" presetClass="entr" presetSubtype="0" fill="hold" nodeType="withEffect">
                                  <p:stCondLst>
                                    <p:cond delay="0"/>
                                  </p:stCondLst>
                                  <p:childTnLst>
                                    <p:set>
                                      <p:cBhvr>
                                        <p:cTn id="269" dur="1" fill="hold">
                                          <p:stCondLst>
                                            <p:cond delay="0"/>
                                          </p:stCondLst>
                                        </p:cTn>
                                        <p:tgtEl>
                                          <p:spTgt spid="36973"/>
                                        </p:tgtEl>
                                        <p:attrNameLst>
                                          <p:attrName>style.visibility</p:attrName>
                                        </p:attrNameLst>
                                      </p:cBhvr>
                                      <p:to>
                                        <p:strVal val="visible"/>
                                      </p:to>
                                    </p:set>
                                    <p:animEffect transition="in" filter="dissolve">
                                      <p:cBhvr>
                                        <p:cTn id="270" dur="500"/>
                                        <p:tgtEl>
                                          <p:spTgt spid="36973"/>
                                        </p:tgtEl>
                                      </p:cBhvr>
                                    </p:animEffect>
                                  </p:childTnLst>
                                </p:cTn>
                              </p:par>
                              <p:par>
                                <p:cTn id="271" presetID="9" presetClass="entr" presetSubtype="0" fill="hold" nodeType="withEffect">
                                  <p:stCondLst>
                                    <p:cond delay="0"/>
                                  </p:stCondLst>
                                  <p:childTnLst>
                                    <p:set>
                                      <p:cBhvr>
                                        <p:cTn id="272" dur="1" fill="hold">
                                          <p:stCondLst>
                                            <p:cond delay="0"/>
                                          </p:stCondLst>
                                        </p:cTn>
                                        <p:tgtEl>
                                          <p:spTgt spid="36974"/>
                                        </p:tgtEl>
                                        <p:attrNameLst>
                                          <p:attrName>style.visibility</p:attrName>
                                        </p:attrNameLst>
                                      </p:cBhvr>
                                      <p:to>
                                        <p:strVal val="visible"/>
                                      </p:to>
                                    </p:set>
                                    <p:animEffect transition="in" filter="dissolve">
                                      <p:cBhvr>
                                        <p:cTn id="273" dur="500"/>
                                        <p:tgtEl>
                                          <p:spTgt spid="36974"/>
                                        </p:tgtEl>
                                      </p:cBhvr>
                                    </p:animEffect>
                                  </p:childTnLst>
                                </p:cTn>
                              </p:par>
                              <p:par>
                                <p:cTn id="274" presetID="9" presetClass="entr" presetSubtype="0" fill="hold" nodeType="withEffect">
                                  <p:stCondLst>
                                    <p:cond delay="0"/>
                                  </p:stCondLst>
                                  <p:childTnLst>
                                    <p:set>
                                      <p:cBhvr>
                                        <p:cTn id="275" dur="1" fill="hold">
                                          <p:stCondLst>
                                            <p:cond delay="0"/>
                                          </p:stCondLst>
                                        </p:cTn>
                                        <p:tgtEl>
                                          <p:spTgt spid="36975"/>
                                        </p:tgtEl>
                                        <p:attrNameLst>
                                          <p:attrName>style.visibility</p:attrName>
                                        </p:attrNameLst>
                                      </p:cBhvr>
                                      <p:to>
                                        <p:strVal val="visible"/>
                                      </p:to>
                                    </p:set>
                                    <p:animEffect transition="in" filter="dissolve">
                                      <p:cBhvr>
                                        <p:cTn id="276" dur="500"/>
                                        <p:tgtEl>
                                          <p:spTgt spid="36975"/>
                                        </p:tgtEl>
                                      </p:cBhvr>
                                    </p:animEffect>
                                  </p:childTnLst>
                                </p:cTn>
                              </p:par>
                              <p:par>
                                <p:cTn id="277" presetID="9" presetClass="entr" presetSubtype="0" fill="hold" nodeType="withEffect">
                                  <p:stCondLst>
                                    <p:cond delay="0"/>
                                  </p:stCondLst>
                                  <p:childTnLst>
                                    <p:set>
                                      <p:cBhvr>
                                        <p:cTn id="278" dur="1" fill="hold">
                                          <p:stCondLst>
                                            <p:cond delay="0"/>
                                          </p:stCondLst>
                                        </p:cTn>
                                        <p:tgtEl>
                                          <p:spTgt spid="36976"/>
                                        </p:tgtEl>
                                        <p:attrNameLst>
                                          <p:attrName>style.visibility</p:attrName>
                                        </p:attrNameLst>
                                      </p:cBhvr>
                                      <p:to>
                                        <p:strVal val="visible"/>
                                      </p:to>
                                    </p:set>
                                    <p:animEffect transition="in" filter="dissolve">
                                      <p:cBhvr>
                                        <p:cTn id="279" dur="500"/>
                                        <p:tgtEl>
                                          <p:spTgt spid="36976"/>
                                        </p:tgtEl>
                                      </p:cBhvr>
                                    </p:animEffect>
                                  </p:childTnLst>
                                </p:cTn>
                              </p:par>
                              <p:par>
                                <p:cTn id="280" presetID="9" presetClass="entr" presetSubtype="0" fill="hold" nodeType="withEffect">
                                  <p:stCondLst>
                                    <p:cond delay="0"/>
                                  </p:stCondLst>
                                  <p:childTnLst>
                                    <p:set>
                                      <p:cBhvr>
                                        <p:cTn id="281" dur="1" fill="hold">
                                          <p:stCondLst>
                                            <p:cond delay="0"/>
                                          </p:stCondLst>
                                        </p:cTn>
                                        <p:tgtEl>
                                          <p:spTgt spid="36977"/>
                                        </p:tgtEl>
                                        <p:attrNameLst>
                                          <p:attrName>style.visibility</p:attrName>
                                        </p:attrNameLst>
                                      </p:cBhvr>
                                      <p:to>
                                        <p:strVal val="visible"/>
                                      </p:to>
                                    </p:set>
                                    <p:animEffect transition="in" filter="dissolve">
                                      <p:cBhvr>
                                        <p:cTn id="282" dur="500"/>
                                        <p:tgtEl>
                                          <p:spTgt spid="36977"/>
                                        </p:tgtEl>
                                      </p:cBhvr>
                                    </p:animEffect>
                                  </p:childTnLst>
                                </p:cTn>
                              </p:par>
                              <p:par>
                                <p:cTn id="283" presetID="9" presetClass="entr" presetSubtype="0" fill="hold" nodeType="withEffect">
                                  <p:stCondLst>
                                    <p:cond delay="0"/>
                                  </p:stCondLst>
                                  <p:childTnLst>
                                    <p:set>
                                      <p:cBhvr>
                                        <p:cTn id="284" dur="1" fill="hold">
                                          <p:stCondLst>
                                            <p:cond delay="0"/>
                                          </p:stCondLst>
                                        </p:cTn>
                                        <p:tgtEl>
                                          <p:spTgt spid="36978"/>
                                        </p:tgtEl>
                                        <p:attrNameLst>
                                          <p:attrName>style.visibility</p:attrName>
                                        </p:attrNameLst>
                                      </p:cBhvr>
                                      <p:to>
                                        <p:strVal val="visible"/>
                                      </p:to>
                                    </p:set>
                                    <p:animEffect transition="in" filter="dissolve">
                                      <p:cBhvr>
                                        <p:cTn id="285" dur="500"/>
                                        <p:tgtEl>
                                          <p:spTgt spid="36978"/>
                                        </p:tgtEl>
                                      </p:cBhvr>
                                    </p:animEffect>
                                  </p:childTnLst>
                                </p:cTn>
                              </p:par>
                              <p:par>
                                <p:cTn id="286" presetID="9" presetClass="entr" presetSubtype="0" fill="hold" nodeType="withEffect">
                                  <p:stCondLst>
                                    <p:cond delay="0"/>
                                  </p:stCondLst>
                                  <p:childTnLst>
                                    <p:set>
                                      <p:cBhvr>
                                        <p:cTn id="287" dur="1" fill="hold">
                                          <p:stCondLst>
                                            <p:cond delay="0"/>
                                          </p:stCondLst>
                                        </p:cTn>
                                        <p:tgtEl>
                                          <p:spTgt spid="36979"/>
                                        </p:tgtEl>
                                        <p:attrNameLst>
                                          <p:attrName>style.visibility</p:attrName>
                                        </p:attrNameLst>
                                      </p:cBhvr>
                                      <p:to>
                                        <p:strVal val="visible"/>
                                      </p:to>
                                    </p:set>
                                    <p:animEffect transition="in" filter="dissolve">
                                      <p:cBhvr>
                                        <p:cTn id="288" dur="500"/>
                                        <p:tgtEl>
                                          <p:spTgt spid="36979"/>
                                        </p:tgtEl>
                                      </p:cBhvr>
                                    </p:animEffect>
                                  </p:childTnLst>
                                </p:cTn>
                              </p:par>
                              <p:par>
                                <p:cTn id="289" presetID="9" presetClass="entr" presetSubtype="0" fill="hold" nodeType="withEffect">
                                  <p:stCondLst>
                                    <p:cond delay="0"/>
                                  </p:stCondLst>
                                  <p:childTnLst>
                                    <p:set>
                                      <p:cBhvr>
                                        <p:cTn id="290" dur="1" fill="hold">
                                          <p:stCondLst>
                                            <p:cond delay="0"/>
                                          </p:stCondLst>
                                        </p:cTn>
                                        <p:tgtEl>
                                          <p:spTgt spid="36980"/>
                                        </p:tgtEl>
                                        <p:attrNameLst>
                                          <p:attrName>style.visibility</p:attrName>
                                        </p:attrNameLst>
                                      </p:cBhvr>
                                      <p:to>
                                        <p:strVal val="visible"/>
                                      </p:to>
                                    </p:set>
                                    <p:animEffect transition="in" filter="dissolve">
                                      <p:cBhvr>
                                        <p:cTn id="291" dur="500"/>
                                        <p:tgtEl>
                                          <p:spTgt spid="36980"/>
                                        </p:tgtEl>
                                      </p:cBhvr>
                                    </p:animEffect>
                                  </p:childTnLst>
                                </p:cTn>
                              </p:par>
                              <p:par>
                                <p:cTn id="292" presetID="9" presetClass="entr" presetSubtype="0" fill="hold" nodeType="withEffect">
                                  <p:stCondLst>
                                    <p:cond delay="0"/>
                                  </p:stCondLst>
                                  <p:childTnLst>
                                    <p:set>
                                      <p:cBhvr>
                                        <p:cTn id="293" dur="1" fill="hold">
                                          <p:stCondLst>
                                            <p:cond delay="0"/>
                                          </p:stCondLst>
                                        </p:cTn>
                                        <p:tgtEl>
                                          <p:spTgt spid="36981"/>
                                        </p:tgtEl>
                                        <p:attrNameLst>
                                          <p:attrName>style.visibility</p:attrName>
                                        </p:attrNameLst>
                                      </p:cBhvr>
                                      <p:to>
                                        <p:strVal val="visible"/>
                                      </p:to>
                                    </p:set>
                                    <p:animEffect transition="in" filter="dissolve">
                                      <p:cBhvr>
                                        <p:cTn id="294" dur="500"/>
                                        <p:tgtEl>
                                          <p:spTgt spid="36981"/>
                                        </p:tgtEl>
                                      </p:cBhvr>
                                    </p:animEffect>
                                  </p:childTnLst>
                                </p:cTn>
                              </p:par>
                              <p:par>
                                <p:cTn id="295" presetID="9" presetClass="entr" presetSubtype="0" fill="hold" nodeType="withEffect">
                                  <p:stCondLst>
                                    <p:cond delay="0"/>
                                  </p:stCondLst>
                                  <p:childTnLst>
                                    <p:set>
                                      <p:cBhvr>
                                        <p:cTn id="296" dur="1" fill="hold">
                                          <p:stCondLst>
                                            <p:cond delay="0"/>
                                          </p:stCondLst>
                                        </p:cTn>
                                        <p:tgtEl>
                                          <p:spTgt spid="36982"/>
                                        </p:tgtEl>
                                        <p:attrNameLst>
                                          <p:attrName>style.visibility</p:attrName>
                                        </p:attrNameLst>
                                      </p:cBhvr>
                                      <p:to>
                                        <p:strVal val="visible"/>
                                      </p:to>
                                    </p:set>
                                    <p:animEffect transition="in" filter="dissolve">
                                      <p:cBhvr>
                                        <p:cTn id="297" dur="500"/>
                                        <p:tgtEl>
                                          <p:spTgt spid="36982"/>
                                        </p:tgtEl>
                                      </p:cBhvr>
                                    </p:animEffect>
                                  </p:childTnLst>
                                </p:cTn>
                              </p:par>
                              <p:par>
                                <p:cTn id="298" presetID="9" presetClass="entr" presetSubtype="0" fill="hold" nodeType="withEffect">
                                  <p:stCondLst>
                                    <p:cond delay="0"/>
                                  </p:stCondLst>
                                  <p:childTnLst>
                                    <p:set>
                                      <p:cBhvr>
                                        <p:cTn id="299" dur="1" fill="hold">
                                          <p:stCondLst>
                                            <p:cond delay="0"/>
                                          </p:stCondLst>
                                        </p:cTn>
                                        <p:tgtEl>
                                          <p:spTgt spid="36983"/>
                                        </p:tgtEl>
                                        <p:attrNameLst>
                                          <p:attrName>style.visibility</p:attrName>
                                        </p:attrNameLst>
                                      </p:cBhvr>
                                      <p:to>
                                        <p:strVal val="visible"/>
                                      </p:to>
                                    </p:set>
                                    <p:animEffect transition="in" filter="dissolve">
                                      <p:cBhvr>
                                        <p:cTn id="300" dur="500"/>
                                        <p:tgtEl>
                                          <p:spTgt spid="36983"/>
                                        </p:tgtEl>
                                      </p:cBhvr>
                                    </p:animEffect>
                                  </p:childTnLst>
                                </p:cTn>
                              </p:par>
                              <p:par>
                                <p:cTn id="301" presetID="9" presetClass="entr" presetSubtype="0" fill="hold" nodeType="withEffect">
                                  <p:stCondLst>
                                    <p:cond delay="0"/>
                                  </p:stCondLst>
                                  <p:childTnLst>
                                    <p:set>
                                      <p:cBhvr>
                                        <p:cTn id="302" dur="1" fill="hold">
                                          <p:stCondLst>
                                            <p:cond delay="0"/>
                                          </p:stCondLst>
                                        </p:cTn>
                                        <p:tgtEl>
                                          <p:spTgt spid="36984"/>
                                        </p:tgtEl>
                                        <p:attrNameLst>
                                          <p:attrName>style.visibility</p:attrName>
                                        </p:attrNameLst>
                                      </p:cBhvr>
                                      <p:to>
                                        <p:strVal val="visible"/>
                                      </p:to>
                                    </p:set>
                                    <p:animEffect transition="in" filter="dissolve">
                                      <p:cBhvr>
                                        <p:cTn id="303" dur="500"/>
                                        <p:tgtEl>
                                          <p:spTgt spid="36984"/>
                                        </p:tgtEl>
                                      </p:cBhvr>
                                    </p:animEffect>
                                  </p:childTnLst>
                                </p:cTn>
                              </p:par>
                              <p:par>
                                <p:cTn id="304" presetID="9" presetClass="entr" presetSubtype="0" fill="hold" nodeType="withEffect">
                                  <p:stCondLst>
                                    <p:cond delay="0"/>
                                  </p:stCondLst>
                                  <p:childTnLst>
                                    <p:set>
                                      <p:cBhvr>
                                        <p:cTn id="305" dur="1" fill="hold">
                                          <p:stCondLst>
                                            <p:cond delay="0"/>
                                          </p:stCondLst>
                                        </p:cTn>
                                        <p:tgtEl>
                                          <p:spTgt spid="36985"/>
                                        </p:tgtEl>
                                        <p:attrNameLst>
                                          <p:attrName>style.visibility</p:attrName>
                                        </p:attrNameLst>
                                      </p:cBhvr>
                                      <p:to>
                                        <p:strVal val="visible"/>
                                      </p:to>
                                    </p:set>
                                    <p:animEffect transition="in" filter="dissolve">
                                      <p:cBhvr>
                                        <p:cTn id="306" dur="500"/>
                                        <p:tgtEl>
                                          <p:spTgt spid="36985"/>
                                        </p:tgtEl>
                                      </p:cBhvr>
                                    </p:animEffect>
                                  </p:childTnLst>
                                </p:cTn>
                              </p:par>
                              <p:par>
                                <p:cTn id="307" presetID="9" presetClass="entr" presetSubtype="0" fill="hold" nodeType="withEffect">
                                  <p:stCondLst>
                                    <p:cond delay="0"/>
                                  </p:stCondLst>
                                  <p:childTnLst>
                                    <p:set>
                                      <p:cBhvr>
                                        <p:cTn id="308" dur="1" fill="hold">
                                          <p:stCondLst>
                                            <p:cond delay="0"/>
                                          </p:stCondLst>
                                        </p:cTn>
                                        <p:tgtEl>
                                          <p:spTgt spid="36986"/>
                                        </p:tgtEl>
                                        <p:attrNameLst>
                                          <p:attrName>style.visibility</p:attrName>
                                        </p:attrNameLst>
                                      </p:cBhvr>
                                      <p:to>
                                        <p:strVal val="visible"/>
                                      </p:to>
                                    </p:set>
                                    <p:animEffect transition="in" filter="dissolve">
                                      <p:cBhvr>
                                        <p:cTn id="309" dur="500"/>
                                        <p:tgtEl>
                                          <p:spTgt spid="36986"/>
                                        </p:tgtEl>
                                      </p:cBhvr>
                                    </p:animEffect>
                                  </p:childTnLst>
                                </p:cTn>
                              </p:par>
                              <p:par>
                                <p:cTn id="310" presetID="9" presetClass="entr" presetSubtype="0" fill="hold" nodeType="withEffect">
                                  <p:stCondLst>
                                    <p:cond delay="0"/>
                                  </p:stCondLst>
                                  <p:childTnLst>
                                    <p:set>
                                      <p:cBhvr>
                                        <p:cTn id="311" dur="1" fill="hold">
                                          <p:stCondLst>
                                            <p:cond delay="0"/>
                                          </p:stCondLst>
                                        </p:cTn>
                                        <p:tgtEl>
                                          <p:spTgt spid="36987"/>
                                        </p:tgtEl>
                                        <p:attrNameLst>
                                          <p:attrName>style.visibility</p:attrName>
                                        </p:attrNameLst>
                                      </p:cBhvr>
                                      <p:to>
                                        <p:strVal val="visible"/>
                                      </p:to>
                                    </p:set>
                                    <p:animEffect transition="in" filter="dissolve">
                                      <p:cBhvr>
                                        <p:cTn id="312" dur="500"/>
                                        <p:tgtEl>
                                          <p:spTgt spid="36987"/>
                                        </p:tgtEl>
                                      </p:cBhvr>
                                    </p:animEffect>
                                  </p:childTnLst>
                                </p:cTn>
                              </p:par>
                            </p:childTnLst>
                          </p:cTn>
                        </p:par>
                      </p:childTnLst>
                    </p:cTn>
                  </p:par>
                  <p:par>
                    <p:cTn id="313" fill="hold" nodeType="clickPar">
                      <p:stCondLst>
                        <p:cond delay="indefinite"/>
                      </p:stCondLst>
                      <p:childTnLst>
                        <p:par>
                          <p:cTn id="314" fill="hold" nodeType="withGroup">
                            <p:stCondLst>
                              <p:cond delay="0"/>
                            </p:stCondLst>
                            <p:childTnLst>
                              <p:par>
                                <p:cTn id="315" presetID="9" presetClass="entr" presetSubtype="0" fill="hold" grpId="0" nodeType="clickEffect">
                                  <p:stCondLst>
                                    <p:cond delay="0"/>
                                  </p:stCondLst>
                                  <p:childTnLst>
                                    <p:set>
                                      <p:cBhvr>
                                        <p:cTn id="316" dur="1" fill="hold">
                                          <p:stCondLst>
                                            <p:cond delay="0"/>
                                          </p:stCondLst>
                                        </p:cTn>
                                        <p:tgtEl>
                                          <p:spTgt spid="36992"/>
                                        </p:tgtEl>
                                        <p:attrNameLst>
                                          <p:attrName>style.visibility</p:attrName>
                                        </p:attrNameLst>
                                      </p:cBhvr>
                                      <p:to>
                                        <p:strVal val="visible"/>
                                      </p:to>
                                    </p:set>
                                    <p:animEffect transition="in" filter="dissolve">
                                      <p:cBhvr>
                                        <p:cTn id="317" dur="500"/>
                                        <p:tgtEl>
                                          <p:spTgt spid="36992"/>
                                        </p:tgtEl>
                                      </p:cBhvr>
                                    </p:animEffect>
                                  </p:childTnLst>
                                </p:cTn>
                              </p:par>
                            </p:childTnLst>
                          </p:cTn>
                        </p:par>
                      </p:childTnLst>
                    </p:cTn>
                  </p:par>
                  <p:par>
                    <p:cTn id="318" fill="hold" nodeType="clickPar">
                      <p:stCondLst>
                        <p:cond delay="indefinite"/>
                      </p:stCondLst>
                      <p:childTnLst>
                        <p:par>
                          <p:cTn id="319" fill="hold" nodeType="withGroup">
                            <p:stCondLst>
                              <p:cond delay="0"/>
                            </p:stCondLst>
                            <p:childTnLst>
                              <p:par>
                                <p:cTn id="320" presetID="9" presetClass="entr" presetSubtype="0" fill="hold" grpId="0" nodeType="clickEffect">
                                  <p:stCondLst>
                                    <p:cond delay="0"/>
                                  </p:stCondLst>
                                  <p:childTnLst>
                                    <p:set>
                                      <p:cBhvr>
                                        <p:cTn id="321" dur="1" fill="hold">
                                          <p:stCondLst>
                                            <p:cond delay="0"/>
                                          </p:stCondLst>
                                        </p:cTn>
                                        <p:tgtEl>
                                          <p:spTgt spid="36961"/>
                                        </p:tgtEl>
                                        <p:attrNameLst>
                                          <p:attrName>style.visibility</p:attrName>
                                        </p:attrNameLst>
                                      </p:cBhvr>
                                      <p:to>
                                        <p:strVal val="visible"/>
                                      </p:to>
                                    </p:set>
                                    <p:animEffect transition="in" filter="dissolve">
                                      <p:cBhvr>
                                        <p:cTn id="322" dur="500"/>
                                        <p:tgtEl>
                                          <p:spTgt spid="36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P spid="36873" grpId="0"/>
      <p:bldP spid="36874" grpId="0"/>
      <p:bldP spid="36876" grpId="0"/>
      <p:bldP spid="36904" grpId="0"/>
      <p:bldP spid="36905" grpId="0"/>
      <p:bldP spid="36906" grpId="0"/>
      <p:bldP spid="36907" grpId="0"/>
      <p:bldP spid="36947" grpId="0" animBg="1"/>
      <p:bldP spid="36951" grpId="0" animBg="1"/>
      <p:bldP spid="36952" grpId="0" animBg="1"/>
      <p:bldP spid="36960" grpId="0"/>
      <p:bldP spid="36961" grpId="0" animBg="1"/>
      <p:bldP spid="36963" grpId="0"/>
      <p:bldP spid="36964" grpId="0"/>
      <p:bldP spid="36965" grpId="0"/>
      <p:bldP spid="36966" grpId="0"/>
      <p:bldP spid="36991" grpId="0"/>
      <p:bldP spid="36992" grpId="0"/>
      <p:bldP spid="369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15" name="Rectangle 247"/>
          <p:cNvSpPr>
            <a:spLocks noChangeArrowheads="1"/>
          </p:cNvSpPr>
          <p:nvPr/>
        </p:nvSpPr>
        <p:spPr bwMode="auto">
          <a:xfrm>
            <a:off x="6946900" y="2381250"/>
            <a:ext cx="193675" cy="16986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014" name="Rectangle 246"/>
          <p:cNvSpPr>
            <a:spLocks noChangeArrowheads="1"/>
          </p:cNvSpPr>
          <p:nvPr/>
        </p:nvSpPr>
        <p:spPr bwMode="auto">
          <a:xfrm>
            <a:off x="7267575" y="3103563"/>
            <a:ext cx="193675" cy="16986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013" name="Rectangle 245"/>
          <p:cNvSpPr>
            <a:spLocks noChangeArrowheads="1"/>
          </p:cNvSpPr>
          <p:nvPr/>
        </p:nvSpPr>
        <p:spPr bwMode="auto">
          <a:xfrm>
            <a:off x="5922963" y="2570163"/>
            <a:ext cx="120650" cy="16986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012" name="Rectangle 244"/>
          <p:cNvSpPr>
            <a:spLocks noChangeArrowheads="1"/>
          </p:cNvSpPr>
          <p:nvPr/>
        </p:nvSpPr>
        <p:spPr bwMode="auto">
          <a:xfrm>
            <a:off x="5792788" y="2336800"/>
            <a:ext cx="193675" cy="16986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011" name="Rectangle 243"/>
          <p:cNvSpPr>
            <a:spLocks noChangeArrowheads="1"/>
          </p:cNvSpPr>
          <p:nvPr/>
        </p:nvSpPr>
        <p:spPr bwMode="auto">
          <a:xfrm>
            <a:off x="5535613" y="3138488"/>
            <a:ext cx="142875" cy="16986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010" name="Rectangle 242"/>
          <p:cNvSpPr>
            <a:spLocks noChangeArrowheads="1"/>
          </p:cNvSpPr>
          <p:nvPr/>
        </p:nvSpPr>
        <p:spPr bwMode="auto">
          <a:xfrm>
            <a:off x="4926013" y="3579813"/>
            <a:ext cx="193675" cy="16986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009" name="Rectangle 241"/>
          <p:cNvSpPr>
            <a:spLocks noChangeArrowheads="1"/>
          </p:cNvSpPr>
          <p:nvPr/>
        </p:nvSpPr>
        <p:spPr bwMode="auto">
          <a:xfrm>
            <a:off x="4357688" y="3079750"/>
            <a:ext cx="141287" cy="16986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008" name="Rectangle 240"/>
          <p:cNvSpPr>
            <a:spLocks noChangeArrowheads="1"/>
          </p:cNvSpPr>
          <p:nvPr/>
        </p:nvSpPr>
        <p:spPr bwMode="auto">
          <a:xfrm>
            <a:off x="4910138" y="2006600"/>
            <a:ext cx="150812" cy="16986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007" name="Rectangle 239"/>
          <p:cNvSpPr>
            <a:spLocks noChangeArrowheads="1"/>
          </p:cNvSpPr>
          <p:nvPr/>
        </p:nvSpPr>
        <p:spPr bwMode="auto">
          <a:xfrm>
            <a:off x="4286250" y="2406650"/>
            <a:ext cx="193675" cy="16986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006" name="Rectangle 238"/>
          <p:cNvSpPr>
            <a:spLocks noChangeArrowheads="1"/>
          </p:cNvSpPr>
          <p:nvPr/>
        </p:nvSpPr>
        <p:spPr bwMode="auto">
          <a:xfrm>
            <a:off x="2740025" y="3263900"/>
            <a:ext cx="193675" cy="16986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005" name="Rectangle 237"/>
          <p:cNvSpPr>
            <a:spLocks noChangeArrowheads="1"/>
          </p:cNvSpPr>
          <p:nvPr/>
        </p:nvSpPr>
        <p:spPr bwMode="auto">
          <a:xfrm>
            <a:off x="3138488" y="2411413"/>
            <a:ext cx="193675" cy="16986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72" name="Text Box 4"/>
          <p:cNvSpPr txBox="1">
            <a:spLocks noChangeArrowheads="1"/>
          </p:cNvSpPr>
          <p:nvPr/>
        </p:nvSpPr>
        <p:spPr bwMode="auto">
          <a:xfrm>
            <a:off x="1038225" y="193675"/>
            <a:ext cx="7061200" cy="57943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Identifying the augmented flow pattern</a:t>
            </a:r>
            <a:endPar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73" name="Text Box 5"/>
          <p:cNvSpPr txBox="1">
            <a:spLocks noChangeArrowheads="1"/>
          </p:cNvSpPr>
          <p:nvPr/>
        </p:nvSpPr>
        <p:spPr bwMode="auto">
          <a:xfrm>
            <a:off x="1089025" y="3922713"/>
            <a:ext cx="6965950" cy="36671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The final flow is equal to the amount each arc could be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reduced</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by</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74" name="Text Box 6"/>
          <p:cNvSpPr txBox="1">
            <a:spLocks noChangeArrowheads="1"/>
          </p:cNvSpPr>
          <p:nvPr/>
        </p:nvSpPr>
        <p:spPr bwMode="auto">
          <a:xfrm>
            <a:off x="200025" y="1014413"/>
            <a:ext cx="8731250" cy="92333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As with a number of discrete methods, there is a gap between the finished algorithm and the actual solution it represents. How do we know the final flow through each arc?</a:t>
            </a:r>
            <a:endPar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32781" name="AutoShape 13"/>
          <p:cNvSpPr>
            <a:spLocks noChangeArrowheads="1"/>
          </p:cNvSpPr>
          <p:nvPr/>
        </p:nvSpPr>
        <p:spPr bwMode="auto">
          <a:xfrm>
            <a:off x="1828800" y="1993900"/>
            <a:ext cx="5664200" cy="1562100"/>
          </a:xfrm>
          <a:prstGeom prst="hexagon">
            <a:avLst>
              <a:gd name="adj" fmla="val 9065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82" name="Line 14"/>
          <p:cNvSpPr>
            <a:spLocks noChangeShapeType="1"/>
          </p:cNvSpPr>
          <p:nvPr/>
        </p:nvSpPr>
        <p:spPr bwMode="auto">
          <a:xfrm flipH="1">
            <a:off x="6072188" y="1993900"/>
            <a:ext cx="0" cy="155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83" name="Oval 15"/>
          <p:cNvSpPr>
            <a:spLocks noChangeArrowheads="1"/>
          </p:cNvSpPr>
          <p:nvPr/>
        </p:nvSpPr>
        <p:spPr bwMode="auto">
          <a:xfrm>
            <a:off x="1792288" y="2743200"/>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84" name="Oval 16"/>
          <p:cNvSpPr>
            <a:spLocks noChangeArrowheads="1"/>
          </p:cNvSpPr>
          <p:nvPr/>
        </p:nvSpPr>
        <p:spPr bwMode="auto">
          <a:xfrm>
            <a:off x="4940300" y="2738438"/>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85" name="Oval 17"/>
          <p:cNvSpPr>
            <a:spLocks noChangeArrowheads="1"/>
          </p:cNvSpPr>
          <p:nvPr/>
        </p:nvSpPr>
        <p:spPr bwMode="auto">
          <a:xfrm>
            <a:off x="3209925" y="196056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86" name="Oval 18"/>
          <p:cNvSpPr>
            <a:spLocks noChangeArrowheads="1"/>
          </p:cNvSpPr>
          <p:nvPr/>
        </p:nvSpPr>
        <p:spPr bwMode="auto">
          <a:xfrm>
            <a:off x="3211513" y="352107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87" name="Oval 19"/>
          <p:cNvSpPr>
            <a:spLocks noChangeArrowheads="1"/>
          </p:cNvSpPr>
          <p:nvPr/>
        </p:nvSpPr>
        <p:spPr bwMode="auto">
          <a:xfrm>
            <a:off x="6034088" y="351472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88" name="Oval 20"/>
          <p:cNvSpPr>
            <a:spLocks noChangeArrowheads="1"/>
          </p:cNvSpPr>
          <p:nvPr/>
        </p:nvSpPr>
        <p:spPr bwMode="auto">
          <a:xfrm>
            <a:off x="6035675" y="1962150"/>
            <a:ext cx="71438"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89" name="Oval 21"/>
          <p:cNvSpPr>
            <a:spLocks noChangeArrowheads="1"/>
          </p:cNvSpPr>
          <p:nvPr/>
        </p:nvSpPr>
        <p:spPr bwMode="auto">
          <a:xfrm>
            <a:off x="7453313" y="2738438"/>
            <a:ext cx="71437"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90" name="Line 22"/>
          <p:cNvSpPr>
            <a:spLocks noChangeShapeType="1"/>
          </p:cNvSpPr>
          <p:nvPr/>
        </p:nvSpPr>
        <p:spPr bwMode="auto">
          <a:xfrm>
            <a:off x="3249613" y="1995488"/>
            <a:ext cx="1725612" cy="781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91" name="Line 23"/>
          <p:cNvSpPr>
            <a:spLocks noChangeShapeType="1"/>
          </p:cNvSpPr>
          <p:nvPr/>
        </p:nvSpPr>
        <p:spPr bwMode="auto">
          <a:xfrm flipV="1">
            <a:off x="3243263" y="2770188"/>
            <a:ext cx="1735137" cy="782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92" name="Line 24"/>
          <p:cNvSpPr>
            <a:spLocks noChangeShapeType="1"/>
          </p:cNvSpPr>
          <p:nvPr/>
        </p:nvSpPr>
        <p:spPr bwMode="auto">
          <a:xfrm flipV="1">
            <a:off x="4978400" y="1992313"/>
            <a:ext cx="1093788" cy="776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793" name="Line 25"/>
          <p:cNvSpPr>
            <a:spLocks noChangeShapeType="1"/>
          </p:cNvSpPr>
          <p:nvPr/>
        </p:nvSpPr>
        <p:spPr bwMode="auto">
          <a:xfrm>
            <a:off x="4973638" y="2762250"/>
            <a:ext cx="1096962"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2794" name="Object 26"/>
          <p:cNvGraphicFramePr>
            <a:graphicFrameLocks noChangeAspect="1"/>
          </p:cNvGraphicFramePr>
          <p:nvPr/>
        </p:nvGraphicFramePr>
        <p:xfrm>
          <a:off x="1581150" y="2635250"/>
          <a:ext cx="209550" cy="266700"/>
        </p:xfrm>
        <a:graphic>
          <a:graphicData uri="http://schemas.openxmlformats.org/presentationml/2006/ole">
            <mc:AlternateContent xmlns:mc="http://schemas.openxmlformats.org/markup-compatibility/2006">
              <mc:Choice xmlns:v="urn:schemas-microsoft-com:vml" Requires="v">
                <p:oleObj spid="_x0000_s9668" name="Equation" r:id="rId4" imgW="139680" imgH="177480" progId="Equation.3">
                  <p:embed/>
                </p:oleObj>
              </mc:Choice>
              <mc:Fallback>
                <p:oleObj name="Equation" r:id="rId4" imgW="139680" imgH="177480" progId="Equation.3">
                  <p:embed/>
                  <p:pic>
                    <p:nvPicPr>
                      <p:cNvPr id="32794"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150" y="2635250"/>
                        <a:ext cx="2095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95" name="Object 27"/>
          <p:cNvGraphicFramePr>
            <a:graphicFrameLocks noChangeAspect="1"/>
          </p:cNvGraphicFramePr>
          <p:nvPr/>
        </p:nvGraphicFramePr>
        <p:xfrm>
          <a:off x="3146425" y="1692275"/>
          <a:ext cx="228600" cy="247650"/>
        </p:xfrm>
        <a:graphic>
          <a:graphicData uri="http://schemas.openxmlformats.org/presentationml/2006/ole">
            <mc:AlternateContent xmlns:mc="http://schemas.openxmlformats.org/markup-compatibility/2006">
              <mc:Choice xmlns:v="urn:schemas-microsoft-com:vml" Requires="v">
                <p:oleObj spid="_x0000_s9669" name="Equation" r:id="rId6" imgW="152280" imgH="164880" progId="Equation.3">
                  <p:embed/>
                </p:oleObj>
              </mc:Choice>
              <mc:Fallback>
                <p:oleObj name="Equation" r:id="rId6" imgW="152280" imgH="164880" progId="Equation.3">
                  <p:embed/>
                  <p:pic>
                    <p:nvPicPr>
                      <p:cNvPr id="32795"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6425" y="16922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96" name="Object 28"/>
          <p:cNvGraphicFramePr>
            <a:graphicFrameLocks noChangeAspect="1"/>
          </p:cNvGraphicFramePr>
          <p:nvPr/>
        </p:nvGraphicFramePr>
        <p:xfrm>
          <a:off x="3121025" y="3609975"/>
          <a:ext cx="228600" cy="247650"/>
        </p:xfrm>
        <a:graphic>
          <a:graphicData uri="http://schemas.openxmlformats.org/presentationml/2006/ole">
            <mc:AlternateContent xmlns:mc="http://schemas.openxmlformats.org/markup-compatibility/2006">
              <mc:Choice xmlns:v="urn:schemas-microsoft-com:vml" Requires="v">
                <p:oleObj spid="_x0000_s9670" name="Equation" r:id="rId8" imgW="152280" imgH="164880" progId="Equation.3">
                  <p:embed/>
                </p:oleObj>
              </mc:Choice>
              <mc:Fallback>
                <p:oleObj name="Equation" r:id="rId8" imgW="152280" imgH="164880" progId="Equation.3">
                  <p:embed/>
                  <p:pic>
                    <p:nvPicPr>
                      <p:cNvPr id="32796"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1025" y="36099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97" name="Object 29"/>
          <p:cNvGraphicFramePr>
            <a:graphicFrameLocks noChangeAspect="1"/>
          </p:cNvGraphicFramePr>
          <p:nvPr/>
        </p:nvGraphicFramePr>
        <p:xfrm>
          <a:off x="4835525" y="2457450"/>
          <a:ext cx="228600" cy="266700"/>
        </p:xfrm>
        <a:graphic>
          <a:graphicData uri="http://schemas.openxmlformats.org/presentationml/2006/ole">
            <mc:AlternateContent xmlns:mc="http://schemas.openxmlformats.org/markup-compatibility/2006">
              <mc:Choice xmlns:v="urn:schemas-microsoft-com:vml" Requires="v">
                <p:oleObj spid="_x0000_s9671" name="Equation" r:id="rId10" imgW="152280" imgH="177480" progId="Equation.3">
                  <p:embed/>
                </p:oleObj>
              </mc:Choice>
              <mc:Fallback>
                <p:oleObj name="Equation" r:id="rId10" imgW="152280" imgH="177480" progId="Equation.3">
                  <p:embed/>
                  <p:pic>
                    <p:nvPicPr>
                      <p:cNvPr id="32797"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5525" y="2457450"/>
                        <a:ext cx="2286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98" name="Object 30"/>
          <p:cNvGraphicFramePr>
            <a:graphicFrameLocks noChangeAspect="1"/>
          </p:cNvGraphicFramePr>
          <p:nvPr/>
        </p:nvGraphicFramePr>
        <p:xfrm>
          <a:off x="5956300" y="1704975"/>
          <a:ext cx="247650" cy="247650"/>
        </p:xfrm>
        <a:graphic>
          <a:graphicData uri="http://schemas.openxmlformats.org/presentationml/2006/ole">
            <mc:AlternateContent xmlns:mc="http://schemas.openxmlformats.org/markup-compatibility/2006">
              <mc:Choice xmlns:v="urn:schemas-microsoft-com:vml" Requires="v">
                <p:oleObj spid="_x0000_s9672" name="Equation" r:id="rId12" imgW="164880" imgH="164880" progId="Equation.3">
                  <p:embed/>
                </p:oleObj>
              </mc:Choice>
              <mc:Fallback>
                <p:oleObj name="Equation" r:id="rId12" imgW="164880" imgH="164880" progId="Equation.3">
                  <p:embed/>
                  <p:pic>
                    <p:nvPicPr>
                      <p:cNvPr id="32798"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56300" y="1704975"/>
                        <a:ext cx="2476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99" name="Object 31"/>
          <p:cNvGraphicFramePr>
            <a:graphicFrameLocks noChangeAspect="1"/>
          </p:cNvGraphicFramePr>
          <p:nvPr/>
        </p:nvGraphicFramePr>
        <p:xfrm>
          <a:off x="5940425" y="3584575"/>
          <a:ext cx="228600" cy="247650"/>
        </p:xfrm>
        <a:graphic>
          <a:graphicData uri="http://schemas.openxmlformats.org/presentationml/2006/ole">
            <mc:AlternateContent xmlns:mc="http://schemas.openxmlformats.org/markup-compatibility/2006">
              <mc:Choice xmlns:v="urn:schemas-microsoft-com:vml" Requires="v">
                <p:oleObj spid="_x0000_s9673" name="Equation" r:id="rId14" imgW="152280" imgH="164880" progId="Equation.3">
                  <p:embed/>
                </p:oleObj>
              </mc:Choice>
              <mc:Fallback>
                <p:oleObj name="Equation" r:id="rId14" imgW="152280" imgH="164880" progId="Equation.3">
                  <p:embed/>
                  <p:pic>
                    <p:nvPicPr>
                      <p:cNvPr id="32799" name="Object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0425" y="35845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00" name="Object 32"/>
          <p:cNvGraphicFramePr>
            <a:graphicFrameLocks noChangeAspect="1"/>
          </p:cNvGraphicFramePr>
          <p:nvPr/>
        </p:nvGraphicFramePr>
        <p:xfrm>
          <a:off x="7537450" y="2644775"/>
          <a:ext cx="209550" cy="247650"/>
        </p:xfrm>
        <a:graphic>
          <a:graphicData uri="http://schemas.openxmlformats.org/presentationml/2006/ole">
            <mc:AlternateContent xmlns:mc="http://schemas.openxmlformats.org/markup-compatibility/2006">
              <mc:Choice xmlns:v="urn:schemas-microsoft-com:vml" Requires="v">
                <p:oleObj spid="_x0000_s9674" name="Equation" r:id="rId16" imgW="139680" imgH="164880" progId="Equation.3">
                  <p:embed/>
                </p:oleObj>
              </mc:Choice>
              <mc:Fallback>
                <p:oleObj name="Equation" r:id="rId16" imgW="139680" imgH="164880" progId="Equation.3">
                  <p:embed/>
                  <p:pic>
                    <p:nvPicPr>
                      <p:cNvPr id="32800" name="Object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37450" y="2644775"/>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01" name="Line 33"/>
          <p:cNvSpPr>
            <a:spLocks noChangeShapeType="1"/>
          </p:cNvSpPr>
          <p:nvPr/>
        </p:nvSpPr>
        <p:spPr bwMode="auto">
          <a:xfrm rot="19200000">
            <a:off x="2052638" y="2347913"/>
            <a:ext cx="355600" cy="68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802" name="Line 34"/>
          <p:cNvSpPr>
            <a:spLocks noChangeShapeType="1"/>
          </p:cNvSpPr>
          <p:nvPr/>
        </p:nvSpPr>
        <p:spPr bwMode="auto">
          <a:xfrm rot="19200000" flipH="1" flipV="1">
            <a:off x="2214563" y="2620963"/>
            <a:ext cx="342900" cy="61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2803" name="Object 35"/>
          <p:cNvGraphicFramePr>
            <a:graphicFrameLocks noChangeAspect="1"/>
          </p:cNvGraphicFramePr>
          <p:nvPr/>
        </p:nvGraphicFramePr>
        <p:xfrm>
          <a:off x="2535238" y="2414588"/>
          <a:ext cx="201612" cy="177800"/>
        </p:xfrm>
        <a:graphic>
          <a:graphicData uri="http://schemas.openxmlformats.org/presentationml/2006/ole">
            <mc:AlternateContent xmlns:mc="http://schemas.openxmlformats.org/markup-compatibility/2006">
              <mc:Choice xmlns:v="urn:schemas-microsoft-com:vml" Requires="v">
                <p:oleObj spid="_x0000_s9675" name="Equation" r:id="rId18" imgW="203040" imgH="177480" progId="Equation.3">
                  <p:embed/>
                </p:oleObj>
              </mc:Choice>
              <mc:Fallback>
                <p:oleObj name="Equation" r:id="rId18" imgW="203040" imgH="177480" progId="Equation.3">
                  <p:embed/>
                  <p:pic>
                    <p:nvPicPr>
                      <p:cNvPr id="32803" name="Object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35238" y="2414588"/>
                        <a:ext cx="201612"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04" name="Object 36"/>
          <p:cNvGraphicFramePr>
            <a:graphicFrameLocks noChangeAspect="1"/>
          </p:cNvGraphicFramePr>
          <p:nvPr/>
        </p:nvGraphicFramePr>
        <p:xfrm>
          <a:off x="2366963" y="2166938"/>
          <a:ext cx="203200" cy="176212"/>
        </p:xfrm>
        <a:graphic>
          <a:graphicData uri="http://schemas.openxmlformats.org/presentationml/2006/ole">
            <mc:AlternateContent xmlns:mc="http://schemas.openxmlformats.org/markup-compatibility/2006">
              <mc:Choice xmlns:v="urn:schemas-microsoft-com:vml" Requires="v">
                <p:oleObj spid="_x0000_s9676" name="Equation" r:id="rId20" imgW="203040" imgH="177480" progId="Equation.3">
                  <p:embed/>
                </p:oleObj>
              </mc:Choice>
              <mc:Fallback>
                <p:oleObj name="Equation" r:id="rId20" imgW="203040" imgH="177480" progId="Equation.3">
                  <p:embed/>
                  <p:pic>
                    <p:nvPicPr>
                      <p:cNvPr id="32804" name="Object 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66963" y="2166938"/>
                        <a:ext cx="203200" cy="17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05" name="Line 37"/>
          <p:cNvSpPr>
            <a:spLocks noChangeShapeType="1"/>
          </p:cNvSpPr>
          <p:nvPr/>
        </p:nvSpPr>
        <p:spPr bwMode="auto">
          <a:xfrm rot="19200000">
            <a:off x="4506913" y="1770063"/>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806" name="Line 38"/>
          <p:cNvSpPr>
            <a:spLocks noChangeShapeType="1"/>
          </p:cNvSpPr>
          <p:nvPr/>
        </p:nvSpPr>
        <p:spPr bwMode="auto">
          <a:xfrm rot="19200000" flipH="1" flipV="1">
            <a:off x="4483100" y="1973263"/>
            <a:ext cx="265113"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2807" name="Object 39"/>
          <p:cNvGraphicFramePr>
            <a:graphicFrameLocks noChangeAspect="1"/>
          </p:cNvGraphicFramePr>
          <p:nvPr/>
        </p:nvGraphicFramePr>
        <p:xfrm>
          <a:off x="4799013" y="2005013"/>
          <a:ext cx="134937" cy="177800"/>
        </p:xfrm>
        <a:graphic>
          <a:graphicData uri="http://schemas.openxmlformats.org/presentationml/2006/ole">
            <mc:AlternateContent xmlns:mc="http://schemas.openxmlformats.org/markup-compatibility/2006">
              <mc:Choice xmlns:v="urn:schemas-microsoft-com:vml" Requires="v">
                <p:oleObj spid="_x0000_s9677" name="Equation" r:id="rId22" imgW="126720" imgH="177480" progId="Equation.3">
                  <p:embed/>
                </p:oleObj>
              </mc:Choice>
              <mc:Fallback>
                <p:oleObj name="Equation" r:id="rId22" imgW="126720" imgH="177480" progId="Equation.3">
                  <p:embed/>
                  <p:pic>
                    <p:nvPicPr>
                      <p:cNvPr id="32807"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99013" y="2005013"/>
                        <a:ext cx="134937"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08" name="Object 40"/>
          <p:cNvGraphicFramePr>
            <a:graphicFrameLocks noChangeAspect="1"/>
          </p:cNvGraphicFramePr>
          <p:nvPr/>
        </p:nvGraphicFramePr>
        <p:xfrm>
          <a:off x="4826000" y="1773238"/>
          <a:ext cx="127000" cy="165100"/>
        </p:xfrm>
        <a:graphic>
          <a:graphicData uri="http://schemas.openxmlformats.org/presentationml/2006/ole">
            <mc:AlternateContent xmlns:mc="http://schemas.openxmlformats.org/markup-compatibility/2006">
              <mc:Choice xmlns:v="urn:schemas-microsoft-com:vml" Requires="v">
                <p:oleObj spid="_x0000_s9678" name="Equation" r:id="rId24" imgW="126720" imgH="164880" progId="Equation.3">
                  <p:embed/>
                </p:oleObj>
              </mc:Choice>
              <mc:Fallback>
                <p:oleObj name="Equation" r:id="rId24" imgW="126720" imgH="164880" progId="Equation.3">
                  <p:embed/>
                  <p:pic>
                    <p:nvPicPr>
                      <p:cNvPr id="32808" name="Object 4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26000" y="1773238"/>
                        <a:ext cx="1270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09" name="Line 41"/>
          <p:cNvSpPr>
            <a:spLocks noChangeShapeType="1"/>
          </p:cNvSpPr>
          <p:nvPr/>
        </p:nvSpPr>
        <p:spPr bwMode="auto">
          <a:xfrm rot="19200000">
            <a:off x="2503488" y="2890838"/>
            <a:ext cx="109537" cy="312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810" name="Line 42"/>
          <p:cNvSpPr>
            <a:spLocks noChangeShapeType="1"/>
          </p:cNvSpPr>
          <p:nvPr/>
        </p:nvSpPr>
        <p:spPr bwMode="auto">
          <a:xfrm rot="19200000" flipH="1" flipV="1">
            <a:off x="2373313" y="3076575"/>
            <a:ext cx="107950" cy="284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2811" name="Object 43"/>
          <p:cNvGraphicFramePr>
            <a:graphicFrameLocks noChangeAspect="1"/>
          </p:cNvGraphicFramePr>
          <p:nvPr/>
        </p:nvGraphicFramePr>
        <p:xfrm>
          <a:off x="2535238" y="3262313"/>
          <a:ext cx="201612" cy="177800"/>
        </p:xfrm>
        <a:graphic>
          <a:graphicData uri="http://schemas.openxmlformats.org/presentationml/2006/ole">
            <mc:AlternateContent xmlns:mc="http://schemas.openxmlformats.org/markup-compatibility/2006">
              <mc:Choice xmlns:v="urn:schemas-microsoft-com:vml" Requires="v">
                <p:oleObj spid="_x0000_s9679" name="Equation" r:id="rId26" imgW="203040" imgH="177480" progId="Equation.3">
                  <p:embed/>
                </p:oleObj>
              </mc:Choice>
              <mc:Fallback>
                <p:oleObj name="Equation" r:id="rId26" imgW="203040" imgH="177480" progId="Equation.3">
                  <p:embed/>
                  <p:pic>
                    <p:nvPicPr>
                      <p:cNvPr id="32811" name="Object 4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35238" y="3262313"/>
                        <a:ext cx="201612"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12" name="Object 44"/>
          <p:cNvGraphicFramePr>
            <a:graphicFrameLocks noChangeAspect="1"/>
          </p:cNvGraphicFramePr>
          <p:nvPr/>
        </p:nvGraphicFramePr>
        <p:xfrm>
          <a:off x="2698750" y="3060700"/>
          <a:ext cx="127000" cy="176213"/>
        </p:xfrm>
        <a:graphic>
          <a:graphicData uri="http://schemas.openxmlformats.org/presentationml/2006/ole">
            <mc:AlternateContent xmlns:mc="http://schemas.openxmlformats.org/markup-compatibility/2006">
              <mc:Choice xmlns:v="urn:schemas-microsoft-com:vml" Requires="v">
                <p:oleObj spid="_x0000_s9680" name="Equation" r:id="rId28" imgW="126720" imgH="177480" progId="Equation.3">
                  <p:embed/>
                </p:oleObj>
              </mc:Choice>
              <mc:Fallback>
                <p:oleObj name="Equation" r:id="rId28" imgW="126720" imgH="177480" progId="Equation.3">
                  <p:embed/>
                  <p:pic>
                    <p:nvPicPr>
                      <p:cNvPr id="32812" name="Object 4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698750" y="3060700"/>
                        <a:ext cx="127000" cy="17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13" name="Line 45"/>
          <p:cNvSpPr>
            <a:spLocks noChangeShapeType="1"/>
          </p:cNvSpPr>
          <p:nvPr/>
        </p:nvSpPr>
        <p:spPr bwMode="auto">
          <a:xfrm rot="19200000" flipH="1">
            <a:off x="6076950" y="2774950"/>
            <a:ext cx="152400" cy="1825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814" name="Line 46"/>
          <p:cNvSpPr>
            <a:spLocks noChangeShapeType="1"/>
          </p:cNvSpPr>
          <p:nvPr/>
        </p:nvSpPr>
        <p:spPr bwMode="auto">
          <a:xfrm rot="19200000" flipV="1">
            <a:off x="5797550" y="2762250"/>
            <a:ext cx="15875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2815" name="Object 47"/>
          <p:cNvGraphicFramePr>
            <a:graphicFrameLocks noChangeAspect="1"/>
          </p:cNvGraphicFramePr>
          <p:nvPr/>
        </p:nvGraphicFramePr>
        <p:xfrm>
          <a:off x="5808663" y="2570163"/>
          <a:ext cx="127000" cy="176212"/>
        </p:xfrm>
        <a:graphic>
          <a:graphicData uri="http://schemas.openxmlformats.org/presentationml/2006/ole">
            <mc:AlternateContent xmlns:mc="http://schemas.openxmlformats.org/markup-compatibility/2006">
              <mc:Choice xmlns:v="urn:schemas-microsoft-com:vml" Requires="v">
                <p:oleObj spid="_x0000_s9681" name="Equation" r:id="rId30" imgW="126720" imgH="177480" progId="Equation.3">
                  <p:embed/>
                </p:oleObj>
              </mc:Choice>
              <mc:Fallback>
                <p:oleObj name="Equation" r:id="rId30" imgW="126720" imgH="177480" progId="Equation.3">
                  <p:embed/>
                  <p:pic>
                    <p:nvPicPr>
                      <p:cNvPr id="32815" name="Object 4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808663" y="2570163"/>
                        <a:ext cx="127000" cy="17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16" name="Object 48"/>
          <p:cNvGraphicFramePr>
            <a:graphicFrameLocks noChangeAspect="1"/>
          </p:cNvGraphicFramePr>
          <p:nvPr/>
        </p:nvGraphicFramePr>
        <p:xfrm>
          <a:off x="6076950" y="2565400"/>
          <a:ext cx="127000" cy="165100"/>
        </p:xfrm>
        <a:graphic>
          <a:graphicData uri="http://schemas.openxmlformats.org/presentationml/2006/ole">
            <mc:AlternateContent xmlns:mc="http://schemas.openxmlformats.org/markup-compatibility/2006">
              <mc:Choice xmlns:v="urn:schemas-microsoft-com:vml" Requires="v">
                <p:oleObj spid="_x0000_s9682" name="Equation" r:id="rId32" imgW="126720" imgH="164880" progId="Equation.3">
                  <p:embed/>
                </p:oleObj>
              </mc:Choice>
              <mc:Fallback>
                <p:oleObj name="Equation" r:id="rId32" imgW="126720" imgH="164880" progId="Equation.3">
                  <p:embed/>
                  <p:pic>
                    <p:nvPicPr>
                      <p:cNvPr id="32816" name="Object 4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76950" y="2565400"/>
                        <a:ext cx="1270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17" name="Line 49"/>
          <p:cNvSpPr>
            <a:spLocks noChangeShapeType="1"/>
          </p:cNvSpPr>
          <p:nvPr/>
        </p:nvSpPr>
        <p:spPr bwMode="auto">
          <a:xfrm rot="19200000">
            <a:off x="3927475" y="2084388"/>
            <a:ext cx="130175" cy="285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818" name="Line 50"/>
          <p:cNvSpPr>
            <a:spLocks noChangeShapeType="1"/>
          </p:cNvSpPr>
          <p:nvPr/>
        </p:nvSpPr>
        <p:spPr bwMode="auto">
          <a:xfrm rot="19200000" flipH="1" flipV="1">
            <a:off x="3836988" y="2254250"/>
            <a:ext cx="125412" cy="2746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2819" name="Object 51"/>
          <p:cNvGraphicFramePr>
            <a:graphicFrameLocks noChangeAspect="1"/>
          </p:cNvGraphicFramePr>
          <p:nvPr/>
        </p:nvGraphicFramePr>
        <p:xfrm>
          <a:off x="4035425" y="2405063"/>
          <a:ext cx="127000" cy="165100"/>
        </p:xfrm>
        <a:graphic>
          <a:graphicData uri="http://schemas.openxmlformats.org/presentationml/2006/ole">
            <mc:AlternateContent xmlns:mc="http://schemas.openxmlformats.org/markup-compatibility/2006">
              <mc:Choice xmlns:v="urn:schemas-microsoft-com:vml" Requires="v">
                <p:oleObj spid="_x0000_s9683" name="Equation" r:id="rId34" imgW="126720" imgH="164880" progId="Equation.3">
                  <p:embed/>
                </p:oleObj>
              </mc:Choice>
              <mc:Fallback>
                <p:oleObj name="Equation" r:id="rId34" imgW="126720" imgH="164880" progId="Equation.3">
                  <p:embed/>
                  <p:pic>
                    <p:nvPicPr>
                      <p:cNvPr id="32819" name="Object 5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035425" y="2405063"/>
                        <a:ext cx="1270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20" name="Object 52"/>
          <p:cNvGraphicFramePr>
            <a:graphicFrameLocks noChangeAspect="1"/>
          </p:cNvGraphicFramePr>
          <p:nvPr/>
        </p:nvGraphicFramePr>
        <p:xfrm>
          <a:off x="4129088" y="2220913"/>
          <a:ext cx="127000" cy="176212"/>
        </p:xfrm>
        <a:graphic>
          <a:graphicData uri="http://schemas.openxmlformats.org/presentationml/2006/ole">
            <mc:AlternateContent xmlns:mc="http://schemas.openxmlformats.org/markup-compatibility/2006">
              <mc:Choice xmlns:v="urn:schemas-microsoft-com:vml" Requires="v">
                <p:oleObj spid="_x0000_s9684" name="Equation" r:id="rId36" imgW="126720" imgH="177480" progId="Equation.3">
                  <p:embed/>
                </p:oleObj>
              </mc:Choice>
              <mc:Fallback>
                <p:oleObj name="Equation" r:id="rId36" imgW="126720" imgH="177480" progId="Equation.3">
                  <p:embed/>
                  <p:pic>
                    <p:nvPicPr>
                      <p:cNvPr id="32820" name="Object 5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129088" y="2220913"/>
                        <a:ext cx="127000" cy="17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21" name="Line 53"/>
          <p:cNvSpPr>
            <a:spLocks noChangeShapeType="1"/>
          </p:cNvSpPr>
          <p:nvPr/>
        </p:nvSpPr>
        <p:spPr bwMode="auto">
          <a:xfrm rot="19200000">
            <a:off x="3871913" y="3030538"/>
            <a:ext cx="279400" cy="746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822" name="Line 54"/>
          <p:cNvSpPr>
            <a:spLocks noChangeShapeType="1"/>
          </p:cNvSpPr>
          <p:nvPr/>
        </p:nvSpPr>
        <p:spPr bwMode="auto">
          <a:xfrm rot="19200000" flipH="1" flipV="1">
            <a:off x="3963988" y="3246438"/>
            <a:ext cx="2667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2823" name="Object 55"/>
          <p:cNvGraphicFramePr>
            <a:graphicFrameLocks noChangeAspect="1"/>
          </p:cNvGraphicFramePr>
          <p:nvPr/>
        </p:nvGraphicFramePr>
        <p:xfrm>
          <a:off x="4240213" y="3081338"/>
          <a:ext cx="127000" cy="165100"/>
        </p:xfrm>
        <a:graphic>
          <a:graphicData uri="http://schemas.openxmlformats.org/presentationml/2006/ole">
            <mc:AlternateContent xmlns:mc="http://schemas.openxmlformats.org/markup-compatibility/2006">
              <mc:Choice xmlns:v="urn:schemas-microsoft-com:vml" Requires="v">
                <p:oleObj spid="_x0000_s9685" name="Equation" r:id="rId38" imgW="126720" imgH="164880" progId="Equation.3">
                  <p:embed/>
                </p:oleObj>
              </mc:Choice>
              <mc:Fallback>
                <p:oleObj name="Equation" r:id="rId38" imgW="126720" imgH="164880" progId="Equation.3">
                  <p:embed/>
                  <p:pic>
                    <p:nvPicPr>
                      <p:cNvPr id="32823" name="Object 5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40213" y="3081338"/>
                        <a:ext cx="1270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24" name="Object 56"/>
          <p:cNvGraphicFramePr>
            <a:graphicFrameLocks noChangeAspect="1"/>
          </p:cNvGraphicFramePr>
          <p:nvPr/>
        </p:nvGraphicFramePr>
        <p:xfrm>
          <a:off x="4144963" y="2879725"/>
          <a:ext cx="127000" cy="176213"/>
        </p:xfrm>
        <a:graphic>
          <a:graphicData uri="http://schemas.openxmlformats.org/presentationml/2006/ole">
            <mc:AlternateContent xmlns:mc="http://schemas.openxmlformats.org/markup-compatibility/2006">
              <mc:Choice xmlns:v="urn:schemas-microsoft-com:vml" Requires="v">
                <p:oleObj spid="_x0000_s9686" name="Equation" r:id="rId40" imgW="126720" imgH="177480" progId="Equation.3">
                  <p:embed/>
                </p:oleObj>
              </mc:Choice>
              <mc:Fallback>
                <p:oleObj name="Equation" r:id="rId40" imgW="126720" imgH="177480" progId="Equation.3">
                  <p:embed/>
                  <p:pic>
                    <p:nvPicPr>
                      <p:cNvPr id="32824" name="Object 5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144963" y="2879725"/>
                        <a:ext cx="127000" cy="17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25" name="Line 57"/>
          <p:cNvSpPr>
            <a:spLocks noChangeShapeType="1"/>
          </p:cNvSpPr>
          <p:nvPr/>
        </p:nvSpPr>
        <p:spPr bwMode="auto">
          <a:xfrm rot="19200000">
            <a:off x="4646613" y="3352800"/>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826" name="Line 58"/>
          <p:cNvSpPr>
            <a:spLocks noChangeShapeType="1"/>
          </p:cNvSpPr>
          <p:nvPr/>
        </p:nvSpPr>
        <p:spPr bwMode="auto">
          <a:xfrm rot="19200000" flipH="1" flipV="1">
            <a:off x="4622800" y="3557588"/>
            <a:ext cx="265113"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2827" name="Object 59"/>
          <p:cNvGraphicFramePr>
            <a:graphicFrameLocks noChangeAspect="1"/>
          </p:cNvGraphicFramePr>
          <p:nvPr/>
        </p:nvGraphicFramePr>
        <p:xfrm>
          <a:off x="4926013" y="3581400"/>
          <a:ext cx="177800" cy="165100"/>
        </p:xfrm>
        <a:graphic>
          <a:graphicData uri="http://schemas.openxmlformats.org/presentationml/2006/ole">
            <mc:AlternateContent xmlns:mc="http://schemas.openxmlformats.org/markup-compatibility/2006">
              <mc:Choice xmlns:v="urn:schemas-microsoft-com:vml" Requires="v">
                <p:oleObj spid="_x0000_s9687" name="Equation" r:id="rId42" imgW="177480" imgH="164880" progId="Equation.3">
                  <p:embed/>
                </p:oleObj>
              </mc:Choice>
              <mc:Fallback>
                <p:oleObj name="Equation" r:id="rId42" imgW="177480" imgH="164880" progId="Equation.3">
                  <p:embed/>
                  <p:pic>
                    <p:nvPicPr>
                      <p:cNvPr id="32827" name="Object 59"/>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926013" y="3581400"/>
                        <a:ext cx="1778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28" name="Object 60"/>
          <p:cNvGraphicFramePr>
            <a:graphicFrameLocks noChangeAspect="1"/>
          </p:cNvGraphicFramePr>
          <p:nvPr/>
        </p:nvGraphicFramePr>
        <p:xfrm>
          <a:off x="4957763" y="3365500"/>
          <a:ext cx="128587" cy="177800"/>
        </p:xfrm>
        <a:graphic>
          <a:graphicData uri="http://schemas.openxmlformats.org/presentationml/2006/ole">
            <mc:AlternateContent xmlns:mc="http://schemas.openxmlformats.org/markup-compatibility/2006">
              <mc:Choice xmlns:v="urn:schemas-microsoft-com:vml" Requires="v">
                <p:oleObj spid="_x0000_s9688" name="Equation" r:id="rId44" imgW="126720" imgH="177480" progId="Equation.3">
                  <p:embed/>
                </p:oleObj>
              </mc:Choice>
              <mc:Fallback>
                <p:oleObj name="Equation" r:id="rId44" imgW="126720" imgH="177480" progId="Equation.3">
                  <p:embed/>
                  <p:pic>
                    <p:nvPicPr>
                      <p:cNvPr id="32828" name="Object 60"/>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957763" y="3365500"/>
                        <a:ext cx="128587"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29" name="Line 61"/>
          <p:cNvSpPr>
            <a:spLocks noChangeShapeType="1"/>
          </p:cNvSpPr>
          <p:nvPr/>
        </p:nvSpPr>
        <p:spPr bwMode="auto">
          <a:xfrm rot="19200000">
            <a:off x="5235575" y="2363788"/>
            <a:ext cx="211138" cy="19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830" name="Line 62"/>
          <p:cNvSpPr>
            <a:spLocks noChangeShapeType="1"/>
          </p:cNvSpPr>
          <p:nvPr/>
        </p:nvSpPr>
        <p:spPr bwMode="auto">
          <a:xfrm rot="19200000" flipH="1" flipV="1">
            <a:off x="5346700" y="2549525"/>
            <a:ext cx="220663" cy="206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2831" name="Object 63"/>
          <p:cNvGraphicFramePr>
            <a:graphicFrameLocks noChangeAspect="1"/>
          </p:cNvGraphicFramePr>
          <p:nvPr/>
        </p:nvGraphicFramePr>
        <p:xfrm>
          <a:off x="5543550" y="2336800"/>
          <a:ext cx="127000" cy="177800"/>
        </p:xfrm>
        <a:graphic>
          <a:graphicData uri="http://schemas.openxmlformats.org/presentationml/2006/ole">
            <mc:AlternateContent xmlns:mc="http://schemas.openxmlformats.org/markup-compatibility/2006">
              <mc:Choice xmlns:v="urn:schemas-microsoft-com:vml" Requires="v">
                <p:oleObj spid="_x0000_s9689" name="Equation" r:id="rId46" imgW="126720" imgH="177480" progId="Equation.3">
                  <p:embed/>
                </p:oleObj>
              </mc:Choice>
              <mc:Fallback>
                <p:oleObj name="Equation" r:id="rId46" imgW="126720" imgH="177480" progId="Equation.3">
                  <p:embed/>
                  <p:pic>
                    <p:nvPicPr>
                      <p:cNvPr id="32831" name="Object 6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543550" y="2336800"/>
                        <a:ext cx="1270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32" name="Object 64"/>
          <p:cNvGraphicFramePr>
            <a:graphicFrameLocks noChangeAspect="1"/>
          </p:cNvGraphicFramePr>
          <p:nvPr/>
        </p:nvGraphicFramePr>
        <p:xfrm>
          <a:off x="5410200" y="2182813"/>
          <a:ext cx="127000" cy="176212"/>
        </p:xfrm>
        <a:graphic>
          <a:graphicData uri="http://schemas.openxmlformats.org/presentationml/2006/ole">
            <mc:AlternateContent xmlns:mc="http://schemas.openxmlformats.org/markup-compatibility/2006">
              <mc:Choice xmlns:v="urn:schemas-microsoft-com:vml" Requires="v">
                <p:oleObj spid="_x0000_s9690" name="Equation" r:id="rId48" imgW="126720" imgH="177480" progId="Equation.3">
                  <p:embed/>
                </p:oleObj>
              </mc:Choice>
              <mc:Fallback>
                <p:oleObj name="Equation" r:id="rId48" imgW="126720" imgH="177480" progId="Equation.3">
                  <p:embed/>
                  <p:pic>
                    <p:nvPicPr>
                      <p:cNvPr id="32832" name="Object 6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410200" y="2182813"/>
                        <a:ext cx="127000" cy="17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33" name="Line 65"/>
          <p:cNvSpPr>
            <a:spLocks noChangeShapeType="1"/>
          </p:cNvSpPr>
          <p:nvPr/>
        </p:nvSpPr>
        <p:spPr bwMode="auto">
          <a:xfrm rot="19200000">
            <a:off x="6592888" y="2027238"/>
            <a:ext cx="109537" cy="312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834" name="Line 66"/>
          <p:cNvSpPr>
            <a:spLocks noChangeShapeType="1"/>
          </p:cNvSpPr>
          <p:nvPr/>
        </p:nvSpPr>
        <p:spPr bwMode="auto">
          <a:xfrm rot="19200000" flipH="1" flipV="1">
            <a:off x="6462713" y="2212975"/>
            <a:ext cx="107950" cy="284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2835" name="Object 67"/>
          <p:cNvGraphicFramePr>
            <a:graphicFrameLocks noChangeAspect="1"/>
          </p:cNvGraphicFramePr>
          <p:nvPr/>
        </p:nvGraphicFramePr>
        <p:xfrm>
          <a:off x="6654800" y="2384425"/>
          <a:ext cx="127000" cy="177800"/>
        </p:xfrm>
        <a:graphic>
          <a:graphicData uri="http://schemas.openxmlformats.org/presentationml/2006/ole">
            <mc:AlternateContent xmlns:mc="http://schemas.openxmlformats.org/markup-compatibility/2006">
              <mc:Choice xmlns:v="urn:schemas-microsoft-com:vml" Requires="v">
                <p:oleObj spid="_x0000_s9691" name="Equation" r:id="rId50" imgW="126720" imgH="177480" progId="Equation.3">
                  <p:embed/>
                </p:oleObj>
              </mc:Choice>
              <mc:Fallback>
                <p:oleObj name="Equation" r:id="rId50" imgW="126720" imgH="177480" progId="Equation.3">
                  <p:embed/>
                  <p:pic>
                    <p:nvPicPr>
                      <p:cNvPr id="32835" name="Object 67"/>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654800" y="2384425"/>
                        <a:ext cx="1270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36" name="Object 68"/>
          <p:cNvGraphicFramePr>
            <a:graphicFrameLocks noChangeAspect="1"/>
          </p:cNvGraphicFramePr>
          <p:nvPr/>
        </p:nvGraphicFramePr>
        <p:xfrm>
          <a:off x="6788150" y="2205038"/>
          <a:ext cx="128588" cy="165100"/>
        </p:xfrm>
        <a:graphic>
          <a:graphicData uri="http://schemas.openxmlformats.org/presentationml/2006/ole">
            <mc:AlternateContent xmlns:mc="http://schemas.openxmlformats.org/markup-compatibility/2006">
              <mc:Choice xmlns:v="urn:schemas-microsoft-com:vml" Requires="v">
                <p:oleObj spid="_x0000_s9692" name="Equation" r:id="rId52" imgW="126720" imgH="164880" progId="Equation.3">
                  <p:embed/>
                </p:oleObj>
              </mc:Choice>
              <mc:Fallback>
                <p:oleObj name="Equation" r:id="rId52" imgW="126720" imgH="164880" progId="Equation.3">
                  <p:embed/>
                  <p:pic>
                    <p:nvPicPr>
                      <p:cNvPr id="32836" name="Object 68"/>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788150" y="2205038"/>
                        <a:ext cx="128588"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37" name="Line 69"/>
          <p:cNvSpPr>
            <a:spLocks noChangeShapeType="1"/>
          </p:cNvSpPr>
          <p:nvPr/>
        </p:nvSpPr>
        <p:spPr bwMode="auto">
          <a:xfrm rot="19200000">
            <a:off x="6467475" y="3082925"/>
            <a:ext cx="355600" cy="68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838" name="Line 70"/>
          <p:cNvSpPr>
            <a:spLocks noChangeShapeType="1"/>
          </p:cNvSpPr>
          <p:nvPr/>
        </p:nvSpPr>
        <p:spPr bwMode="auto">
          <a:xfrm rot="19200000" flipH="1" flipV="1">
            <a:off x="6540500" y="3287713"/>
            <a:ext cx="342900" cy="61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2839" name="Object 71"/>
          <p:cNvGraphicFramePr>
            <a:graphicFrameLocks noChangeAspect="1"/>
          </p:cNvGraphicFramePr>
          <p:nvPr/>
        </p:nvGraphicFramePr>
        <p:xfrm>
          <a:off x="6862763" y="3100388"/>
          <a:ext cx="201612" cy="177800"/>
        </p:xfrm>
        <a:graphic>
          <a:graphicData uri="http://schemas.openxmlformats.org/presentationml/2006/ole">
            <mc:AlternateContent xmlns:mc="http://schemas.openxmlformats.org/markup-compatibility/2006">
              <mc:Choice xmlns:v="urn:schemas-microsoft-com:vml" Requires="v">
                <p:oleObj spid="_x0000_s9693" name="Equation" r:id="rId54" imgW="203040" imgH="177480" progId="Equation.3">
                  <p:embed/>
                </p:oleObj>
              </mc:Choice>
              <mc:Fallback>
                <p:oleObj name="Equation" r:id="rId54" imgW="203040" imgH="177480" progId="Equation.3">
                  <p:embed/>
                  <p:pic>
                    <p:nvPicPr>
                      <p:cNvPr id="32839" name="Object 71"/>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862763" y="3100388"/>
                        <a:ext cx="201612"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40" name="Object 72"/>
          <p:cNvGraphicFramePr>
            <a:graphicFrameLocks noChangeAspect="1"/>
          </p:cNvGraphicFramePr>
          <p:nvPr/>
        </p:nvGraphicFramePr>
        <p:xfrm>
          <a:off x="6799263" y="2901950"/>
          <a:ext cx="177800" cy="165100"/>
        </p:xfrm>
        <a:graphic>
          <a:graphicData uri="http://schemas.openxmlformats.org/presentationml/2006/ole">
            <mc:AlternateContent xmlns:mc="http://schemas.openxmlformats.org/markup-compatibility/2006">
              <mc:Choice xmlns:v="urn:schemas-microsoft-com:vml" Requires="v">
                <p:oleObj spid="_x0000_s9694" name="Equation" r:id="rId56" imgW="177480" imgH="164880" progId="Equation.3">
                  <p:embed/>
                </p:oleObj>
              </mc:Choice>
              <mc:Fallback>
                <p:oleObj name="Equation" r:id="rId56" imgW="177480" imgH="164880" progId="Equation.3">
                  <p:embed/>
                  <p:pic>
                    <p:nvPicPr>
                      <p:cNvPr id="32840" name="Object 72"/>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799263" y="2901950"/>
                        <a:ext cx="1778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41" name="Line 73"/>
          <p:cNvSpPr>
            <a:spLocks noChangeShapeType="1"/>
          </p:cNvSpPr>
          <p:nvPr/>
        </p:nvSpPr>
        <p:spPr bwMode="auto">
          <a:xfrm rot="19200000">
            <a:off x="5419725" y="2860675"/>
            <a:ext cx="61913" cy="2524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842" name="Line 74"/>
          <p:cNvSpPr>
            <a:spLocks noChangeShapeType="1"/>
          </p:cNvSpPr>
          <p:nvPr/>
        </p:nvSpPr>
        <p:spPr bwMode="auto">
          <a:xfrm rot="19200000" flipH="1" flipV="1">
            <a:off x="5295900" y="3014663"/>
            <a:ext cx="63500" cy="234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2843" name="Object 75"/>
          <p:cNvGraphicFramePr>
            <a:graphicFrameLocks noChangeAspect="1"/>
          </p:cNvGraphicFramePr>
          <p:nvPr/>
        </p:nvGraphicFramePr>
        <p:xfrm>
          <a:off x="5411788" y="3148013"/>
          <a:ext cx="127000" cy="165100"/>
        </p:xfrm>
        <a:graphic>
          <a:graphicData uri="http://schemas.openxmlformats.org/presentationml/2006/ole">
            <mc:AlternateContent xmlns:mc="http://schemas.openxmlformats.org/markup-compatibility/2006">
              <mc:Choice xmlns:v="urn:schemas-microsoft-com:vml" Requires="v">
                <p:oleObj spid="_x0000_s9695" name="Equation" r:id="rId58" imgW="126720" imgH="164880" progId="Equation.3">
                  <p:embed/>
                </p:oleObj>
              </mc:Choice>
              <mc:Fallback>
                <p:oleObj name="Equation" r:id="rId58" imgW="126720" imgH="164880" progId="Equation.3">
                  <p:embed/>
                  <p:pic>
                    <p:nvPicPr>
                      <p:cNvPr id="32843" name="Object 75"/>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5411788" y="3148013"/>
                        <a:ext cx="1270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44" name="Object 76"/>
          <p:cNvGraphicFramePr>
            <a:graphicFrameLocks noChangeAspect="1"/>
          </p:cNvGraphicFramePr>
          <p:nvPr/>
        </p:nvGraphicFramePr>
        <p:xfrm>
          <a:off x="5549900" y="2979738"/>
          <a:ext cx="128588" cy="165100"/>
        </p:xfrm>
        <a:graphic>
          <a:graphicData uri="http://schemas.openxmlformats.org/presentationml/2006/ole">
            <mc:AlternateContent xmlns:mc="http://schemas.openxmlformats.org/markup-compatibility/2006">
              <mc:Choice xmlns:v="urn:schemas-microsoft-com:vml" Requires="v">
                <p:oleObj spid="_x0000_s9696" name="Equation" r:id="rId60" imgW="126720" imgH="164880" progId="Equation.3">
                  <p:embed/>
                </p:oleObj>
              </mc:Choice>
              <mc:Fallback>
                <p:oleObj name="Equation" r:id="rId60" imgW="126720" imgH="164880" progId="Equation.3">
                  <p:embed/>
                  <p:pic>
                    <p:nvPicPr>
                      <p:cNvPr id="32844" name="Object 76"/>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549900" y="2979738"/>
                        <a:ext cx="128588"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46" name="Object 78"/>
          <p:cNvGraphicFramePr>
            <a:graphicFrameLocks noChangeAspect="1"/>
          </p:cNvGraphicFramePr>
          <p:nvPr/>
        </p:nvGraphicFramePr>
        <p:xfrm>
          <a:off x="2705100" y="2414588"/>
          <a:ext cx="241300" cy="201612"/>
        </p:xfrm>
        <a:graphic>
          <a:graphicData uri="http://schemas.openxmlformats.org/presentationml/2006/ole">
            <mc:AlternateContent xmlns:mc="http://schemas.openxmlformats.org/markup-compatibility/2006">
              <mc:Choice xmlns:v="urn:schemas-microsoft-com:vml" Requires="v">
                <p:oleObj spid="_x0000_s9697" name="Equation" r:id="rId62" imgW="241200" imgH="203040" progId="Equation.3">
                  <p:embed/>
                </p:oleObj>
              </mc:Choice>
              <mc:Fallback>
                <p:oleObj name="Equation" r:id="rId62" imgW="241200" imgH="203040" progId="Equation.3">
                  <p:embed/>
                  <p:pic>
                    <p:nvPicPr>
                      <p:cNvPr id="32846" name="Object 78"/>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705100" y="2414588"/>
                        <a:ext cx="2413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47" name="Object 79"/>
          <p:cNvGraphicFramePr>
            <a:graphicFrameLocks noChangeAspect="1"/>
          </p:cNvGraphicFramePr>
          <p:nvPr/>
        </p:nvGraphicFramePr>
        <p:xfrm>
          <a:off x="2520950" y="2166938"/>
          <a:ext cx="165100" cy="201612"/>
        </p:xfrm>
        <a:graphic>
          <a:graphicData uri="http://schemas.openxmlformats.org/presentationml/2006/ole">
            <mc:AlternateContent xmlns:mc="http://schemas.openxmlformats.org/markup-compatibility/2006">
              <mc:Choice xmlns:v="urn:schemas-microsoft-com:vml" Requires="v">
                <p:oleObj spid="_x0000_s9698" name="Equation" r:id="rId64" imgW="164880" imgH="203040" progId="Equation.3">
                  <p:embed/>
                </p:oleObj>
              </mc:Choice>
              <mc:Fallback>
                <p:oleObj name="Equation" r:id="rId64" imgW="164880" imgH="203040" progId="Equation.3">
                  <p:embed/>
                  <p:pic>
                    <p:nvPicPr>
                      <p:cNvPr id="32847" name="Object 79"/>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520950" y="2166938"/>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48" name="Object 80"/>
          <p:cNvGraphicFramePr>
            <a:graphicFrameLocks noChangeAspect="1"/>
          </p:cNvGraphicFramePr>
          <p:nvPr/>
        </p:nvGraphicFramePr>
        <p:xfrm>
          <a:off x="4884738" y="2005013"/>
          <a:ext cx="176212" cy="201612"/>
        </p:xfrm>
        <a:graphic>
          <a:graphicData uri="http://schemas.openxmlformats.org/presentationml/2006/ole">
            <mc:AlternateContent xmlns:mc="http://schemas.openxmlformats.org/markup-compatibility/2006">
              <mc:Choice xmlns:v="urn:schemas-microsoft-com:vml" Requires="v">
                <p:oleObj spid="_x0000_s9699" name="Equation" r:id="rId66" imgW="164880" imgH="203040" progId="Equation.3">
                  <p:embed/>
                </p:oleObj>
              </mc:Choice>
              <mc:Fallback>
                <p:oleObj name="Equation" r:id="rId66" imgW="164880" imgH="203040" progId="Equation.3">
                  <p:embed/>
                  <p:pic>
                    <p:nvPicPr>
                      <p:cNvPr id="32848" name="Object 80"/>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4884738" y="2005013"/>
                        <a:ext cx="176212"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49" name="Object 81"/>
          <p:cNvGraphicFramePr>
            <a:graphicFrameLocks noChangeAspect="1"/>
          </p:cNvGraphicFramePr>
          <p:nvPr/>
        </p:nvGraphicFramePr>
        <p:xfrm>
          <a:off x="4905375" y="1774825"/>
          <a:ext cx="165100" cy="201613"/>
        </p:xfrm>
        <a:graphic>
          <a:graphicData uri="http://schemas.openxmlformats.org/presentationml/2006/ole">
            <mc:AlternateContent xmlns:mc="http://schemas.openxmlformats.org/markup-compatibility/2006">
              <mc:Choice xmlns:v="urn:schemas-microsoft-com:vml" Requires="v">
                <p:oleObj spid="_x0000_s9700" name="Equation" r:id="rId68" imgW="164880" imgH="203040" progId="Equation.3">
                  <p:embed/>
                </p:oleObj>
              </mc:Choice>
              <mc:Fallback>
                <p:oleObj name="Equation" r:id="rId68" imgW="164880" imgH="203040" progId="Equation.3">
                  <p:embed/>
                  <p:pic>
                    <p:nvPicPr>
                      <p:cNvPr id="32849" name="Object 81"/>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4905375" y="1774825"/>
                        <a:ext cx="1651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50" name="Object 82"/>
          <p:cNvGraphicFramePr>
            <a:graphicFrameLocks noChangeAspect="1"/>
          </p:cNvGraphicFramePr>
          <p:nvPr/>
        </p:nvGraphicFramePr>
        <p:xfrm>
          <a:off x="6729413" y="2384425"/>
          <a:ext cx="215900" cy="201613"/>
        </p:xfrm>
        <a:graphic>
          <a:graphicData uri="http://schemas.openxmlformats.org/presentationml/2006/ole">
            <mc:AlternateContent xmlns:mc="http://schemas.openxmlformats.org/markup-compatibility/2006">
              <mc:Choice xmlns:v="urn:schemas-microsoft-com:vml" Requires="v">
                <p:oleObj spid="_x0000_s9701" name="Equation" r:id="rId70" imgW="215640" imgH="203040" progId="Equation.3">
                  <p:embed/>
                </p:oleObj>
              </mc:Choice>
              <mc:Fallback>
                <p:oleObj name="Equation" r:id="rId70" imgW="215640" imgH="203040" progId="Equation.3">
                  <p:embed/>
                  <p:pic>
                    <p:nvPicPr>
                      <p:cNvPr id="32850" name="Object 82"/>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6729413" y="2384425"/>
                        <a:ext cx="2159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51" name="Object 83"/>
          <p:cNvGraphicFramePr>
            <a:graphicFrameLocks noChangeAspect="1"/>
          </p:cNvGraphicFramePr>
          <p:nvPr/>
        </p:nvGraphicFramePr>
        <p:xfrm>
          <a:off x="6869113" y="2205038"/>
          <a:ext cx="165100" cy="201612"/>
        </p:xfrm>
        <a:graphic>
          <a:graphicData uri="http://schemas.openxmlformats.org/presentationml/2006/ole">
            <mc:AlternateContent xmlns:mc="http://schemas.openxmlformats.org/markup-compatibility/2006">
              <mc:Choice xmlns:v="urn:schemas-microsoft-com:vml" Requires="v">
                <p:oleObj spid="_x0000_s9702" name="Equation" r:id="rId72" imgW="164880" imgH="203040" progId="Equation.3">
                  <p:embed/>
                </p:oleObj>
              </mc:Choice>
              <mc:Fallback>
                <p:oleObj name="Equation" r:id="rId72" imgW="164880" imgH="203040" progId="Equation.3">
                  <p:embed/>
                  <p:pic>
                    <p:nvPicPr>
                      <p:cNvPr id="32851" name="Object 83"/>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6869113" y="2205038"/>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53" name="Object 85"/>
          <p:cNvGraphicFramePr>
            <a:graphicFrameLocks noChangeAspect="1"/>
          </p:cNvGraphicFramePr>
          <p:nvPr/>
        </p:nvGraphicFramePr>
        <p:xfrm>
          <a:off x="2905125" y="2414588"/>
          <a:ext cx="241300" cy="201612"/>
        </p:xfrm>
        <a:graphic>
          <a:graphicData uri="http://schemas.openxmlformats.org/presentationml/2006/ole">
            <mc:AlternateContent xmlns:mc="http://schemas.openxmlformats.org/markup-compatibility/2006">
              <mc:Choice xmlns:v="urn:schemas-microsoft-com:vml" Requires="v">
                <p:oleObj spid="_x0000_s9703" name="Equation" r:id="rId74" imgW="241200" imgH="203040" progId="Equation.3">
                  <p:embed/>
                </p:oleObj>
              </mc:Choice>
              <mc:Fallback>
                <p:oleObj name="Equation" r:id="rId74" imgW="241200" imgH="203040" progId="Equation.3">
                  <p:embed/>
                  <p:pic>
                    <p:nvPicPr>
                      <p:cNvPr id="32853" name="Object 85"/>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2905125" y="2414588"/>
                        <a:ext cx="2413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54" name="Object 86"/>
          <p:cNvGraphicFramePr>
            <a:graphicFrameLocks noChangeAspect="1"/>
          </p:cNvGraphicFramePr>
          <p:nvPr/>
        </p:nvGraphicFramePr>
        <p:xfrm>
          <a:off x="2640013" y="2166938"/>
          <a:ext cx="165100" cy="201612"/>
        </p:xfrm>
        <a:graphic>
          <a:graphicData uri="http://schemas.openxmlformats.org/presentationml/2006/ole">
            <mc:AlternateContent xmlns:mc="http://schemas.openxmlformats.org/markup-compatibility/2006">
              <mc:Choice xmlns:v="urn:schemas-microsoft-com:vml" Requires="v">
                <p:oleObj spid="_x0000_s9704" name="Equation" r:id="rId76" imgW="164880" imgH="203040" progId="Equation.3">
                  <p:embed/>
                </p:oleObj>
              </mc:Choice>
              <mc:Fallback>
                <p:oleObj name="Equation" r:id="rId76" imgW="164880" imgH="203040" progId="Equation.3">
                  <p:embed/>
                  <p:pic>
                    <p:nvPicPr>
                      <p:cNvPr id="32854" name="Object 86"/>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2640013" y="2166938"/>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55" name="Object 87"/>
          <p:cNvGraphicFramePr>
            <a:graphicFrameLocks noChangeAspect="1"/>
          </p:cNvGraphicFramePr>
          <p:nvPr/>
        </p:nvGraphicFramePr>
        <p:xfrm>
          <a:off x="4127500" y="2405063"/>
          <a:ext cx="165100" cy="201612"/>
        </p:xfrm>
        <a:graphic>
          <a:graphicData uri="http://schemas.openxmlformats.org/presentationml/2006/ole">
            <mc:AlternateContent xmlns:mc="http://schemas.openxmlformats.org/markup-compatibility/2006">
              <mc:Choice xmlns:v="urn:schemas-microsoft-com:vml" Requires="v">
                <p:oleObj spid="_x0000_s9705" name="Equation" r:id="rId78" imgW="164880" imgH="203040" progId="Equation.3">
                  <p:embed/>
                </p:oleObj>
              </mc:Choice>
              <mc:Fallback>
                <p:oleObj name="Equation" r:id="rId78" imgW="164880" imgH="203040" progId="Equation.3">
                  <p:embed/>
                  <p:pic>
                    <p:nvPicPr>
                      <p:cNvPr id="32855" name="Object 87"/>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4127500" y="2405063"/>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56" name="Object 88"/>
          <p:cNvGraphicFramePr>
            <a:graphicFrameLocks noChangeAspect="1"/>
          </p:cNvGraphicFramePr>
          <p:nvPr/>
        </p:nvGraphicFramePr>
        <p:xfrm>
          <a:off x="4217988" y="2220913"/>
          <a:ext cx="165100" cy="201612"/>
        </p:xfrm>
        <a:graphic>
          <a:graphicData uri="http://schemas.openxmlformats.org/presentationml/2006/ole">
            <mc:AlternateContent xmlns:mc="http://schemas.openxmlformats.org/markup-compatibility/2006">
              <mc:Choice xmlns:v="urn:schemas-microsoft-com:vml" Requires="v">
                <p:oleObj spid="_x0000_s9706" name="Equation" r:id="rId80" imgW="164880" imgH="203040" progId="Equation.3">
                  <p:embed/>
                </p:oleObj>
              </mc:Choice>
              <mc:Fallback>
                <p:oleObj name="Equation" r:id="rId80" imgW="164880" imgH="203040" progId="Equation.3">
                  <p:embed/>
                  <p:pic>
                    <p:nvPicPr>
                      <p:cNvPr id="32856" name="Object 88"/>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4217988" y="2220913"/>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57" name="Object 89"/>
          <p:cNvGraphicFramePr>
            <a:graphicFrameLocks noChangeAspect="1"/>
          </p:cNvGraphicFramePr>
          <p:nvPr/>
        </p:nvGraphicFramePr>
        <p:xfrm>
          <a:off x="5626100" y="2336800"/>
          <a:ext cx="165100" cy="201613"/>
        </p:xfrm>
        <a:graphic>
          <a:graphicData uri="http://schemas.openxmlformats.org/presentationml/2006/ole">
            <mc:AlternateContent xmlns:mc="http://schemas.openxmlformats.org/markup-compatibility/2006">
              <mc:Choice xmlns:v="urn:schemas-microsoft-com:vml" Requires="v">
                <p:oleObj spid="_x0000_s9707" name="Equation" r:id="rId82" imgW="164880" imgH="203040" progId="Equation.3">
                  <p:embed/>
                </p:oleObj>
              </mc:Choice>
              <mc:Fallback>
                <p:oleObj name="Equation" r:id="rId82" imgW="164880" imgH="203040" progId="Equation.3">
                  <p:embed/>
                  <p:pic>
                    <p:nvPicPr>
                      <p:cNvPr id="32857" name="Object 89"/>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5626100" y="2336800"/>
                        <a:ext cx="1651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58" name="Object 90"/>
          <p:cNvGraphicFramePr>
            <a:graphicFrameLocks noChangeAspect="1"/>
          </p:cNvGraphicFramePr>
          <p:nvPr/>
        </p:nvGraphicFramePr>
        <p:xfrm>
          <a:off x="5484813" y="2182813"/>
          <a:ext cx="165100" cy="201612"/>
        </p:xfrm>
        <a:graphic>
          <a:graphicData uri="http://schemas.openxmlformats.org/presentationml/2006/ole">
            <mc:AlternateContent xmlns:mc="http://schemas.openxmlformats.org/markup-compatibility/2006">
              <mc:Choice xmlns:v="urn:schemas-microsoft-com:vml" Requires="v">
                <p:oleObj spid="_x0000_s9708" name="Equation" r:id="rId84" imgW="164880" imgH="203040" progId="Equation.3">
                  <p:embed/>
                </p:oleObj>
              </mc:Choice>
              <mc:Fallback>
                <p:oleObj name="Equation" r:id="rId84" imgW="164880" imgH="203040" progId="Equation.3">
                  <p:embed/>
                  <p:pic>
                    <p:nvPicPr>
                      <p:cNvPr id="32858" name="Object 90"/>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5484813" y="2182813"/>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59" name="Object 91"/>
          <p:cNvGraphicFramePr>
            <a:graphicFrameLocks noChangeAspect="1"/>
          </p:cNvGraphicFramePr>
          <p:nvPr/>
        </p:nvGraphicFramePr>
        <p:xfrm>
          <a:off x="6904038" y="2384425"/>
          <a:ext cx="241300" cy="201613"/>
        </p:xfrm>
        <a:graphic>
          <a:graphicData uri="http://schemas.openxmlformats.org/presentationml/2006/ole">
            <mc:AlternateContent xmlns:mc="http://schemas.openxmlformats.org/markup-compatibility/2006">
              <mc:Choice xmlns:v="urn:schemas-microsoft-com:vml" Requires="v">
                <p:oleObj spid="_x0000_s9709" name="Equation" r:id="rId86" imgW="241200" imgH="203040" progId="Equation.3">
                  <p:embed/>
                </p:oleObj>
              </mc:Choice>
              <mc:Fallback>
                <p:oleObj name="Equation" r:id="rId86" imgW="241200" imgH="203040" progId="Equation.3">
                  <p:embed/>
                  <p:pic>
                    <p:nvPicPr>
                      <p:cNvPr id="32859" name="Object 91"/>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904038" y="2384425"/>
                        <a:ext cx="2413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60" name="Object 92"/>
          <p:cNvGraphicFramePr>
            <a:graphicFrameLocks noChangeAspect="1"/>
          </p:cNvGraphicFramePr>
          <p:nvPr/>
        </p:nvGraphicFramePr>
        <p:xfrm>
          <a:off x="6988175" y="2205038"/>
          <a:ext cx="165100" cy="201612"/>
        </p:xfrm>
        <a:graphic>
          <a:graphicData uri="http://schemas.openxmlformats.org/presentationml/2006/ole">
            <mc:AlternateContent xmlns:mc="http://schemas.openxmlformats.org/markup-compatibility/2006">
              <mc:Choice xmlns:v="urn:schemas-microsoft-com:vml" Requires="v">
                <p:oleObj spid="_x0000_s9710" name="Equation" r:id="rId88" imgW="164880" imgH="203040" progId="Equation.3">
                  <p:embed/>
                </p:oleObj>
              </mc:Choice>
              <mc:Fallback>
                <p:oleObj name="Equation" r:id="rId88" imgW="164880" imgH="203040" progId="Equation.3">
                  <p:embed/>
                  <p:pic>
                    <p:nvPicPr>
                      <p:cNvPr id="32860" name="Object 92"/>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988175" y="2205038"/>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62" name="Object 94"/>
          <p:cNvGraphicFramePr>
            <a:graphicFrameLocks noChangeAspect="1"/>
          </p:cNvGraphicFramePr>
          <p:nvPr/>
        </p:nvGraphicFramePr>
        <p:xfrm>
          <a:off x="2695575" y="3262313"/>
          <a:ext cx="254000" cy="201612"/>
        </p:xfrm>
        <a:graphic>
          <a:graphicData uri="http://schemas.openxmlformats.org/presentationml/2006/ole">
            <mc:AlternateContent xmlns:mc="http://schemas.openxmlformats.org/markup-compatibility/2006">
              <mc:Choice xmlns:v="urn:schemas-microsoft-com:vml" Requires="v">
                <p:oleObj spid="_x0000_s9711" name="Equation" r:id="rId90" imgW="253800" imgH="203040" progId="Equation.3">
                  <p:embed/>
                </p:oleObj>
              </mc:Choice>
              <mc:Fallback>
                <p:oleObj name="Equation" r:id="rId90" imgW="253800" imgH="203040" progId="Equation.3">
                  <p:embed/>
                  <p:pic>
                    <p:nvPicPr>
                      <p:cNvPr id="32862" name="Object 94"/>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2695575" y="3262313"/>
                        <a:ext cx="2540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63" name="Object 95"/>
          <p:cNvGraphicFramePr>
            <a:graphicFrameLocks noChangeAspect="1"/>
          </p:cNvGraphicFramePr>
          <p:nvPr/>
        </p:nvGraphicFramePr>
        <p:xfrm>
          <a:off x="2781300" y="3060700"/>
          <a:ext cx="165100" cy="201613"/>
        </p:xfrm>
        <a:graphic>
          <a:graphicData uri="http://schemas.openxmlformats.org/presentationml/2006/ole">
            <mc:AlternateContent xmlns:mc="http://schemas.openxmlformats.org/markup-compatibility/2006">
              <mc:Choice xmlns:v="urn:schemas-microsoft-com:vml" Requires="v">
                <p:oleObj spid="_x0000_s9712" name="Equation" r:id="rId92" imgW="164880" imgH="203040" progId="Equation.3">
                  <p:embed/>
                </p:oleObj>
              </mc:Choice>
              <mc:Fallback>
                <p:oleObj name="Equation" r:id="rId92" imgW="164880" imgH="203040" progId="Equation.3">
                  <p:embed/>
                  <p:pic>
                    <p:nvPicPr>
                      <p:cNvPr id="32863" name="Object 95"/>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2781300" y="3060700"/>
                        <a:ext cx="1651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64" name="Object 96"/>
          <p:cNvGraphicFramePr>
            <a:graphicFrameLocks noChangeAspect="1"/>
          </p:cNvGraphicFramePr>
          <p:nvPr/>
        </p:nvGraphicFramePr>
        <p:xfrm>
          <a:off x="4325938" y="3081338"/>
          <a:ext cx="165100" cy="201612"/>
        </p:xfrm>
        <a:graphic>
          <a:graphicData uri="http://schemas.openxmlformats.org/presentationml/2006/ole">
            <mc:AlternateContent xmlns:mc="http://schemas.openxmlformats.org/markup-compatibility/2006">
              <mc:Choice xmlns:v="urn:schemas-microsoft-com:vml" Requires="v">
                <p:oleObj spid="_x0000_s9713" name="Equation" r:id="rId94" imgW="164880" imgH="203040" progId="Equation.3">
                  <p:embed/>
                </p:oleObj>
              </mc:Choice>
              <mc:Fallback>
                <p:oleObj name="Equation" r:id="rId94" imgW="164880" imgH="203040" progId="Equation.3">
                  <p:embed/>
                  <p:pic>
                    <p:nvPicPr>
                      <p:cNvPr id="32864" name="Object 96"/>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4325938" y="3081338"/>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65" name="Object 97"/>
          <p:cNvGraphicFramePr>
            <a:graphicFrameLocks noChangeAspect="1"/>
          </p:cNvGraphicFramePr>
          <p:nvPr/>
        </p:nvGraphicFramePr>
        <p:xfrm>
          <a:off x="4219575" y="2879725"/>
          <a:ext cx="165100" cy="201613"/>
        </p:xfrm>
        <a:graphic>
          <a:graphicData uri="http://schemas.openxmlformats.org/presentationml/2006/ole">
            <mc:AlternateContent xmlns:mc="http://schemas.openxmlformats.org/markup-compatibility/2006">
              <mc:Choice xmlns:v="urn:schemas-microsoft-com:vml" Requires="v">
                <p:oleObj spid="_x0000_s9714" name="Equation" r:id="rId96" imgW="164880" imgH="203040" progId="Equation.3">
                  <p:embed/>
                </p:oleObj>
              </mc:Choice>
              <mc:Fallback>
                <p:oleObj name="Equation" r:id="rId96" imgW="164880" imgH="203040" progId="Equation.3">
                  <p:embed/>
                  <p:pic>
                    <p:nvPicPr>
                      <p:cNvPr id="32865" name="Object 97"/>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4219575" y="2879725"/>
                        <a:ext cx="1651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66" name="Object 98"/>
          <p:cNvGraphicFramePr>
            <a:graphicFrameLocks noChangeAspect="1"/>
          </p:cNvGraphicFramePr>
          <p:nvPr/>
        </p:nvGraphicFramePr>
        <p:xfrm>
          <a:off x="5514975" y="3148013"/>
          <a:ext cx="165100" cy="201612"/>
        </p:xfrm>
        <a:graphic>
          <a:graphicData uri="http://schemas.openxmlformats.org/presentationml/2006/ole">
            <mc:AlternateContent xmlns:mc="http://schemas.openxmlformats.org/markup-compatibility/2006">
              <mc:Choice xmlns:v="urn:schemas-microsoft-com:vml" Requires="v">
                <p:oleObj spid="_x0000_s9715" name="Equation" r:id="rId98" imgW="164880" imgH="203040" progId="Equation.3">
                  <p:embed/>
                </p:oleObj>
              </mc:Choice>
              <mc:Fallback>
                <p:oleObj name="Equation" r:id="rId98" imgW="164880" imgH="203040" progId="Equation.3">
                  <p:embed/>
                  <p:pic>
                    <p:nvPicPr>
                      <p:cNvPr id="32866" name="Object 98"/>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5514975" y="3148013"/>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67" name="Object 99"/>
          <p:cNvGraphicFramePr>
            <a:graphicFrameLocks noChangeAspect="1"/>
          </p:cNvGraphicFramePr>
          <p:nvPr/>
        </p:nvGraphicFramePr>
        <p:xfrm>
          <a:off x="5610225" y="2979738"/>
          <a:ext cx="165100" cy="201612"/>
        </p:xfrm>
        <a:graphic>
          <a:graphicData uri="http://schemas.openxmlformats.org/presentationml/2006/ole">
            <mc:AlternateContent xmlns:mc="http://schemas.openxmlformats.org/markup-compatibility/2006">
              <mc:Choice xmlns:v="urn:schemas-microsoft-com:vml" Requires="v">
                <p:oleObj spid="_x0000_s9716" name="Equation" r:id="rId100" imgW="164880" imgH="203040" progId="Equation.3">
                  <p:embed/>
                </p:oleObj>
              </mc:Choice>
              <mc:Fallback>
                <p:oleObj name="Equation" r:id="rId100" imgW="164880" imgH="203040" progId="Equation.3">
                  <p:embed/>
                  <p:pic>
                    <p:nvPicPr>
                      <p:cNvPr id="32867" name="Object 99"/>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5610225" y="2979738"/>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68" name="Object 100"/>
          <p:cNvGraphicFramePr>
            <a:graphicFrameLocks noChangeAspect="1"/>
          </p:cNvGraphicFramePr>
          <p:nvPr/>
        </p:nvGraphicFramePr>
        <p:xfrm>
          <a:off x="7018338" y="3100388"/>
          <a:ext cx="228600" cy="201612"/>
        </p:xfrm>
        <a:graphic>
          <a:graphicData uri="http://schemas.openxmlformats.org/presentationml/2006/ole">
            <mc:AlternateContent xmlns:mc="http://schemas.openxmlformats.org/markup-compatibility/2006">
              <mc:Choice xmlns:v="urn:schemas-microsoft-com:vml" Requires="v">
                <p:oleObj spid="_x0000_s9717" name="Equation" r:id="rId102" imgW="228600" imgH="203040" progId="Equation.3">
                  <p:embed/>
                </p:oleObj>
              </mc:Choice>
              <mc:Fallback>
                <p:oleObj name="Equation" r:id="rId102" imgW="228600" imgH="203040" progId="Equation.3">
                  <p:embed/>
                  <p:pic>
                    <p:nvPicPr>
                      <p:cNvPr id="32868" name="Object 100"/>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7018338" y="3100388"/>
                        <a:ext cx="2286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69" name="Object 101"/>
          <p:cNvGraphicFramePr>
            <a:graphicFrameLocks noChangeAspect="1"/>
          </p:cNvGraphicFramePr>
          <p:nvPr/>
        </p:nvGraphicFramePr>
        <p:xfrm>
          <a:off x="6948488" y="2901950"/>
          <a:ext cx="165100" cy="201613"/>
        </p:xfrm>
        <a:graphic>
          <a:graphicData uri="http://schemas.openxmlformats.org/presentationml/2006/ole">
            <mc:AlternateContent xmlns:mc="http://schemas.openxmlformats.org/markup-compatibility/2006">
              <mc:Choice xmlns:v="urn:schemas-microsoft-com:vml" Requires="v">
                <p:oleObj spid="_x0000_s9718" name="Equation" r:id="rId104" imgW="164880" imgH="203040" progId="Equation.3">
                  <p:embed/>
                </p:oleObj>
              </mc:Choice>
              <mc:Fallback>
                <p:oleObj name="Equation" r:id="rId104" imgW="164880" imgH="203040" progId="Equation.3">
                  <p:embed/>
                  <p:pic>
                    <p:nvPicPr>
                      <p:cNvPr id="32869" name="Object 101"/>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6948488" y="2901950"/>
                        <a:ext cx="1651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71" name="Object 103"/>
          <p:cNvGraphicFramePr>
            <a:graphicFrameLocks noChangeAspect="1"/>
          </p:cNvGraphicFramePr>
          <p:nvPr/>
        </p:nvGraphicFramePr>
        <p:xfrm>
          <a:off x="3090863" y="2414588"/>
          <a:ext cx="241300" cy="201612"/>
        </p:xfrm>
        <a:graphic>
          <a:graphicData uri="http://schemas.openxmlformats.org/presentationml/2006/ole">
            <mc:AlternateContent xmlns:mc="http://schemas.openxmlformats.org/markup-compatibility/2006">
              <mc:Choice xmlns:v="urn:schemas-microsoft-com:vml" Requires="v">
                <p:oleObj spid="_x0000_s9719" name="Equation" r:id="rId106" imgW="241200" imgH="203040" progId="Equation.3">
                  <p:embed/>
                </p:oleObj>
              </mc:Choice>
              <mc:Fallback>
                <p:oleObj name="Equation" r:id="rId106" imgW="241200" imgH="203040" progId="Equation.3">
                  <p:embed/>
                  <p:pic>
                    <p:nvPicPr>
                      <p:cNvPr id="32871" name="Object 103"/>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3090863" y="2414588"/>
                        <a:ext cx="2413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72" name="Object 104"/>
          <p:cNvGraphicFramePr>
            <a:graphicFrameLocks noChangeAspect="1"/>
          </p:cNvGraphicFramePr>
          <p:nvPr/>
        </p:nvGraphicFramePr>
        <p:xfrm>
          <a:off x="2760663" y="2166938"/>
          <a:ext cx="165100" cy="201612"/>
        </p:xfrm>
        <a:graphic>
          <a:graphicData uri="http://schemas.openxmlformats.org/presentationml/2006/ole">
            <mc:AlternateContent xmlns:mc="http://schemas.openxmlformats.org/markup-compatibility/2006">
              <mc:Choice xmlns:v="urn:schemas-microsoft-com:vml" Requires="v">
                <p:oleObj spid="_x0000_s9720" name="Equation" r:id="rId108" imgW="164880" imgH="203040" progId="Equation.3">
                  <p:embed/>
                </p:oleObj>
              </mc:Choice>
              <mc:Fallback>
                <p:oleObj name="Equation" r:id="rId108" imgW="164880" imgH="203040" progId="Equation.3">
                  <p:embed/>
                  <p:pic>
                    <p:nvPicPr>
                      <p:cNvPr id="32872" name="Object 104"/>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2760663" y="2166938"/>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73" name="Object 105"/>
          <p:cNvGraphicFramePr>
            <a:graphicFrameLocks noChangeAspect="1"/>
          </p:cNvGraphicFramePr>
          <p:nvPr/>
        </p:nvGraphicFramePr>
        <p:xfrm>
          <a:off x="4238625" y="2405063"/>
          <a:ext cx="241300" cy="201612"/>
        </p:xfrm>
        <a:graphic>
          <a:graphicData uri="http://schemas.openxmlformats.org/presentationml/2006/ole">
            <mc:AlternateContent xmlns:mc="http://schemas.openxmlformats.org/markup-compatibility/2006">
              <mc:Choice xmlns:v="urn:schemas-microsoft-com:vml" Requires="v">
                <p:oleObj spid="_x0000_s9721" name="Equation" r:id="rId110" imgW="241200" imgH="203040" progId="Equation.3">
                  <p:embed/>
                </p:oleObj>
              </mc:Choice>
              <mc:Fallback>
                <p:oleObj name="Equation" r:id="rId110" imgW="241200" imgH="203040" progId="Equation.3">
                  <p:embed/>
                  <p:pic>
                    <p:nvPicPr>
                      <p:cNvPr id="32873" name="Object 105"/>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4238625" y="2405063"/>
                        <a:ext cx="2413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74" name="Object 106"/>
          <p:cNvGraphicFramePr>
            <a:graphicFrameLocks noChangeAspect="1"/>
          </p:cNvGraphicFramePr>
          <p:nvPr/>
        </p:nvGraphicFramePr>
        <p:xfrm>
          <a:off x="4338638" y="2220913"/>
          <a:ext cx="165100" cy="201612"/>
        </p:xfrm>
        <a:graphic>
          <a:graphicData uri="http://schemas.openxmlformats.org/presentationml/2006/ole">
            <mc:AlternateContent xmlns:mc="http://schemas.openxmlformats.org/markup-compatibility/2006">
              <mc:Choice xmlns:v="urn:schemas-microsoft-com:vml" Requires="v">
                <p:oleObj spid="_x0000_s9722" name="Equation" r:id="rId112" imgW="164880" imgH="203040" progId="Equation.3">
                  <p:embed/>
                </p:oleObj>
              </mc:Choice>
              <mc:Fallback>
                <p:oleObj name="Equation" r:id="rId112" imgW="164880" imgH="203040" progId="Equation.3">
                  <p:embed/>
                  <p:pic>
                    <p:nvPicPr>
                      <p:cNvPr id="32874" name="Object 106"/>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4338638" y="2220913"/>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75" name="Object 107"/>
          <p:cNvGraphicFramePr>
            <a:graphicFrameLocks noChangeAspect="1"/>
          </p:cNvGraphicFramePr>
          <p:nvPr/>
        </p:nvGraphicFramePr>
        <p:xfrm>
          <a:off x="5746750" y="2336800"/>
          <a:ext cx="241300" cy="201613"/>
        </p:xfrm>
        <a:graphic>
          <a:graphicData uri="http://schemas.openxmlformats.org/presentationml/2006/ole">
            <mc:AlternateContent xmlns:mc="http://schemas.openxmlformats.org/markup-compatibility/2006">
              <mc:Choice xmlns:v="urn:schemas-microsoft-com:vml" Requires="v">
                <p:oleObj spid="_x0000_s9723" name="Equation" r:id="rId114" imgW="241200" imgH="203040" progId="Equation.3">
                  <p:embed/>
                </p:oleObj>
              </mc:Choice>
              <mc:Fallback>
                <p:oleObj name="Equation" r:id="rId114" imgW="241200" imgH="203040" progId="Equation.3">
                  <p:embed/>
                  <p:pic>
                    <p:nvPicPr>
                      <p:cNvPr id="32875" name="Object 107"/>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5746750" y="2336800"/>
                        <a:ext cx="2413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76" name="Object 108"/>
          <p:cNvGraphicFramePr>
            <a:graphicFrameLocks noChangeAspect="1"/>
          </p:cNvGraphicFramePr>
          <p:nvPr/>
        </p:nvGraphicFramePr>
        <p:xfrm>
          <a:off x="5608638" y="2182813"/>
          <a:ext cx="165100" cy="201612"/>
        </p:xfrm>
        <a:graphic>
          <a:graphicData uri="http://schemas.openxmlformats.org/presentationml/2006/ole">
            <mc:AlternateContent xmlns:mc="http://schemas.openxmlformats.org/markup-compatibility/2006">
              <mc:Choice xmlns:v="urn:schemas-microsoft-com:vml" Requires="v">
                <p:oleObj spid="_x0000_s9724" name="Equation" r:id="rId116" imgW="164880" imgH="203040" progId="Equation.3">
                  <p:embed/>
                </p:oleObj>
              </mc:Choice>
              <mc:Fallback>
                <p:oleObj name="Equation" r:id="rId116" imgW="164880" imgH="203040" progId="Equation.3">
                  <p:embed/>
                  <p:pic>
                    <p:nvPicPr>
                      <p:cNvPr id="32876" name="Object 108"/>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5608638" y="2182813"/>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77" name="Object 109"/>
          <p:cNvGraphicFramePr>
            <a:graphicFrameLocks noChangeAspect="1"/>
          </p:cNvGraphicFramePr>
          <p:nvPr/>
        </p:nvGraphicFramePr>
        <p:xfrm>
          <a:off x="6173788" y="2568575"/>
          <a:ext cx="165100" cy="201613"/>
        </p:xfrm>
        <a:graphic>
          <a:graphicData uri="http://schemas.openxmlformats.org/presentationml/2006/ole">
            <mc:AlternateContent xmlns:mc="http://schemas.openxmlformats.org/markup-compatibility/2006">
              <mc:Choice xmlns:v="urn:schemas-microsoft-com:vml" Requires="v">
                <p:oleObj spid="_x0000_s9725" name="Equation" r:id="rId118" imgW="164880" imgH="203040" progId="Equation.3">
                  <p:embed/>
                </p:oleObj>
              </mc:Choice>
              <mc:Fallback>
                <p:oleObj name="Equation" r:id="rId118" imgW="164880" imgH="203040" progId="Equation.3">
                  <p:embed/>
                  <p:pic>
                    <p:nvPicPr>
                      <p:cNvPr id="32877" name="Object 109"/>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6173788" y="2568575"/>
                        <a:ext cx="1651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78" name="Object 110"/>
          <p:cNvGraphicFramePr>
            <a:graphicFrameLocks noChangeAspect="1"/>
          </p:cNvGraphicFramePr>
          <p:nvPr/>
        </p:nvGraphicFramePr>
        <p:xfrm>
          <a:off x="5883275" y="2570163"/>
          <a:ext cx="165100" cy="201612"/>
        </p:xfrm>
        <a:graphic>
          <a:graphicData uri="http://schemas.openxmlformats.org/presentationml/2006/ole">
            <mc:AlternateContent xmlns:mc="http://schemas.openxmlformats.org/markup-compatibility/2006">
              <mc:Choice xmlns:v="urn:schemas-microsoft-com:vml" Requires="v">
                <p:oleObj spid="_x0000_s9726" name="Equation" r:id="rId120" imgW="164880" imgH="203040" progId="Equation.3">
                  <p:embed/>
                </p:oleObj>
              </mc:Choice>
              <mc:Fallback>
                <p:oleObj name="Equation" r:id="rId120" imgW="164880" imgH="203040" progId="Equation.3">
                  <p:embed/>
                  <p:pic>
                    <p:nvPicPr>
                      <p:cNvPr id="32878" name="Object 110"/>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5883275" y="2570163"/>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79" name="Object 111"/>
          <p:cNvGraphicFramePr>
            <a:graphicFrameLocks noChangeAspect="1"/>
          </p:cNvGraphicFramePr>
          <p:nvPr/>
        </p:nvGraphicFramePr>
        <p:xfrm>
          <a:off x="7216775" y="3100388"/>
          <a:ext cx="254000" cy="201612"/>
        </p:xfrm>
        <a:graphic>
          <a:graphicData uri="http://schemas.openxmlformats.org/presentationml/2006/ole">
            <mc:AlternateContent xmlns:mc="http://schemas.openxmlformats.org/markup-compatibility/2006">
              <mc:Choice xmlns:v="urn:schemas-microsoft-com:vml" Requires="v">
                <p:oleObj spid="_x0000_s9727" name="Equation" r:id="rId122" imgW="253800" imgH="203040" progId="Equation.3">
                  <p:embed/>
                </p:oleObj>
              </mc:Choice>
              <mc:Fallback>
                <p:oleObj name="Equation" r:id="rId122" imgW="253800" imgH="203040" progId="Equation.3">
                  <p:embed/>
                  <p:pic>
                    <p:nvPicPr>
                      <p:cNvPr id="32879" name="Object 111"/>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7216775" y="3100388"/>
                        <a:ext cx="2540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880" name="Object 112"/>
          <p:cNvGraphicFramePr>
            <a:graphicFrameLocks noChangeAspect="1"/>
          </p:cNvGraphicFramePr>
          <p:nvPr/>
        </p:nvGraphicFramePr>
        <p:xfrm>
          <a:off x="7069138" y="2901950"/>
          <a:ext cx="165100" cy="201613"/>
        </p:xfrm>
        <a:graphic>
          <a:graphicData uri="http://schemas.openxmlformats.org/presentationml/2006/ole">
            <mc:AlternateContent xmlns:mc="http://schemas.openxmlformats.org/markup-compatibility/2006">
              <mc:Choice xmlns:v="urn:schemas-microsoft-com:vml" Requires="v">
                <p:oleObj spid="_x0000_s9728" name="Equation" r:id="rId124" imgW="164880" imgH="203040" progId="Equation.3">
                  <p:embed/>
                </p:oleObj>
              </mc:Choice>
              <mc:Fallback>
                <p:oleObj name="Equation" r:id="rId124" imgW="164880" imgH="203040" progId="Equation.3">
                  <p:embed/>
                  <p:pic>
                    <p:nvPicPr>
                      <p:cNvPr id="32880" name="Object 112"/>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7069138" y="2901950"/>
                        <a:ext cx="1651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937" name="AutoShape 169"/>
          <p:cNvSpPr>
            <a:spLocks noChangeArrowheads="1"/>
          </p:cNvSpPr>
          <p:nvPr/>
        </p:nvSpPr>
        <p:spPr bwMode="auto">
          <a:xfrm>
            <a:off x="1854200" y="4749800"/>
            <a:ext cx="5664200" cy="1562100"/>
          </a:xfrm>
          <a:prstGeom prst="hexagon">
            <a:avLst>
              <a:gd name="adj" fmla="val 9065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38" name="Line 170"/>
          <p:cNvSpPr>
            <a:spLocks noChangeShapeType="1"/>
          </p:cNvSpPr>
          <p:nvPr/>
        </p:nvSpPr>
        <p:spPr bwMode="auto">
          <a:xfrm flipH="1">
            <a:off x="6097588" y="4749800"/>
            <a:ext cx="0" cy="155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39" name="Oval 171"/>
          <p:cNvSpPr>
            <a:spLocks noChangeArrowheads="1"/>
          </p:cNvSpPr>
          <p:nvPr/>
        </p:nvSpPr>
        <p:spPr bwMode="auto">
          <a:xfrm>
            <a:off x="1817688" y="5499100"/>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40" name="Oval 172"/>
          <p:cNvSpPr>
            <a:spLocks noChangeArrowheads="1"/>
          </p:cNvSpPr>
          <p:nvPr/>
        </p:nvSpPr>
        <p:spPr bwMode="auto">
          <a:xfrm>
            <a:off x="4965700" y="5494338"/>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41" name="Oval 173"/>
          <p:cNvSpPr>
            <a:spLocks noChangeArrowheads="1"/>
          </p:cNvSpPr>
          <p:nvPr/>
        </p:nvSpPr>
        <p:spPr bwMode="auto">
          <a:xfrm>
            <a:off x="3235325" y="471646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42" name="Oval 174"/>
          <p:cNvSpPr>
            <a:spLocks noChangeArrowheads="1"/>
          </p:cNvSpPr>
          <p:nvPr/>
        </p:nvSpPr>
        <p:spPr bwMode="auto">
          <a:xfrm>
            <a:off x="3236913" y="627697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43" name="Oval 175"/>
          <p:cNvSpPr>
            <a:spLocks noChangeArrowheads="1"/>
          </p:cNvSpPr>
          <p:nvPr/>
        </p:nvSpPr>
        <p:spPr bwMode="auto">
          <a:xfrm>
            <a:off x="6059488" y="627062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44" name="Oval 176"/>
          <p:cNvSpPr>
            <a:spLocks noChangeArrowheads="1"/>
          </p:cNvSpPr>
          <p:nvPr/>
        </p:nvSpPr>
        <p:spPr bwMode="auto">
          <a:xfrm>
            <a:off x="6061075" y="4718050"/>
            <a:ext cx="71438"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45" name="Oval 177"/>
          <p:cNvSpPr>
            <a:spLocks noChangeArrowheads="1"/>
          </p:cNvSpPr>
          <p:nvPr/>
        </p:nvSpPr>
        <p:spPr bwMode="auto">
          <a:xfrm>
            <a:off x="7478713" y="5494338"/>
            <a:ext cx="71437"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46" name="Line 178"/>
          <p:cNvSpPr>
            <a:spLocks noChangeShapeType="1"/>
          </p:cNvSpPr>
          <p:nvPr/>
        </p:nvSpPr>
        <p:spPr bwMode="auto">
          <a:xfrm>
            <a:off x="3275013" y="4751388"/>
            <a:ext cx="1725612" cy="781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47" name="Line 179"/>
          <p:cNvSpPr>
            <a:spLocks noChangeShapeType="1"/>
          </p:cNvSpPr>
          <p:nvPr/>
        </p:nvSpPr>
        <p:spPr bwMode="auto">
          <a:xfrm flipV="1">
            <a:off x="3268663" y="5526088"/>
            <a:ext cx="1735137" cy="782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48" name="Line 180"/>
          <p:cNvSpPr>
            <a:spLocks noChangeShapeType="1"/>
          </p:cNvSpPr>
          <p:nvPr/>
        </p:nvSpPr>
        <p:spPr bwMode="auto">
          <a:xfrm flipV="1">
            <a:off x="5003800" y="4748213"/>
            <a:ext cx="1093788" cy="776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49" name="Line 181"/>
          <p:cNvSpPr>
            <a:spLocks noChangeShapeType="1"/>
          </p:cNvSpPr>
          <p:nvPr/>
        </p:nvSpPr>
        <p:spPr bwMode="auto">
          <a:xfrm>
            <a:off x="4999038" y="5518150"/>
            <a:ext cx="1096962"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50" name="Line 182"/>
          <p:cNvSpPr>
            <a:spLocks noChangeShapeType="1"/>
          </p:cNvSpPr>
          <p:nvPr/>
        </p:nvSpPr>
        <p:spPr bwMode="auto">
          <a:xfrm>
            <a:off x="4568825" y="47498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51" name="Line 183"/>
          <p:cNvSpPr>
            <a:spLocks noChangeShapeType="1"/>
          </p:cNvSpPr>
          <p:nvPr/>
        </p:nvSpPr>
        <p:spPr bwMode="auto">
          <a:xfrm>
            <a:off x="4570413" y="63119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52" name="Line 184"/>
          <p:cNvSpPr>
            <a:spLocks noChangeShapeType="1"/>
          </p:cNvSpPr>
          <p:nvPr/>
        </p:nvSpPr>
        <p:spPr bwMode="auto">
          <a:xfrm flipV="1">
            <a:off x="2552700" y="5075238"/>
            <a:ext cx="128588" cy="69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53" name="Line 185"/>
          <p:cNvSpPr>
            <a:spLocks noChangeShapeType="1"/>
          </p:cNvSpPr>
          <p:nvPr/>
        </p:nvSpPr>
        <p:spPr bwMode="auto">
          <a:xfrm>
            <a:off x="2514600" y="5895975"/>
            <a:ext cx="109538" cy="58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54" name="Line 186"/>
          <p:cNvSpPr>
            <a:spLocks noChangeShapeType="1"/>
          </p:cNvSpPr>
          <p:nvPr/>
        </p:nvSpPr>
        <p:spPr bwMode="auto">
          <a:xfrm flipV="1">
            <a:off x="4090988" y="5873750"/>
            <a:ext cx="138112" cy="63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55" name="Line 187"/>
          <p:cNvSpPr>
            <a:spLocks noChangeShapeType="1"/>
          </p:cNvSpPr>
          <p:nvPr/>
        </p:nvSpPr>
        <p:spPr bwMode="auto">
          <a:xfrm>
            <a:off x="4059238" y="5105400"/>
            <a:ext cx="109537" cy="5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56" name="Line 188"/>
          <p:cNvSpPr>
            <a:spLocks noChangeShapeType="1"/>
          </p:cNvSpPr>
          <p:nvPr/>
        </p:nvSpPr>
        <p:spPr bwMode="auto">
          <a:xfrm flipV="1">
            <a:off x="5472113" y="5099050"/>
            <a:ext cx="130175" cy="9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57" name="Line 189"/>
          <p:cNvSpPr>
            <a:spLocks noChangeShapeType="1"/>
          </p:cNvSpPr>
          <p:nvPr/>
        </p:nvSpPr>
        <p:spPr bwMode="auto">
          <a:xfrm flipV="1">
            <a:off x="6753225" y="5876925"/>
            <a:ext cx="13335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58" name="Line 190"/>
          <p:cNvSpPr>
            <a:spLocks noChangeShapeType="1"/>
          </p:cNvSpPr>
          <p:nvPr/>
        </p:nvSpPr>
        <p:spPr bwMode="auto">
          <a:xfrm>
            <a:off x="5434013" y="5830888"/>
            <a:ext cx="117475" cy="80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59" name="Line 191"/>
          <p:cNvSpPr>
            <a:spLocks noChangeShapeType="1"/>
          </p:cNvSpPr>
          <p:nvPr/>
        </p:nvSpPr>
        <p:spPr bwMode="auto">
          <a:xfrm>
            <a:off x="6723063" y="5092700"/>
            <a:ext cx="119062" cy="61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60" name="Line 192"/>
          <p:cNvSpPr>
            <a:spLocks noChangeShapeType="1"/>
          </p:cNvSpPr>
          <p:nvPr/>
        </p:nvSpPr>
        <p:spPr bwMode="auto">
          <a:xfrm>
            <a:off x="6097588" y="5424488"/>
            <a:ext cx="1587"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2961" name="Object 193"/>
          <p:cNvGraphicFramePr>
            <a:graphicFrameLocks noChangeAspect="1"/>
          </p:cNvGraphicFramePr>
          <p:nvPr/>
        </p:nvGraphicFramePr>
        <p:xfrm>
          <a:off x="1606550" y="5391150"/>
          <a:ext cx="209550" cy="266700"/>
        </p:xfrm>
        <a:graphic>
          <a:graphicData uri="http://schemas.openxmlformats.org/presentationml/2006/ole">
            <mc:AlternateContent xmlns:mc="http://schemas.openxmlformats.org/markup-compatibility/2006">
              <mc:Choice xmlns:v="urn:schemas-microsoft-com:vml" Requires="v">
                <p:oleObj spid="_x0000_s9729" name="Equation" r:id="rId126" imgW="139680" imgH="177480" progId="Equation.3">
                  <p:embed/>
                </p:oleObj>
              </mc:Choice>
              <mc:Fallback>
                <p:oleObj name="Equation" r:id="rId126" imgW="139680" imgH="177480" progId="Equation.3">
                  <p:embed/>
                  <p:pic>
                    <p:nvPicPr>
                      <p:cNvPr id="32961" name="Object 1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6550" y="5391150"/>
                        <a:ext cx="2095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62" name="Object 194"/>
          <p:cNvGraphicFramePr>
            <a:graphicFrameLocks noChangeAspect="1"/>
          </p:cNvGraphicFramePr>
          <p:nvPr/>
        </p:nvGraphicFramePr>
        <p:xfrm>
          <a:off x="3171825" y="4448175"/>
          <a:ext cx="228600" cy="247650"/>
        </p:xfrm>
        <a:graphic>
          <a:graphicData uri="http://schemas.openxmlformats.org/presentationml/2006/ole">
            <mc:AlternateContent xmlns:mc="http://schemas.openxmlformats.org/markup-compatibility/2006">
              <mc:Choice xmlns:v="urn:schemas-microsoft-com:vml" Requires="v">
                <p:oleObj spid="_x0000_s9730" name="Equation" r:id="rId127" imgW="152280" imgH="164880" progId="Equation.3">
                  <p:embed/>
                </p:oleObj>
              </mc:Choice>
              <mc:Fallback>
                <p:oleObj name="Equation" r:id="rId127" imgW="152280" imgH="164880" progId="Equation.3">
                  <p:embed/>
                  <p:pic>
                    <p:nvPicPr>
                      <p:cNvPr id="32962" name="Object 1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1825" y="44481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63" name="Object 195"/>
          <p:cNvGraphicFramePr>
            <a:graphicFrameLocks noChangeAspect="1"/>
          </p:cNvGraphicFramePr>
          <p:nvPr/>
        </p:nvGraphicFramePr>
        <p:xfrm>
          <a:off x="3146425" y="6365875"/>
          <a:ext cx="228600" cy="247650"/>
        </p:xfrm>
        <a:graphic>
          <a:graphicData uri="http://schemas.openxmlformats.org/presentationml/2006/ole">
            <mc:AlternateContent xmlns:mc="http://schemas.openxmlformats.org/markup-compatibility/2006">
              <mc:Choice xmlns:v="urn:schemas-microsoft-com:vml" Requires="v">
                <p:oleObj spid="_x0000_s9731" name="Equation" r:id="rId128" imgW="152280" imgH="164880" progId="Equation.3">
                  <p:embed/>
                </p:oleObj>
              </mc:Choice>
              <mc:Fallback>
                <p:oleObj name="Equation" r:id="rId128" imgW="152280" imgH="164880" progId="Equation.3">
                  <p:embed/>
                  <p:pic>
                    <p:nvPicPr>
                      <p:cNvPr id="32963" name="Object 19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6425" y="63658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64" name="Object 196"/>
          <p:cNvGraphicFramePr>
            <a:graphicFrameLocks noChangeAspect="1"/>
          </p:cNvGraphicFramePr>
          <p:nvPr/>
        </p:nvGraphicFramePr>
        <p:xfrm>
          <a:off x="4860925" y="5213350"/>
          <a:ext cx="228600" cy="266700"/>
        </p:xfrm>
        <a:graphic>
          <a:graphicData uri="http://schemas.openxmlformats.org/presentationml/2006/ole">
            <mc:AlternateContent xmlns:mc="http://schemas.openxmlformats.org/markup-compatibility/2006">
              <mc:Choice xmlns:v="urn:schemas-microsoft-com:vml" Requires="v">
                <p:oleObj spid="_x0000_s9732" name="Equation" r:id="rId129" imgW="152280" imgH="177480" progId="Equation.3">
                  <p:embed/>
                </p:oleObj>
              </mc:Choice>
              <mc:Fallback>
                <p:oleObj name="Equation" r:id="rId129" imgW="152280" imgH="177480" progId="Equation.3">
                  <p:embed/>
                  <p:pic>
                    <p:nvPicPr>
                      <p:cNvPr id="32964" name="Object 19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0925" y="5213350"/>
                        <a:ext cx="2286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65" name="Object 197"/>
          <p:cNvGraphicFramePr>
            <a:graphicFrameLocks noChangeAspect="1"/>
          </p:cNvGraphicFramePr>
          <p:nvPr/>
        </p:nvGraphicFramePr>
        <p:xfrm>
          <a:off x="5981700" y="4460875"/>
          <a:ext cx="247650" cy="247650"/>
        </p:xfrm>
        <a:graphic>
          <a:graphicData uri="http://schemas.openxmlformats.org/presentationml/2006/ole">
            <mc:AlternateContent xmlns:mc="http://schemas.openxmlformats.org/markup-compatibility/2006">
              <mc:Choice xmlns:v="urn:schemas-microsoft-com:vml" Requires="v">
                <p:oleObj spid="_x0000_s9733" name="Equation" r:id="rId130" imgW="164880" imgH="164880" progId="Equation.3">
                  <p:embed/>
                </p:oleObj>
              </mc:Choice>
              <mc:Fallback>
                <p:oleObj name="Equation" r:id="rId130" imgW="164880" imgH="164880" progId="Equation.3">
                  <p:embed/>
                  <p:pic>
                    <p:nvPicPr>
                      <p:cNvPr id="32965" name="Object 19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1700" y="4460875"/>
                        <a:ext cx="2476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66" name="Object 198"/>
          <p:cNvGraphicFramePr>
            <a:graphicFrameLocks noChangeAspect="1"/>
          </p:cNvGraphicFramePr>
          <p:nvPr/>
        </p:nvGraphicFramePr>
        <p:xfrm>
          <a:off x="5965825" y="6340475"/>
          <a:ext cx="228600" cy="247650"/>
        </p:xfrm>
        <a:graphic>
          <a:graphicData uri="http://schemas.openxmlformats.org/presentationml/2006/ole">
            <mc:AlternateContent xmlns:mc="http://schemas.openxmlformats.org/markup-compatibility/2006">
              <mc:Choice xmlns:v="urn:schemas-microsoft-com:vml" Requires="v">
                <p:oleObj spid="_x0000_s9734" name="Equation" r:id="rId131" imgW="152280" imgH="164880" progId="Equation.3">
                  <p:embed/>
                </p:oleObj>
              </mc:Choice>
              <mc:Fallback>
                <p:oleObj name="Equation" r:id="rId131" imgW="152280" imgH="164880" progId="Equation.3">
                  <p:embed/>
                  <p:pic>
                    <p:nvPicPr>
                      <p:cNvPr id="32966" name="Object 19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65825" y="63404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67" name="Object 199"/>
          <p:cNvGraphicFramePr>
            <a:graphicFrameLocks noChangeAspect="1"/>
          </p:cNvGraphicFramePr>
          <p:nvPr/>
        </p:nvGraphicFramePr>
        <p:xfrm>
          <a:off x="7562850" y="5400675"/>
          <a:ext cx="209550" cy="247650"/>
        </p:xfrm>
        <a:graphic>
          <a:graphicData uri="http://schemas.openxmlformats.org/presentationml/2006/ole">
            <mc:AlternateContent xmlns:mc="http://schemas.openxmlformats.org/markup-compatibility/2006">
              <mc:Choice xmlns:v="urn:schemas-microsoft-com:vml" Requires="v">
                <p:oleObj spid="_x0000_s9735" name="Equation" r:id="rId132" imgW="139680" imgH="164880" progId="Equation.3">
                  <p:embed/>
                </p:oleObj>
              </mc:Choice>
              <mc:Fallback>
                <p:oleObj name="Equation" r:id="rId132" imgW="139680" imgH="164880" progId="Equation.3">
                  <p:embed/>
                  <p:pic>
                    <p:nvPicPr>
                      <p:cNvPr id="32967" name="Object 19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62850" y="5400675"/>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68" name="Object 200"/>
          <p:cNvGraphicFramePr>
            <a:graphicFrameLocks noChangeAspect="1"/>
          </p:cNvGraphicFramePr>
          <p:nvPr/>
        </p:nvGraphicFramePr>
        <p:xfrm>
          <a:off x="2425700" y="4794250"/>
          <a:ext cx="323850" cy="266700"/>
        </p:xfrm>
        <a:graphic>
          <a:graphicData uri="http://schemas.openxmlformats.org/presentationml/2006/ole">
            <mc:AlternateContent xmlns:mc="http://schemas.openxmlformats.org/markup-compatibility/2006">
              <mc:Choice xmlns:v="urn:schemas-microsoft-com:vml" Requires="v">
                <p:oleObj spid="_x0000_s9736" name="Equation" r:id="rId133" imgW="215640" imgH="177480" progId="Equation.3">
                  <p:embed/>
                </p:oleObj>
              </mc:Choice>
              <mc:Fallback>
                <p:oleObj name="Equation" r:id="rId133" imgW="215640" imgH="177480" progId="Equation.3">
                  <p:embed/>
                  <p:pic>
                    <p:nvPicPr>
                      <p:cNvPr id="32968" name="Object 200"/>
                      <p:cNvPicPr>
                        <a:picLocks noChangeAspect="1" noChangeArrowheads="1"/>
                      </p:cNvPicPr>
                      <p:nvPr/>
                    </p:nvPicPr>
                    <p:blipFill>
                      <a:blip r:embed="rId134">
                        <a:extLst>
                          <a:ext uri="{28A0092B-C50C-407E-A947-70E740481C1C}">
                            <a14:useLocalDpi xmlns:a14="http://schemas.microsoft.com/office/drawing/2010/main" val="0"/>
                          </a:ext>
                        </a:extLst>
                      </a:blip>
                      <a:srcRect/>
                      <a:stretch>
                        <a:fillRect/>
                      </a:stretch>
                    </p:blipFill>
                    <p:spPr bwMode="auto">
                      <a:xfrm>
                        <a:off x="2425700" y="4794250"/>
                        <a:ext cx="3238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69" name="Object 201"/>
          <p:cNvGraphicFramePr>
            <a:graphicFrameLocks noChangeAspect="1"/>
          </p:cNvGraphicFramePr>
          <p:nvPr/>
        </p:nvGraphicFramePr>
        <p:xfrm>
          <a:off x="2286000" y="5959475"/>
          <a:ext cx="323850" cy="247650"/>
        </p:xfrm>
        <a:graphic>
          <a:graphicData uri="http://schemas.openxmlformats.org/presentationml/2006/ole">
            <mc:AlternateContent xmlns:mc="http://schemas.openxmlformats.org/markup-compatibility/2006">
              <mc:Choice xmlns:v="urn:schemas-microsoft-com:vml" Requires="v">
                <p:oleObj spid="_x0000_s9737" name="Equation" r:id="rId135" imgW="215640" imgH="164880" progId="Equation.3">
                  <p:embed/>
                </p:oleObj>
              </mc:Choice>
              <mc:Fallback>
                <p:oleObj name="Equation" r:id="rId135" imgW="215640" imgH="164880" progId="Equation.3">
                  <p:embed/>
                  <p:pic>
                    <p:nvPicPr>
                      <p:cNvPr id="32969" name="Object 201"/>
                      <p:cNvPicPr>
                        <a:picLocks noChangeAspect="1" noChangeArrowheads="1"/>
                      </p:cNvPicPr>
                      <p:nvPr/>
                    </p:nvPicPr>
                    <p:blipFill>
                      <a:blip r:embed="rId136">
                        <a:extLst>
                          <a:ext uri="{28A0092B-C50C-407E-A947-70E740481C1C}">
                            <a14:useLocalDpi xmlns:a14="http://schemas.microsoft.com/office/drawing/2010/main" val="0"/>
                          </a:ext>
                        </a:extLst>
                      </a:blip>
                      <a:srcRect/>
                      <a:stretch>
                        <a:fillRect/>
                      </a:stretch>
                    </p:blipFill>
                    <p:spPr bwMode="auto">
                      <a:xfrm>
                        <a:off x="2286000" y="59594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70" name="Object 202"/>
          <p:cNvGraphicFramePr>
            <a:graphicFrameLocks noChangeAspect="1"/>
          </p:cNvGraphicFramePr>
          <p:nvPr/>
        </p:nvGraphicFramePr>
        <p:xfrm>
          <a:off x="4549775" y="4425950"/>
          <a:ext cx="190500" cy="266700"/>
        </p:xfrm>
        <a:graphic>
          <a:graphicData uri="http://schemas.openxmlformats.org/presentationml/2006/ole">
            <mc:AlternateContent xmlns:mc="http://schemas.openxmlformats.org/markup-compatibility/2006">
              <mc:Choice xmlns:v="urn:schemas-microsoft-com:vml" Requires="v">
                <p:oleObj spid="_x0000_s9738" name="Equation" r:id="rId137" imgW="126720" imgH="177480" progId="Equation.3">
                  <p:embed/>
                </p:oleObj>
              </mc:Choice>
              <mc:Fallback>
                <p:oleObj name="Equation" r:id="rId137" imgW="126720" imgH="177480" progId="Equation.3">
                  <p:embed/>
                  <p:pic>
                    <p:nvPicPr>
                      <p:cNvPr id="32970" name="Object 202"/>
                      <p:cNvPicPr>
                        <a:picLocks noChangeAspect="1" noChangeArrowheads="1"/>
                      </p:cNvPicPr>
                      <p:nvPr/>
                    </p:nvPicPr>
                    <p:blipFill>
                      <a:blip r:embed="rId138">
                        <a:extLst>
                          <a:ext uri="{28A0092B-C50C-407E-A947-70E740481C1C}">
                            <a14:useLocalDpi xmlns:a14="http://schemas.microsoft.com/office/drawing/2010/main" val="0"/>
                          </a:ext>
                        </a:extLst>
                      </a:blip>
                      <a:srcRect/>
                      <a:stretch>
                        <a:fillRect/>
                      </a:stretch>
                    </p:blipFill>
                    <p:spPr bwMode="auto">
                      <a:xfrm>
                        <a:off x="4549775" y="44259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71" name="Object 203"/>
          <p:cNvGraphicFramePr>
            <a:graphicFrameLocks noChangeAspect="1"/>
          </p:cNvGraphicFramePr>
          <p:nvPr/>
        </p:nvGraphicFramePr>
        <p:xfrm>
          <a:off x="3781425" y="5111750"/>
          <a:ext cx="304800" cy="266700"/>
        </p:xfrm>
        <a:graphic>
          <a:graphicData uri="http://schemas.openxmlformats.org/presentationml/2006/ole">
            <mc:AlternateContent xmlns:mc="http://schemas.openxmlformats.org/markup-compatibility/2006">
              <mc:Choice xmlns:v="urn:schemas-microsoft-com:vml" Requires="v">
                <p:oleObj spid="_x0000_s9739" name="Equation" r:id="rId139" imgW="203040" imgH="177480" progId="Equation.3">
                  <p:embed/>
                </p:oleObj>
              </mc:Choice>
              <mc:Fallback>
                <p:oleObj name="Equation" r:id="rId139" imgW="203040" imgH="177480" progId="Equation.3">
                  <p:embed/>
                  <p:pic>
                    <p:nvPicPr>
                      <p:cNvPr id="32971" name="Object 203"/>
                      <p:cNvPicPr>
                        <a:picLocks noChangeAspect="1" noChangeArrowheads="1"/>
                      </p:cNvPicPr>
                      <p:nvPr/>
                    </p:nvPicPr>
                    <p:blipFill>
                      <a:blip r:embed="rId140">
                        <a:extLst>
                          <a:ext uri="{28A0092B-C50C-407E-A947-70E740481C1C}">
                            <a14:useLocalDpi xmlns:a14="http://schemas.microsoft.com/office/drawing/2010/main" val="0"/>
                          </a:ext>
                        </a:extLst>
                      </a:blip>
                      <a:srcRect/>
                      <a:stretch>
                        <a:fillRect/>
                      </a:stretch>
                    </p:blipFill>
                    <p:spPr bwMode="auto">
                      <a:xfrm>
                        <a:off x="3781425" y="51117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72" name="Object 204"/>
          <p:cNvGraphicFramePr>
            <a:graphicFrameLocks noChangeAspect="1"/>
          </p:cNvGraphicFramePr>
          <p:nvPr/>
        </p:nvGraphicFramePr>
        <p:xfrm>
          <a:off x="3965575" y="5619750"/>
          <a:ext cx="190500" cy="266700"/>
        </p:xfrm>
        <a:graphic>
          <a:graphicData uri="http://schemas.openxmlformats.org/presentationml/2006/ole">
            <mc:AlternateContent xmlns:mc="http://schemas.openxmlformats.org/markup-compatibility/2006">
              <mc:Choice xmlns:v="urn:schemas-microsoft-com:vml" Requires="v">
                <p:oleObj spid="_x0000_s9740" name="Equation" r:id="rId141" imgW="126720" imgH="177480" progId="Equation.3">
                  <p:embed/>
                </p:oleObj>
              </mc:Choice>
              <mc:Fallback>
                <p:oleObj name="Equation" r:id="rId141" imgW="126720" imgH="177480" progId="Equation.3">
                  <p:embed/>
                  <p:pic>
                    <p:nvPicPr>
                      <p:cNvPr id="32972" name="Object 204"/>
                      <p:cNvPicPr>
                        <a:picLocks noChangeAspect="1" noChangeArrowheads="1"/>
                      </p:cNvPicPr>
                      <p:nvPr/>
                    </p:nvPicPr>
                    <p:blipFill>
                      <a:blip r:embed="rId142">
                        <a:extLst>
                          <a:ext uri="{28A0092B-C50C-407E-A947-70E740481C1C}">
                            <a14:useLocalDpi xmlns:a14="http://schemas.microsoft.com/office/drawing/2010/main" val="0"/>
                          </a:ext>
                        </a:extLst>
                      </a:blip>
                      <a:srcRect/>
                      <a:stretch>
                        <a:fillRect/>
                      </a:stretch>
                    </p:blipFill>
                    <p:spPr bwMode="auto">
                      <a:xfrm>
                        <a:off x="3965575" y="56197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73" name="Object 205"/>
          <p:cNvGraphicFramePr>
            <a:graphicFrameLocks noChangeAspect="1"/>
          </p:cNvGraphicFramePr>
          <p:nvPr/>
        </p:nvGraphicFramePr>
        <p:xfrm>
          <a:off x="4498975" y="6365875"/>
          <a:ext cx="266700" cy="247650"/>
        </p:xfrm>
        <a:graphic>
          <a:graphicData uri="http://schemas.openxmlformats.org/presentationml/2006/ole">
            <mc:AlternateContent xmlns:mc="http://schemas.openxmlformats.org/markup-compatibility/2006">
              <mc:Choice xmlns:v="urn:schemas-microsoft-com:vml" Requires="v">
                <p:oleObj spid="_x0000_s9741" name="Equation" r:id="rId143" imgW="177480" imgH="164880" progId="Equation.3">
                  <p:embed/>
                </p:oleObj>
              </mc:Choice>
              <mc:Fallback>
                <p:oleObj name="Equation" r:id="rId143" imgW="177480" imgH="164880" progId="Equation.3">
                  <p:embed/>
                  <p:pic>
                    <p:nvPicPr>
                      <p:cNvPr id="32973" name="Object 205"/>
                      <p:cNvPicPr>
                        <a:picLocks noChangeAspect="1" noChangeArrowheads="1"/>
                      </p:cNvPicPr>
                      <p:nvPr/>
                    </p:nvPicPr>
                    <p:blipFill>
                      <a:blip r:embed="rId144">
                        <a:extLst>
                          <a:ext uri="{28A0092B-C50C-407E-A947-70E740481C1C}">
                            <a14:useLocalDpi xmlns:a14="http://schemas.microsoft.com/office/drawing/2010/main" val="0"/>
                          </a:ext>
                        </a:extLst>
                      </a:blip>
                      <a:srcRect/>
                      <a:stretch>
                        <a:fillRect/>
                      </a:stretch>
                    </p:blipFill>
                    <p:spPr bwMode="auto">
                      <a:xfrm>
                        <a:off x="4498975" y="6365875"/>
                        <a:ext cx="266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74" name="Object 206"/>
          <p:cNvGraphicFramePr>
            <a:graphicFrameLocks noChangeAspect="1"/>
          </p:cNvGraphicFramePr>
          <p:nvPr/>
        </p:nvGraphicFramePr>
        <p:xfrm>
          <a:off x="5521325" y="5133975"/>
          <a:ext cx="304800" cy="247650"/>
        </p:xfrm>
        <a:graphic>
          <a:graphicData uri="http://schemas.openxmlformats.org/presentationml/2006/ole">
            <mc:AlternateContent xmlns:mc="http://schemas.openxmlformats.org/markup-compatibility/2006">
              <mc:Choice xmlns:v="urn:schemas-microsoft-com:vml" Requires="v">
                <p:oleObj spid="_x0000_s9742" name="Equation" r:id="rId145" imgW="203040" imgH="164880" progId="Equation.3">
                  <p:embed/>
                </p:oleObj>
              </mc:Choice>
              <mc:Fallback>
                <p:oleObj name="Equation" r:id="rId145" imgW="203040" imgH="164880" progId="Equation.3">
                  <p:embed/>
                  <p:pic>
                    <p:nvPicPr>
                      <p:cNvPr id="32974" name="Object 206"/>
                      <p:cNvPicPr>
                        <a:picLocks noChangeAspect="1" noChangeArrowheads="1"/>
                      </p:cNvPicPr>
                      <p:nvPr/>
                    </p:nvPicPr>
                    <p:blipFill>
                      <a:blip r:embed="rId146">
                        <a:extLst>
                          <a:ext uri="{28A0092B-C50C-407E-A947-70E740481C1C}">
                            <a14:useLocalDpi xmlns:a14="http://schemas.microsoft.com/office/drawing/2010/main" val="0"/>
                          </a:ext>
                        </a:extLst>
                      </a:blip>
                      <a:srcRect/>
                      <a:stretch>
                        <a:fillRect/>
                      </a:stretch>
                    </p:blipFill>
                    <p:spPr bwMode="auto">
                      <a:xfrm>
                        <a:off x="5521325" y="5133975"/>
                        <a:ext cx="3048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75" name="Object 207"/>
          <p:cNvGraphicFramePr>
            <a:graphicFrameLocks noChangeAspect="1"/>
          </p:cNvGraphicFramePr>
          <p:nvPr/>
        </p:nvGraphicFramePr>
        <p:xfrm>
          <a:off x="5400675" y="5911850"/>
          <a:ext cx="190500" cy="266700"/>
        </p:xfrm>
        <a:graphic>
          <a:graphicData uri="http://schemas.openxmlformats.org/presentationml/2006/ole">
            <mc:AlternateContent xmlns:mc="http://schemas.openxmlformats.org/markup-compatibility/2006">
              <mc:Choice xmlns:v="urn:schemas-microsoft-com:vml" Requires="v">
                <p:oleObj spid="_x0000_s9743" name="Equation" r:id="rId147" imgW="126720" imgH="177480" progId="Equation.3">
                  <p:embed/>
                </p:oleObj>
              </mc:Choice>
              <mc:Fallback>
                <p:oleObj name="Equation" r:id="rId147" imgW="126720" imgH="177480" progId="Equation.3">
                  <p:embed/>
                  <p:pic>
                    <p:nvPicPr>
                      <p:cNvPr id="32975" name="Object 207"/>
                      <p:cNvPicPr>
                        <a:picLocks noChangeAspect="1" noChangeArrowheads="1"/>
                      </p:cNvPicPr>
                      <p:nvPr/>
                    </p:nvPicPr>
                    <p:blipFill>
                      <a:blip r:embed="rId148">
                        <a:extLst>
                          <a:ext uri="{28A0092B-C50C-407E-A947-70E740481C1C}">
                            <a14:useLocalDpi xmlns:a14="http://schemas.microsoft.com/office/drawing/2010/main" val="0"/>
                          </a:ext>
                        </a:extLst>
                      </a:blip>
                      <a:srcRect/>
                      <a:stretch>
                        <a:fillRect/>
                      </a:stretch>
                    </p:blipFill>
                    <p:spPr bwMode="auto">
                      <a:xfrm>
                        <a:off x="5400675" y="59118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76" name="Object 208"/>
          <p:cNvGraphicFramePr>
            <a:graphicFrameLocks noChangeAspect="1"/>
          </p:cNvGraphicFramePr>
          <p:nvPr/>
        </p:nvGraphicFramePr>
        <p:xfrm>
          <a:off x="6149975" y="5387975"/>
          <a:ext cx="190500" cy="247650"/>
        </p:xfrm>
        <a:graphic>
          <a:graphicData uri="http://schemas.openxmlformats.org/presentationml/2006/ole">
            <mc:AlternateContent xmlns:mc="http://schemas.openxmlformats.org/markup-compatibility/2006">
              <mc:Choice xmlns:v="urn:schemas-microsoft-com:vml" Requires="v">
                <p:oleObj spid="_x0000_s9744" name="Equation" r:id="rId149" imgW="126720" imgH="164880" progId="Equation.3">
                  <p:embed/>
                </p:oleObj>
              </mc:Choice>
              <mc:Fallback>
                <p:oleObj name="Equation" r:id="rId149" imgW="126720" imgH="164880" progId="Equation.3">
                  <p:embed/>
                  <p:pic>
                    <p:nvPicPr>
                      <p:cNvPr id="32976" name="Object 208"/>
                      <p:cNvPicPr>
                        <a:picLocks noChangeAspect="1" noChangeArrowheads="1"/>
                      </p:cNvPicPr>
                      <p:nvPr/>
                    </p:nvPicPr>
                    <p:blipFill>
                      <a:blip r:embed="rId150">
                        <a:extLst>
                          <a:ext uri="{28A0092B-C50C-407E-A947-70E740481C1C}">
                            <a14:useLocalDpi xmlns:a14="http://schemas.microsoft.com/office/drawing/2010/main" val="0"/>
                          </a:ext>
                        </a:extLst>
                      </a:blip>
                      <a:srcRect/>
                      <a:stretch>
                        <a:fillRect/>
                      </a:stretch>
                    </p:blipFill>
                    <p:spPr bwMode="auto">
                      <a:xfrm>
                        <a:off x="6149975" y="5387975"/>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77" name="Object 209"/>
          <p:cNvGraphicFramePr>
            <a:graphicFrameLocks noChangeAspect="1"/>
          </p:cNvGraphicFramePr>
          <p:nvPr/>
        </p:nvGraphicFramePr>
        <p:xfrm>
          <a:off x="6765925" y="4870450"/>
          <a:ext cx="304800" cy="266700"/>
        </p:xfrm>
        <a:graphic>
          <a:graphicData uri="http://schemas.openxmlformats.org/presentationml/2006/ole">
            <mc:AlternateContent xmlns:mc="http://schemas.openxmlformats.org/markup-compatibility/2006">
              <mc:Choice xmlns:v="urn:schemas-microsoft-com:vml" Requires="v">
                <p:oleObj spid="_x0000_s9745" name="Equation" r:id="rId151" imgW="203040" imgH="177480" progId="Equation.3">
                  <p:embed/>
                </p:oleObj>
              </mc:Choice>
              <mc:Fallback>
                <p:oleObj name="Equation" r:id="rId151" imgW="203040" imgH="177480" progId="Equation.3">
                  <p:embed/>
                  <p:pic>
                    <p:nvPicPr>
                      <p:cNvPr id="32977" name="Object 209"/>
                      <p:cNvPicPr>
                        <a:picLocks noChangeAspect="1" noChangeArrowheads="1"/>
                      </p:cNvPicPr>
                      <p:nvPr/>
                    </p:nvPicPr>
                    <p:blipFill>
                      <a:blip r:embed="rId152">
                        <a:extLst>
                          <a:ext uri="{28A0092B-C50C-407E-A947-70E740481C1C}">
                            <a14:useLocalDpi xmlns:a14="http://schemas.microsoft.com/office/drawing/2010/main" val="0"/>
                          </a:ext>
                        </a:extLst>
                      </a:blip>
                      <a:srcRect/>
                      <a:stretch>
                        <a:fillRect/>
                      </a:stretch>
                    </p:blipFill>
                    <p:spPr bwMode="auto">
                      <a:xfrm>
                        <a:off x="6765925" y="48704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78" name="Object 210"/>
          <p:cNvGraphicFramePr>
            <a:graphicFrameLocks noChangeAspect="1"/>
          </p:cNvGraphicFramePr>
          <p:nvPr/>
        </p:nvGraphicFramePr>
        <p:xfrm>
          <a:off x="6781800" y="5908675"/>
          <a:ext cx="323850" cy="247650"/>
        </p:xfrm>
        <a:graphic>
          <a:graphicData uri="http://schemas.openxmlformats.org/presentationml/2006/ole">
            <mc:AlternateContent xmlns:mc="http://schemas.openxmlformats.org/markup-compatibility/2006">
              <mc:Choice xmlns:v="urn:schemas-microsoft-com:vml" Requires="v">
                <p:oleObj spid="_x0000_s9746" name="Equation" r:id="rId153" imgW="215640" imgH="164880" progId="Equation.3">
                  <p:embed/>
                </p:oleObj>
              </mc:Choice>
              <mc:Fallback>
                <p:oleObj name="Equation" r:id="rId153" imgW="215640" imgH="164880" progId="Equation.3">
                  <p:embed/>
                  <p:pic>
                    <p:nvPicPr>
                      <p:cNvPr id="32978" name="Object 210"/>
                      <p:cNvPicPr>
                        <a:picLocks noChangeAspect="1" noChangeArrowheads="1"/>
                      </p:cNvPicPr>
                      <p:nvPr/>
                    </p:nvPicPr>
                    <p:blipFill>
                      <a:blip r:embed="rId154">
                        <a:extLst>
                          <a:ext uri="{28A0092B-C50C-407E-A947-70E740481C1C}">
                            <a14:useLocalDpi xmlns:a14="http://schemas.microsoft.com/office/drawing/2010/main" val="0"/>
                          </a:ext>
                        </a:extLst>
                      </a:blip>
                      <a:srcRect/>
                      <a:stretch>
                        <a:fillRect/>
                      </a:stretch>
                    </p:blipFill>
                    <p:spPr bwMode="auto">
                      <a:xfrm>
                        <a:off x="6781800" y="59086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79" name="Object 211"/>
          <p:cNvGraphicFramePr>
            <a:graphicFrameLocks noChangeAspect="1"/>
          </p:cNvGraphicFramePr>
          <p:nvPr/>
        </p:nvGraphicFramePr>
        <p:xfrm>
          <a:off x="2130425" y="4949825"/>
          <a:ext cx="304800" cy="266700"/>
        </p:xfrm>
        <a:graphic>
          <a:graphicData uri="http://schemas.openxmlformats.org/presentationml/2006/ole">
            <mc:AlternateContent xmlns:mc="http://schemas.openxmlformats.org/markup-compatibility/2006">
              <mc:Choice xmlns:v="urn:schemas-microsoft-com:vml" Requires="v">
                <p:oleObj spid="_x0000_s9747" name="Equation" r:id="rId155" imgW="203040" imgH="177480" progId="Equation.3">
                  <p:embed/>
                </p:oleObj>
              </mc:Choice>
              <mc:Fallback>
                <p:oleObj name="Equation" r:id="rId155" imgW="203040" imgH="177480" progId="Equation.3">
                  <p:embed/>
                  <p:pic>
                    <p:nvPicPr>
                      <p:cNvPr id="32979" name="Object 211"/>
                      <p:cNvPicPr>
                        <a:picLocks noChangeAspect="1" noChangeArrowheads="1"/>
                      </p:cNvPicPr>
                      <p:nvPr/>
                    </p:nvPicPr>
                    <p:blipFill>
                      <a:blip r:embed="rId156">
                        <a:extLst>
                          <a:ext uri="{28A0092B-C50C-407E-A947-70E740481C1C}">
                            <a14:useLocalDpi xmlns:a14="http://schemas.microsoft.com/office/drawing/2010/main" val="0"/>
                          </a:ext>
                        </a:extLst>
                      </a:blip>
                      <a:srcRect/>
                      <a:stretch>
                        <a:fillRect/>
                      </a:stretch>
                    </p:blipFill>
                    <p:spPr bwMode="auto">
                      <a:xfrm>
                        <a:off x="2130425" y="4949825"/>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80" name="Object 212"/>
          <p:cNvGraphicFramePr>
            <a:graphicFrameLocks noChangeAspect="1"/>
          </p:cNvGraphicFramePr>
          <p:nvPr/>
        </p:nvGraphicFramePr>
        <p:xfrm>
          <a:off x="1968500" y="5876925"/>
          <a:ext cx="323850" cy="266700"/>
        </p:xfrm>
        <a:graphic>
          <a:graphicData uri="http://schemas.openxmlformats.org/presentationml/2006/ole">
            <mc:AlternateContent xmlns:mc="http://schemas.openxmlformats.org/markup-compatibility/2006">
              <mc:Choice xmlns:v="urn:schemas-microsoft-com:vml" Requires="v">
                <p:oleObj spid="_x0000_s9748" name="Equation" r:id="rId157" imgW="215640" imgH="177480" progId="Equation.3">
                  <p:embed/>
                </p:oleObj>
              </mc:Choice>
              <mc:Fallback>
                <p:oleObj name="Equation" r:id="rId157" imgW="215640" imgH="177480" progId="Equation.3">
                  <p:embed/>
                  <p:pic>
                    <p:nvPicPr>
                      <p:cNvPr id="32980" name="Object 212"/>
                      <p:cNvPicPr>
                        <a:picLocks noChangeAspect="1" noChangeArrowheads="1"/>
                      </p:cNvPicPr>
                      <p:nvPr/>
                    </p:nvPicPr>
                    <p:blipFill>
                      <a:blip r:embed="rId158">
                        <a:extLst>
                          <a:ext uri="{28A0092B-C50C-407E-A947-70E740481C1C}">
                            <a14:useLocalDpi xmlns:a14="http://schemas.microsoft.com/office/drawing/2010/main" val="0"/>
                          </a:ext>
                        </a:extLst>
                      </a:blip>
                      <a:srcRect/>
                      <a:stretch>
                        <a:fillRect/>
                      </a:stretch>
                    </p:blipFill>
                    <p:spPr bwMode="auto">
                      <a:xfrm>
                        <a:off x="1968500" y="5876925"/>
                        <a:ext cx="3238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81" name="Object 213"/>
          <p:cNvGraphicFramePr>
            <a:graphicFrameLocks noChangeAspect="1"/>
          </p:cNvGraphicFramePr>
          <p:nvPr/>
        </p:nvGraphicFramePr>
        <p:xfrm>
          <a:off x="4257675" y="4429125"/>
          <a:ext cx="190500" cy="266700"/>
        </p:xfrm>
        <a:graphic>
          <a:graphicData uri="http://schemas.openxmlformats.org/presentationml/2006/ole">
            <mc:AlternateContent xmlns:mc="http://schemas.openxmlformats.org/markup-compatibility/2006">
              <mc:Choice xmlns:v="urn:schemas-microsoft-com:vml" Requires="v">
                <p:oleObj spid="_x0000_s9749" name="Equation" r:id="rId159" imgW="126720" imgH="177480" progId="Equation.3">
                  <p:embed/>
                </p:oleObj>
              </mc:Choice>
              <mc:Fallback>
                <p:oleObj name="Equation" r:id="rId159" imgW="126720" imgH="177480" progId="Equation.3">
                  <p:embed/>
                  <p:pic>
                    <p:nvPicPr>
                      <p:cNvPr id="32981" name="Object 213"/>
                      <p:cNvPicPr>
                        <a:picLocks noChangeAspect="1" noChangeArrowheads="1"/>
                      </p:cNvPicPr>
                      <p:nvPr/>
                    </p:nvPicPr>
                    <p:blipFill>
                      <a:blip r:embed="rId160">
                        <a:extLst>
                          <a:ext uri="{28A0092B-C50C-407E-A947-70E740481C1C}">
                            <a14:useLocalDpi xmlns:a14="http://schemas.microsoft.com/office/drawing/2010/main" val="0"/>
                          </a:ext>
                        </a:extLst>
                      </a:blip>
                      <a:srcRect/>
                      <a:stretch>
                        <a:fillRect/>
                      </a:stretch>
                    </p:blipFill>
                    <p:spPr bwMode="auto">
                      <a:xfrm>
                        <a:off x="4257675" y="44291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82" name="Object 214"/>
          <p:cNvGraphicFramePr>
            <a:graphicFrameLocks noChangeAspect="1"/>
          </p:cNvGraphicFramePr>
          <p:nvPr/>
        </p:nvGraphicFramePr>
        <p:xfrm>
          <a:off x="3495675" y="5003800"/>
          <a:ext cx="304800" cy="266700"/>
        </p:xfrm>
        <a:graphic>
          <a:graphicData uri="http://schemas.openxmlformats.org/presentationml/2006/ole">
            <mc:AlternateContent xmlns:mc="http://schemas.openxmlformats.org/markup-compatibility/2006">
              <mc:Choice xmlns:v="urn:schemas-microsoft-com:vml" Requires="v">
                <p:oleObj spid="_x0000_s9750" name="Equation" r:id="rId161" imgW="203040" imgH="177480" progId="Equation.3">
                  <p:embed/>
                </p:oleObj>
              </mc:Choice>
              <mc:Fallback>
                <p:oleObj name="Equation" r:id="rId161" imgW="203040" imgH="177480" progId="Equation.3">
                  <p:embed/>
                  <p:pic>
                    <p:nvPicPr>
                      <p:cNvPr id="32982" name="Object 214"/>
                      <p:cNvPicPr>
                        <a:picLocks noChangeAspect="1" noChangeArrowheads="1"/>
                      </p:cNvPicPr>
                      <p:nvPr/>
                    </p:nvPicPr>
                    <p:blipFill>
                      <a:blip r:embed="rId162">
                        <a:extLst>
                          <a:ext uri="{28A0092B-C50C-407E-A947-70E740481C1C}">
                            <a14:useLocalDpi xmlns:a14="http://schemas.microsoft.com/office/drawing/2010/main" val="0"/>
                          </a:ext>
                        </a:extLst>
                      </a:blip>
                      <a:srcRect/>
                      <a:stretch>
                        <a:fillRect/>
                      </a:stretch>
                    </p:blipFill>
                    <p:spPr bwMode="auto">
                      <a:xfrm>
                        <a:off x="3495675" y="500380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83" name="Object 215"/>
          <p:cNvGraphicFramePr>
            <a:graphicFrameLocks noChangeAspect="1"/>
          </p:cNvGraphicFramePr>
          <p:nvPr/>
        </p:nvGraphicFramePr>
        <p:xfrm>
          <a:off x="3660775" y="5749925"/>
          <a:ext cx="190500" cy="266700"/>
        </p:xfrm>
        <a:graphic>
          <a:graphicData uri="http://schemas.openxmlformats.org/presentationml/2006/ole">
            <mc:AlternateContent xmlns:mc="http://schemas.openxmlformats.org/markup-compatibility/2006">
              <mc:Choice xmlns:v="urn:schemas-microsoft-com:vml" Requires="v">
                <p:oleObj spid="_x0000_s9751" name="Equation" r:id="rId163" imgW="126720" imgH="177480" progId="Equation.3">
                  <p:embed/>
                </p:oleObj>
              </mc:Choice>
              <mc:Fallback>
                <p:oleObj name="Equation" r:id="rId163" imgW="126720" imgH="177480" progId="Equation.3">
                  <p:embed/>
                  <p:pic>
                    <p:nvPicPr>
                      <p:cNvPr id="32983" name="Object 215"/>
                      <p:cNvPicPr>
                        <a:picLocks noChangeAspect="1" noChangeArrowheads="1"/>
                      </p:cNvPicPr>
                      <p:nvPr/>
                    </p:nvPicPr>
                    <p:blipFill>
                      <a:blip r:embed="rId164">
                        <a:extLst>
                          <a:ext uri="{28A0092B-C50C-407E-A947-70E740481C1C}">
                            <a14:useLocalDpi xmlns:a14="http://schemas.microsoft.com/office/drawing/2010/main" val="0"/>
                          </a:ext>
                        </a:extLst>
                      </a:blip>
                      <a:srcRect/>
                      <a:stretch>
                        <a:fillRect/>
                      </a:stretch>
                    </p:blipFill>
                    <p:spPr bwMode="auto">
                      <a:xfrm>
                        <a:off x="3660775" y="57499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84" name="Object 216"/>
          <p:cNvGraphicFramePr>
            <a:graphicFrameLocks noChangeAspect="1"/>
          </p:cNvGraphicFramePr>
          <p:nvPr/>
        </p:nvGraphicFramePr>
        <p:xfrm>
          <a:off x="4179888" y="6351588"/>
          <a:ext cx="266700" cy="247650"/>
        </p:xfrm>
        <a:graphic>
          <a:graphicData uri="http://schemas.openxmlformats.org/presentationml/2006/ole">
            <mc:AlternateContent xmlns:mc="http://schemas.openxmlformats.org/markup-compatibility/2006">
              <mc:Choice xmlns:v="urn:schemas-microsoft-com:vml" Requires="v">
                <p:oleObj spid="_x0000_s9752" name="Equation" r:id="rId165" imgW="177480" imgH="164880" progId="Equation.3">
                  <p:embed/>
                </p:oleObj>
              </mc:Choice>
              <mc:Fallback>
                <p:oleObj name="Equation" r:id="rId165" imgW="177480" imgH="164880" progId="Equation.3">
                  <p:embed/>
                  <p:pic>
                    <p:nvPicPr>
                      <p:cNvPr id="32984" name="Object 216"/>
                      <p:cNvPicPr>
                        <a:picLocks noChangeAspect="1" noChangeArrowheads="1"/>
                      </p:cNvPicPr>
                      <p:nvPr/>
                    </p:nvPicPr>
                    <p:blipFill>
                      <a:blip r:embed="rId166">
                        <a:extLst>
                          <a:ext uri="{28A0092B-C50C-407E-A947-70E740481C1C}">
                            <a14:useLocalDpi xmlns:a14="http://schemas.microsoft.com/office/drawing/2010/main" val="0"/>
                          </a:ext>
                        </a:extLst>
                      </a:blip>
                      <a:srcRect/>
                      <a:stretch>
                        <a:fillRect/>
                      </a:stretch>
                    </p:blipFill>
                    <p:spPr bwMode="auto">
                      <a:xfrm>
                        <a:off x="4179888" y="6351588"/>
                        <a:ext cx="266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85" name="Object 217"/>
          <p:cNvGraphicFramePr>
            <a:graphicFrameLocks noChangeAspect="1"/>
          </p:cNvGraphicFramePr>
          <p:nvPr/>
        </p:nvGraphicFramePr>
        <p:xfrm>
          <a:off x="5267325" y="5264150"/>
          <a:ext cx="304800" cy="247650"/>
        </p:xfrm>
        <a:graphic>
          <a:graphicData uri="http://schemas.openxmlformats.org/presentationml/2006/ole">
            <mc:AlternateContent xmlns:mc="http://schemas.openxmlformats.org/markup-compatibility/2006">
              <mc:Choice xmlns:v="urn:schemas-microsoft-com:vml" Requires="v">
                <p:oleObj spid="_x0000_s9753" name="Equation" r:id="rId167" imgW="203040" imgH="164880" progId="Equation.3">
                  <p:embed/>
                </p:oleObj>
              </mc:Choice>
              <mc:Fallback>
                <p:oleObj name="Equation" r:id="rId167" imgW="203040" imgH="164880" progId="Equation.3">
                  <p:embed/>
                  <p:pic>
                    <p:nvPicPr>
                      <p:cNvPr id="32985" name="Object 217"/>
                      <p:cNvPicPr>
                        <a:picLocks noChangeAspect="1" noChangeArrowheads="1"/>
                      </p:cNvPicPr>
                      <p:nvPr/>
                    </p:nvPicPr>
                    <p:blipFill>
                      <a:blip r:embed="rId168">
                        <a:extLst>
                          <a:ext uri="{28A0092B-C50C-407E-A947-70E740481C1C}">
                            <a14:useLocalDpi xmlns:a14="http://schemas.microsoft.com/office/drawing/2010/main" val="0"/>
                          </a:ext>
                        </a:extLst>
                      </a:blip>
                      <a:srcRect/>
                      <a:stretch>
                        <a:fillRect/>
                      </a:stretch>
                    </p:blipFill>
                    <p:spPr bwMode="auto">
                      <a:xfrm>
                        <a:off x="5267325" y="5264150"/>
                        <a:ext cx="3048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86" name="Object 218"/>
          <p:cNvGraphicFramePr>
            <a:graphicFrameLocks noChangeAspect="1"/>
          </p:cNvGraphicFramePr>
          <p:nvPr/>
        </p:nvGraphicFramePr>
        <p:xfrm>
          <a:off x="5172075" y="5759450"/>
          <a:ext cx="190500" cy="247650"/>
        </p:xfrm>
        <a:graphic>
          <a:graphicData uri="http://schemas.openxmlformats.org/presentationml/2006/ole">
            <mc:AlternateContent xmlns:mc="http://schemas.openxmlformats.org/markup-compatibility/2006">
              <mc:Choice xmlns:v="urn:schemas-microsoft-com:vml" Requires="v">
                <p:oleObj spid="_x0000_s9754" name="Equation" r:id="rId169" imgW="126720" imgH="164880" progId="Equation.3">
                  <p:embed/>
                </p:oleObj>
              </mc:Choice>
              <mc:Fallback>
                <p:oleObj name="Equation" r:id="rId169" imgW="126720" imgH="164880" progId="Equation.3">
                  <p:embed/>
                  <p:pic>
                    <p:nvPicPr>
                      <p:cNvPr id="32986" name="Object 218"/>
                      <p:cNvPicPr>
                        <a:picLocks noChangeAspect="1" noChangeArrowheads="1"/>
                      </p:cNvPicPr>
                      <p:nvPr/>
                    </p:nvPicPr>
                    <p:blipFill>
                      <a:blip r:embed="rId170">
                        <a:extLst>
                          <a:ext uri="{28A0092B-C50C-407E-A947-70E740481C1C}">
                            <a14:useLocalDpi xmlns:a14="http://schemas.microsoft.com/office/drawing/2010/main" val="0"/>
                          </a:ext>
                        </a:extLst>
                      </a:blip>
                      <a:srcRect/>
                      <a:stretch>
                        <a:fillRect/>
                      </a:stretch>
                    </p:blipFill>
                    <p:spPr bwMode="auto">
                      <a:xfrm>
                        <a:off x="5172075" y="57594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87" name="Object 219"/>
          <p:cNvGraphicFramePr>
            <a:graphicFrameLocks noChangeAspect="1"/>
          </p:cNvGraphicFramePr>
          <p:nvPr/>
        </p:nvGraphicFramePr>
        <p:xfrm>
          <a:off x="6124575" y="5657850"/>
          <a:ext cx="190500" cy="247650"/>
        </p:xfrm>
        <a:graphic>
          <a:graphicData uri="http://schemas.openxmlformats.org/presentationml/2006/ole">
            <mc:AlternateContent xmlns:mc="http://schemas.openxmlformats.org/markup-compatibility/2006">
              <mc:Choice xmlns:v="urn:schemas-microsoft-com:vml" Requires="v">
                <p:oleObj spid="_x0000_s9755" name="Equation" r:id="rId171" imgW="126720" imgH="164880" progId="Equation.3">
                  <p:embed/>
                </p:oleObj>
              </mc:Choice>
              <mc:Fallback>
                <p:oleObj name="Equation" r:id="rId171" imgW="126720" imgH="164880" progId="Equation.3">
                  <p:embed/>
                  <p:pic>
                    <p:nvPicPr>
                      <p:cNvPr id="32987" name="Object 219"/>
                      <p:cNvPicPr>
                        <a:picLocks noChangeAspect="1" noChangeArrowheads="1"/>
                      </p:cNvPicPr>
                      <p:nvPr/>
                    </p:nvPicPr>
                    <p:blipFill>
                      <a:blip r:embed="rId172">
                        <a:extLst>
                          <a:ext uri="{28A0092B-C50C-407E-A947-70E740481C1C}">
                            <a14:useLocalDpi xmlns:a14="http://schemas.microsoft.com/office/drawing/2010/main" val="0"/>
                          </a:ext>
                        </a:extLst>
                      </a:blip>
                      <a:srcRect/>
                      <a:stretch>
                        <a:fillRect/>
                      </a:stretch>
                    </p:blipFill>
                    <p:spPr bwMode="auto">
                      <a:xfrm>
                        <a:off x="6124575" y="56578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88" name="Object 220"/>
          <p:cNvGraphicFramePr>
            <a:graphicFrameLocks noChangeAspect="1"/>
          </p:cNvGraphicFramePr>
          <p:nvPr/>
        </p:nvGraphicFramePr>
        <p:xfrm>
          <a:off x="6511925" y="4772025"/>
          <a:ext cx="304800" cy="266700"/>
        </p:xfrm>
        <a:graphic>
          <a:graphicData uri="http://schemas.openxmlformats.org/presentationml/2006/ole">
            <mc:AlternateContent xmlns:mc="http://schemas.openxmlformats.org/markup-compatibility/2006">
              <mc:Choice xmlns:v="urn:schemas-microsoft-com:vml" Requires="v">
                <p:oleObj spid="_x0000_s9756" name="Equation" r:id="rId173" imgW="203040" imgH="177480" progId="Equation.3">
                  <p:embed/>
                </p:oleObj>
              </mc:Choice>
              <mc:Fallback>
                <p:oleObj name="Equation" r:id="rId173" imgW="203040" imgH="177480" progId="Equation.3">
                  <p:embed/>
                  <p:pic>
                    <p:nvPicPr>
                      <p:cNvPr id="32988" name="Object 220"/>
                      <p:cNvPicPr>
                        <a:picLocks noChangeAspect="1" noChangeArrowheads="1"/>
                      </p:cNvPicPr>
                      <p:nvPr/>
                    </p:nvPicPr>
                    <p:blipFill>
                      <a:blip r:embed="rId174">
                        <a:extLst>
                          <a:ext uri="{28A0092B-C50C-407E-A947-70E740481C1C}">
                            <a14:useLocalDpi xmlns:a14="http://schemas.microsoft.com/office/drawing/2010/main" val="0"/>
                          </a:ext>
                        </a:extLst>
                      </a:blip>
                      <a:srcRect/>
                      <a:stretch>
                        <a:fillRect/>
                      </a:stretch>
                    </p:blipFill>
                    <p:spPr bwMode="auto">
                      <a:xfrm>
                        <a:off x="6511925" y="4772025"/>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989" name="Object 221"/>
          <p:cNvGraphicFramePr>
            <a:graphicFrameLocks noChangeAspect="1"/>
          </p:cNvGraphicFramePr>
          <p:nvPr/>
        </p:nvGraphicFramePr>
        <p:xfrm>
          <a:off x="6505575" y="6065838"/>
          <a:ext cx="323850" cy="266700"/>
        </p:xfrm>
        <a:graphic>
          <a:graphicData uri="http://schemas.openxmlformats.org/presentationml/2006/ole">
            <mc:AlternateContent xmlns:mc="http://schemas.openxmlformats.org/markup-compatibility/2006">
              <mc:Choice xmlns:v="urn:schemas-microsoft-com:vml" Requires="v">
                <p:oleObj spid="_x0000_s9757" name="Equation" r:id="rId175" imgW="215640" imgH="177480" progId="Equation.3">
                  <p:embed/>
                </p:oleObj>
              </mc:Choice>
              <mc:Fallback>
                <p:oleObj name="Equation" r:id="rId175" imgW="215640" imgH="177480" progId="Equation.3">
                  <p:embed/>
                  <p:pic>
                    <p:nvPicPr>
                      <p:cNvPr id="32989" name="Object 221"/>
                      <p:cNvPicPr>
                        <a:picLocks noChangeAspect="1" noChangeArrowheads="1"/>
                      </p:cNvPicPr>
                      <p:nvPr/>
                    </p:nvPicPr>
                    <p:blipFill>
                      <a:blip r:embed="rId176">
                        <a:extLst>
                          <a:ext uri="{28A0092B-C50C-407E-A947-70E740481C1C}">
                            <a14:useLocalDpi xmlns:a14="http://schemas.microsoft.com/office/drawing/2010/main" val="0"/>
                          </a:ext>
                        </a:extLst>
                      </a:blip>
                      <a:srcRect/>
                      <a:stretch>
                        <a:fillRect/>
                      </a:stretch>
                    </p:blipFill>
                    <p:spPr bwMode="auto">
                      <a:xfrm>
                        <a:off x="6505575" y="6065838"/>
                        <a:ext cx="3238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990" name="Oval 222"/>
          <p:cNvSpPr>
            <a:spLocks noChangeArrowheads="1"/>
          </p:cNvSpPr>
          <p:nvPr/>
        </p:nvSpPr>
        <p:spPr bwMode="auto">
          <a:xfrm>
            <a:off x="6497638" y="6073775"/>
            <a:ext cx="320675" cy="2460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91" name="Oval 223"/>
          <p:cNvSpPr>
            <a:spLocks noChangeArrowheads="1"/>
          </p:cNvSpPr>
          <p:nvPr/>
        </p:nvSpPr>
        <p:spPr bwMode="auto">
          <a:xfrm>
            <a:off x="6108700" y="5661025"/>
            <a:ext cx="207963"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92" name="Oval 224"/>
          <p:cNvSpPr>
            <a:spLocks noChangeArrowheads="1"/>
          </p:cNvSpPr>
          <p:nvPr/>
        </p:nvSpPr>
        <p:spPr bwMode="auto">
          <a:xfrm>
            <a:off x="5148263" y="5765800"/>
            <a:ext cx="22542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93" name="Oval 225"/>
          <p:cNvSpPr>
            <a:spLocks noChangeArrowheads="1"/>
          </p:cNvSpPr>
          <p:nvPr/>
        </p:nvSpPr>
        <p:spPr bwMode="auto">
          <a:xfrm>
            <a:off x="6519863" y="4773613"/>
            <a:ext cx="285750"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94" name="Oval 226"/>
          <p:cNvSpPr>
            <a:spLocks noChangeArrowheads="1"/>
          </p:cNvSpPr>
          <p:nvPr/>
        </p:nvSpPr>
        <p:spPr bwMode="auto">
          <a:xfrm>
            <a:off x="5297488" y="5272088"/>
            <a:ext cx="273050"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95" name="Oval 227"/>
          <p:cNvSpPr>
            <a:spLocks noChangeArrowheads="1"/>
          </p:cNvSpPr>
          <p:nvPr/>
        </p:nvSpPr>
        <p:spPr bwMode="auto">
          <a:xfrm>
            <a:off x="4238625" y="4443413"/>
            <a:ext cx="217488"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96" name="Oval 228"/>
          <p:cNvSpPr>
            <a:spLocks noChangeArrowheads="1"/>
          </p:cNvSpPr>
          <p:nvPr/>
        </p:nvSpPr>
        <p:spPr bwMode="auto">
          <a:xfrm>
            <a:off x="4170363" y="636270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97" name="Oval 229"/>
          <p:cNvSpPr>
            <a:spLocks noChangeArrowheads="1"/>
          </p:cNvSpPr>
          <p:nvPr/>
        </p:nvSpPr>
        <p:spPr bwMode="auto">
          <a:xfrm>
            <a:off x="3638550" y="5759450"/>
            <a:ext cx="228600"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98" name="Oval 230"/>
          <p:cNvSpPr>
            <a:spLocks noChangeArrowheads="1"/>
          </p:cNvSpPr>
          <p:nvPr/>
        </p:nvSpPr>
        <p:spPr bwMode="auto">
          <a:xfrm>
            <a:off x="3502025" y="5014913"/>
            <a:ext cx="285750" cy="2476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999" name="Oval 231"/>
          <p:cNvSpPr>
            <a:spLocks noChangeArrowheads="1"/>
          </p:cNvSpPr>
          <p:nvPr/>
        </p:nvSpPr>
        <p:spPr bwMode="auto">
          <a:xfrm>
            <a:off x="1958975" y="5889625"/>
            <a:ext cx="319088"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000" name="Oval 232"/>
          <p:cNvSpPr>
            <a:spLocks noChangeArrowheads="1"/>
          </p:cNvSpPr>
          <p:nvPr/>
        </p:nvSpPr>
        <p:spPr bwMode="auto">
          <a:xfrm>
            <a:off x="2122488" y="495935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6542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dissolve">
                                      <p:cBhvr>
                                        <p:cTn id="7" dur="500"/>
                                        <p:tgtEl>
                                          <p:spTgt spid="32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781"/>
                                        </p:tgtEl>
                                        <p:attrNameLst>
                                          <p:attrName>style.visibility</p:attrName>
                                        </p:attrNameLst>
                                      </p:cBhvr>
                                      <p:to>
                                        <p:strVal val="visible"/>
                                      </p:to>
                                    </p:set>
                                    <p:animEffect transition="in" filter="dissolve">
                                      <p:cBhvr>
                                        <p:cTn id="12" dur="500"/>
                                        <p:tgtEl>
                                          <p:spTgt spid="32781"/>
                                        </p:tgtEl>
                                      </p:cBhvr>
                                    </p:animEffect>
                                  </p:childTnLst>
                                </p:cTn>
                              </p:par>
                              <p:par>
                                <p:cTn id="13" presetID="9" presetClass="entr" presetSubtype="0" fill="hold" nodeType="withEffect">
                                  <p:stCondLst>
                                    <p:cond delay="0"/>
                                  </p:stCondLst>
                                  <p:childTnLst>
                                    <p:set>
                                      <p:cBhvr>
                                        <p:cTn id="14" dur="1" fill="hold">
                                          <p:stCondLst>
                                            <p:cond delay="0"/>
                                          </p:stCondLst>
                                        </p:cTn>
                                        <p:tgtEl>
                                          <p:spTgt spid="32782"/>
                                        </p:tgtEl>
                                        <p:attrNameLst>
                                          <p:attrName>style.visibility</p:attrName>
                                        </p:attrNameLst>
                                      </p:cBhvr>
                                      <p:to>
                                        <p:strVal val="visible"/>
                                      </p:to>
                                    </p:set>
                                    <p:animEffect transition="in" filter="dissolve">
                                      <p:cBhvr>
                                        <p:cTn id="15" dur="500"/>
                                        <p:tgtEl>
                                          <p:spTgt spid="32782"/>
                                        </p:tgtEl>
                                      </p:cBhvr>
                                    </p:animEffect>
                                  </p:childTnLst>
                                </p:cTn>
                              </p:par>
                              <p:par>
                                <p:cTn id="16" presetID="9" presetClass="entr" presetSubtype="0" fill="hold" nodeType="withEffect">
                                  <p:stCondLst>
                                    <p:cond delay="0"/>
                                  </p:stCondLst>
                                  <p:childTnLst>
                                    <p:set>
                                      <p:cBhvr>
                                        <p:cTn id="17" dur="1" fill="hold">
                                          <p:stCondLst>
                                            <p:cond delay="0"/>
                                          </p:stCondLst>
                                        </p:cTn>
                                        <p:tgtEl>
                                          <p:spTgt spid="32783"/>
                                        </p:tgtEl>
                                        <p:attrNameLst>
                                          <p:attrName>style.visibility</p:attrName>
                                        </p:attrNameLst>
                                      </p:cBhvr>
                                      <p:to>
                                        <p:strVal val="visible"/>
                                      </p:to>
                                    </p:set>
                                    <p:animEffect transition="in" filter="dissolve">
                                      <p:cBhvr>
                                        <p:cTn id="18" dur="500"/>
                                        <p:tgtEl>
                                          <p:spTgt spid="32783"/>
                                        </p:tgtEl>
                                      </p:cBhvr>
                                    </p:animEffect>
                                  </p:childTnLst>
                                </p:cTn>
                              </p:par>
                              <p:par>
                                <p:cTn id="19" presetID="9" presetClass="entr" presetSubtype="0" fill="hold" nodeType="withEffect">
                                  <p:stCondLst>
                                    <p:cond delay="0"/>
                                  </p:stCondLst>
                                  <p:childTnLst>
                                    <p:set>
                                      <p:cBhvr>
                                        <p:cTn id="20" dur="1" fill="hold">
                                          <p:stCondLst>
                                            <p:cond delay="0"/>
                                          </p:stCondLst>
                                        </p:cTn>
                                        <p:tgtEl>
                                          <p:spTgt spid="32784"/>
                                        </p:tgtEl>
                                        <p:attrNameLst>
                                          <p:attrName>style.visibility</p:attrName>
                                        </p:attrNameLst>
                                      </p:cBhvr>
                                      <p:to>
                                        <p:strVal val="visible"/>
                                      </p:to>
                                    </p:set>
                                    <p:animEffect transition="in" filter="dissolve">
                                      <p:cBhvr>
                                        <p:cTn id="21" dur="500"/>
                                        <p:tgtEl>
                                          <p:spTgt spid="32784"/>
                                        </p:tgtEl>
                                      </p:cBhvr>
                                    </p:animEffect>
                                  </p:childTnLst>
                                </p:cTn>
                              </p:par>
                              <p:par>
                                <p:cTn id="22" presetID="9" presetClass="entr" presetSubtype="0" fill="hold" nodeType="withEffect">
                                  <p:stCondLst>
                                    <p:cond delay="0"/>
                                  </p:stCondLst>
                                  <p:childTnLst>
                                    <p:set>
                                      <p:cBhvr>
                                        <p:cTn id="23" dur="1" fill="hold">
                                          <p:stCondLst>
                                            <p:cond delay="0"/>
                                          </p:stCondLst>
                                        </p:cTn>
                                        <p:tgtEl>
                                          <p:spTgt spid="32785"/>
                                        </p:tgtEl>
                                        <p:attrNameLst>
                                          <p:attrName>style.visibility</p:attrName>
                                        </p:attrNameLst>
                                      </p:cBhvr>
                                      <p:to>
                                        <p:strVal val="visible"/>
                                      </p:to>
                                    </p:set>
                                    <p:animEffect transition="in" filter="dissolve">
                                      <p:cBhvr>
                                        <p:cTn id="24" dur="500"/>
                                        <p:tgtEl>
                                          <p:spTgt spid="32785"/>
                                        </p:tgtEl>
                                      </p:cBhvr>
                                    </p:animEffect>
                                  </p:childTnLst>
                                </p:cTn>
                              </p:par>
                              <p:par>
                                <p:cTn id="25" presetID="9" presetClass="entr" presetSubtype="0" fill="hold" nodeType="withEffect">
                                  <p:stCondLst>
                                    <p:cond delay="0"/>
                                  </p:stCondLst>
                                  <p:childTnLst>
                                    <p:set>
                                      <p:cBhvr>
                                        <p:cTn id="26" dur="1" fill="hold">
                                          <p:stCondLst>
                                            <p:cond delay="0"/>
                                          </p:stCondLst>
                                        </p:cTn>
                                        <p:tgtEl>
                                          <p:spTgt spid="32786"/>
                                        </p:tgtEl>
                                        <p:attrNameLst>
                                          <p:attrName>style.visibility</p:attrName>
                                        </p:attrNameLst>
                                      </p:cBhvr>
                                      <p:to>
                                        <p:strVal val="visible"/>
                                      </p:to>
                                    </p:set>
                                    <p:animEffect transition="in" filter="dissolve">
                                      <p:cBhvr>
                                        <p:cTn id="27" dur="500"/>
                                        <p:tgtEl>
                                          <p:spTgt spid="32786"/>
                                        </p:tgtEl>
                                      </p:cBhvr>
                                    </p:animEffect>
                                  </p:childTnLst>
                                </p:cTn>
                              </p:par>
                              <p:par>
                                <p:cTn id="28" presetID="9" presetClass="entr" presetSubtype="0" fill="hold" nodeType="withEffect">
                                  <p:stCondLst>
                                    <p:cond delay="0"/>
                                  </p:stCondLst>
                                  <p:childTnLst>
                                    <p:set>
                                      <p:cBhvr>
                                        <p:cTn id="29" dur="1" fill="hold">
                                          <p:stCondLst>
                                            <p:cond delay="0"/>
                                          </p:stCondLst>
                                        </p:cTn>
                                        <p:tgtEl>
                                          <p:spTgt spid="32787"/>
                                        </p:tgtEl>
                                        <p:attrNameLst>
                                          <p:attrName>style.visibility</p:attrName>
                                        </p:attrNameLst>
                                      </p:cBhvr>
                                      <p:to>
                                        <p:strVal val="visible"/>
                                      </p:to>
                                    </p:set>
                                    <p:animEffect transition="in" filter="dissolve">
                                      <p:cBhvr>
                                        <p:cTn id="30" dur="500"/>
                                        <p:tgtEl>
                                          <p:spTgt spid="32787"/>
                                        </p:tgtEl>
                                      </p:cBhvr>
                                    </p:animEffect>
                                  </p:childTnLst>
                                </p:cTn>
                              </p:par>
                              <p:par>
                                <p:cTn id="31" presetID="9" presetClass="entr" presetSubtype="0" fill="hold" nodeType="withEffect">
                                  <p:stCondLst>
                                    <p:cond delay="0"/>
                                  </p:stCondLst>
                                  <p:childTnLst>
                                    <p:set>
                                      <p:cBhvr>
                                        <p:cTn id="32" dur="1" fill="hold">
                                          <p:stCondLst>
                                            <p:cond delay="0"/>
                                          </p:stCondLst>
                                        </p:cTn>
                                        <p:tgtEl>
                                          <p:spTgt spid="32788"/>
                                        </p:tgtEl>
                                        <p:attrNameLst>
                                          <p:attrName>style.visibility</p:attrName>
                                        </p:attrNameLst>
                                      </p:cBhvr>
                                      <p:to>
                                        <p:strVal val="visible"/>
                                      </p:to>
                                    </p:set>
                                    <p:animEffect transition="in" filter="dissolve">
                                      <p:cBhvr>
                                        <p:cTn id="33" dur="500"/>
                                        <p:tgtEl>
                                          <p:spTgt spid="32788"/>
                                        </p:tgtEl>
                                      </p:cBhvr>
                                    </p:animEffect>
                                  </p:childTnLst>
                                </p:cTn>
                              </p:par>
                              <p:par>
                                <p:cTn id="34" presetID="9" presetClass="entr" presetSubtype="0" fill="hold" nodeType="withEffect">
                                  <p:stCondLst>
                                    <p:cond delay="0"/>
                                  </p:stCondLst>
                                  <p:childTnLst>
                                    <p:set>
                                      <p:cBhvr>
                                        <p:cTn id="35" dur="1" fill="hold">
                                          <p:stCondLst>
                                            <p:cond delay="0"/>
                                          </p:stCondLst>
                                        </p:cTn>
                                        <p:tgtEl>
                                          <p:spTgt spid="32789"/>
                                        </p:tgtEl>
                                        <p:attrNameLst>
                                          <p:attrName>style.visibility</p:attrName>
                                        </p:attrNameLst>
                                      </p:cBhvr>
                                      <p:to>
                                        <p:strVal val="visible"/>
                                      </p:to>
                                    </p:set>
                                    <p:animEffect transition="in" filter="dissolve">
                                      <p:cBhvr>
                                        <p:cTn id="36" dur="500"/>
                                        <p:tgtEl>
                                          <p:spTgt spid="32789"/>
                                        </p:tgtEl>
                                      </p:cBhvr>
                                    </p:animEffect>
                                  </p:childTnLst>
                                </p:cTn>
                              </p:par>
                              <p:par>
                                <p:cTn id="37" presetID="9" presetClass="entr" presetSubtype="0" fill="hold" nodeType="withEffect">
                                  <p:stCondLst>
                                    <p:cond delay="0"/>
                                  </p:stCondLst>
                                  <p:childTnLst>
                                    <p:set>
                                      <p:cBhvr>
                                        <p:cTn id="38" dur="1" fill="hold">
                                          <p:stCondLst>
                                            <p:cond delay="0"/>
                                          </p:stCondLst>
                                        </p:cTn>
                                        <p:tgtEl>
                                          <p:spTgt spid="32790"/>
                                        </p:tgtEl>
                                        <p:attrNameLst>
                                          <p:attrName>style.visibility</p:attrName>
                                        </p:attrNameLst>
                                      </p:cBhvr>
                                      <p:to>
                                        <p:strVal val="visible"/>
                                      </p:to>
                                    </p:set>
                                    <p:animEffect transition="in" filter="dissolve">
                                      <p:cBhvr>
                                        <p:cTn id="39" dur="500"/>
                                        <p:tgtEl>
                                          <p:spTgt spid="32790"/>
                                        </p:tgtEl>
                                      </p:cBhvr>
                                    </p:animEffect>
                                  </p:childTnLst>
                                </p:cTn>
                              </p:par>
                              <p:par>
                                <p:cTn id="40" presetID="9" presetClass="entr" presetSubtype="0" fill="hold" nodeType="withEffect">
                                  <p:stCondLst>
                                    <p:cond delay="0"/>
                                  </p:stCondLst>
                                  <p:childTnLst>
                                    <p:set>
                                      <p:cBhvr>
                                        <p:cTn id="41" dur="1" fill="hold">
                                          <p:stCondLst>
                                            <p:cond delay="0"/>
                                          </p:stCondLst>
                                        </p:cTn>
                                        <p:tgtEl>
                                          <p:spTgt spid="32791"/>
                                        </p:tgtEl>
                                        <p:attrNameLst>
                                          <p:attrName>style.visibility</p:attrName>
                                        </p:attrNameLst>
                                      </p:cBhvr>
                                      <p:to>
                                        <p:strVal val="visible"/>
                                      </p:to>
                                    </p:set>
                                    <p:animEffect transition="in" filter="dissolve">
                                      <p:cBhvr>
                                        <p:cTn id="42" dur="500"/>
                                        <p:tgtEl>
                                          <p:spTgt spid="32791"/>
                                        </p:tgtEl>
                                      </p:cBhvr>
                                    </p:animEffect>
                                  </p:childTnLst>
                                </p:cTn>
                              </p:par>
                              <p:par>
                                <p:cTn id="43" presetID="9" presetClass="entr" presetSubtype="0" fill="hold" nodeType="withEffect">
                                  <p:stCondLst>
                                    <p:cond delay="0"/>
                                  </p:stCondLst>
                                  <p:childTnLst>
                                    <p:set>
                                      <p:cBhvr>
                                        <p:cTn id="44" dur="1" fill="hold">
                                          <p:stCondLst>
                                            <p:cond delay="0"/>
                                          </p:stCondLst>
                                        </p:cTn>
                                        <p:tgtEl>
                                          <p:spTgt spid="32792"/>
                                        </p:tgtEl>
                                        <p:attrNameLst>
                                          <p:attrName>style.visibility</p:attrName>
                                        </p:attrNameLst>
                                      </p:cBhvr>
                                      <p:to>
                                        <p:strVal val="visible"/>
                                      </p:to>
                                    </p:set>
                                    <p:animEffect transition="in" filter="dissolve">
                                      <p:cBhvr>
                                        <p:cTn id="45" dur="500"/>
                                        <p:tgtEl>
                                          <p:spTgt spid="32792"/>
                                        </p:tgtEl>
                                      </p:cBhvr>
                                    </p:animEffect>
                                  </p:childTnLst>
                                </p:cTn>
                              </p:par>
                              <p:par>
                                <p:cTn id="46" presetID="9" presetClass="entr" presetSubtype="0" fill="hold" nodeType="withEffect">
                                  <p:stCondLst>
                                    <p:cond delay="0"/>
                                  </p:stCondLst>
                                  <p:childTnLst>
                                    <p:set>
                                      <p:cBhvr>
                                        <p:cTn id="47" dur="1" fill="hold">
                                          <p:stCondLst>
                                            <p:cond delay="0"/>
                                          </p:stCondLst>
                                        </p:cTn>
                                        <p:tgtEl>
                                          <p:spTgt spid="32793"/>
                                        </p:tgtEl>
                                        <p:attrNameLst>
                                          <p:attrName>style.visibility</p:attrName>
                                        </p:attrNameLst>
                                      </p:cBhvr>
                                      <p:to>
                                        <p:strVal val="visible"/>
                                      </p:to>
                                    </p:set>
                                    <p:animEffect transition="in" filter="dissolve">
                                      <p:cBhvr>
                                        <p:cTn id="48" dur="500"/>
                                        <p:tgtEl>
                                          <p:spTgt spid="32793"/>
                                        </p:tgtEl>
                                      </p:cBhvr>
                                    </p:animEffect>
                                  </p:childTnLst>
                                </p:cTn>
                              </p:par>
                              <p:par>
                                <p:cTn id="49" presetID="9" presetClass="entr" presetSubtype="0" fill="hold" nodeType="withEffect">
                                  <p:stCondLst>
                                    <p:cond delay="0"/>
                                  </p:stCondLst>
                                  <p:childTnLst>
                                    <p:set>
                                      <p:cBhvr>
                                        <p:cTn id="50" dur="1" fill="hold">
                                          <p:stCondLst>
                                            <p:cond delay="0"/>
                                          </p:stCondLst>
                                        </p:cTn>
                                        <p:tgtEl>
                                          <p:spTgt spid="32794"/>
                                        </p:tgtEl>
                                        <p:attrNameLst>
                                          <p:attrName>style.visibility</p:attrName>
                                        </p:attrNameLst>
                                      </p:cBhvr>
                                      <p:to>
                                        <p:strVal val="visible"/>
                                      </p:to>
                                    </p:set>
                                    <p:animEffect transition="in" filter="dissolve">
                                      <p:cBhvr>
                                        <p:cTn id="51" dur="500"/>
                                        <p:tgtEl>
                                          <p:spTgt spid="32794"/>
                                        </p:tgtEl>
                                      </p:cBhvr>
                                    </p:animEffect>
                                  </p:childTnLst>
                                </p:cTn>
                              </p:par>
                              <p:par>
                                <p:cTn id="52" presetID="9" presetClass="entr" presetSubtype="0" fill="hold" nodeType="withEffect">
                                  <p:stCondLst>
                                    <p:cond delay="0"/>
                                  </p:stCondLst>
                                  <p:childTnLst>
                                    <p:set>
                                      <p:cBhvr>
                                        <p:cTn id="53" dur="1" fill="hold">
                                          <p:stCondLst>
                                            <p:cond delay="0"/>
                                          </p:stCondLst>
                                        </p:cTn>
                                        <p:tgtEl>
                                          <p:spTgt spid="32795"/>
                                        </p:tgtEl>
                                        <p:attrNameLst>
                                          <p:attrName>style.visibility</p:attrName>
                                        </p:attrNameLst>
                                      </p:cBhvr>
                                      <p:to>
                                        <p:strVal val="visible"/>
                                      </p:to>
                                    </p:set>
                                    <p:animEffect transition="in" filter="dissolve">
                                      <p:cBhvr>
                                        <p:cTn id="54" dur="500"/>
                                        <p:tgtEl>
                                          <p:spTgt spid="32795"/>
                                        </p:tgtEl>
                                      </p:cBhvr>
                                    </p:animEffect>
                                  </p:childTnLst>
                                </p:cTn>
                              </p:par>
                              <p:par>
                                <p:cTn id="55" presetID="9" presetClass="entr" presetSubtype="0" fill="hold" nodeType="withEffect">
                                  <p:stCondLst>
                                    <p:cond delay="0"/>
                                  </p:stCondLst>
                                  <p:childTnLst>
                                    <p:set>
                                      <p:cBhvr>
                                        <p:cTn id="56" dur="1" fill="hold">
                                          <p:stCondLst>
                                            <p:cond delay="0"/>
                                          </p:stCondLst>
                                        </p:cTn>
                                        <p:tgtEl>
                                          <p:spTgt spid="32796"/>
                                        </p:tgtEl>
                                        <p:attrNameLst>
                                          <p:attrName>style.visibility</p:attrName>
                                        </p:attrNameLst>
                                      </p:cBhvr>
                                      <p:to>
                                        <p:strVal val="visible"/>
                                      </p:to>
                                    </p:set>
                                    <p:animEffect transition="in" filter="dissolve">
                                      <p:cBhvr>
                                        <p:cTn id="57" dur="500"/>
                                        <p:tgtEl>
                                          <p:spTgt spid="32796"/>
                                        </p:tgtEl>
                                      </p:cBhvr>
                                    </p:animEffect>
                                  </p:childTnLst>
                                </p:cTn>
                              </p:par>
                              <p:par>
                                <p:cTn id="58" presetID="9" presetClass="entr" presetSubtype="0" fill="hold" nodeType="withEffect">
                                  <p:stCondLst>
                                    <p:cond delay="0"/>
                                  </p:stCondLst>
                                  <p:childTnLst>
                                    <p:set>
                                      <p:cBhvr>
                                        <p:cTn id="59" dur="1" fill="hold">
                                          <p:stCondLst>
                                            <p:cond delay="0"/>
                                          </p:stCondLst>
                                        </p:cTn>
                                        <p:tgtEl>
                                          <p:spTgt spid="32797"/>
                                        </p:tgtEl>
                                        <p:attrNameLst>
                                          <p:attrName>style.visibility</p:attrName>
                                        </p:attrNameLst>
                                      </p:cBhvr>
                                      <p:to>
                                        <p:strVal val="visible"/>
                                      </p:to>
                                    </p:set>
                                    <p:animEffect transition="in" filter="dissolve">
                                      <p:cBhvr>
                                        <p:cTn id="60" dur="500"/>
                                        <p:tgtEl>
                                          <p:spTgt spid="32797"/>
                                        </p:tgtEl>
                                      </p:cBhvr>
                                    </p:animEffect>
                                  </p:childTnLst>
                                </p:cTn>
                              </p:par>
                              <p:par>
                                <p:cTn id="61" presetID="9" presetClass="entr" presetSubtype="0" fill="hold" nodeType="withEffect">
                                  <p:stCondLst>
                                    <p:cond delay="0"/>
                                  </p:stCondLst>
                                  <p:childTnLst>
                                    <p:set>
                                      <p:cBhvr>
                                        <p:cTn id="62" dur="1" fill="hold">
                                          <p:stCondLst>
                                            <p:cond delay="0"/>
                                          </p:stCondLst>
                                        </p:cTn>
                                        <p:tgtEl>
                                          <p:spTgt spid="32798"/>
                                        </p:tgtEl>
                                        <p:attrNameLst>
                                          <p:attrName>style.visibility</p:attrName>
                                        </p:attrNameLst>
                                      </p:cBhvr>
                                      <p:to>
                                        <p:strVal val="visible"/>
                                      </p:to>
                                    </p:set>
                                    <p:animEffect transition="in" filter="dissolve">
                                      <p:cBhvr>
                                        <p:cTn id="63" dur="500"/>
                                        <p:tgtEl>
                                          <p:spTgt spid="32798"/>
                                        </p:tgtEl>
                                      </p:cBhvr>
                                    </p:animEffect>
                                  </p:childTnLst>
                                </p:cTn>
                              </p:par>
                              <p:par>
                                <p:cTn id="64" presetID="9" presetClass="entr" presetSubtype="0" fill="hold" nodeType="withEffect">
                                  <p:stCondLst>
                                    <p:cond delay="0"/>
                                  </p:stCondLst>
                                  <p:childTnLst>
                                    <p:set>
                                      <p:cBhvr>
                                        <p:cTn id="65" dur="1" fill="hold">
                                          <p:stCondLst>
                                            <p:cond delay="0"/>
                                          </p:stCondLst>
                                        </p:cTn>
                                        <p:tgtEl>
                                          <p:spTgt spid="32799"/>
                                        </p:tgtEl>
                                        <p:attrNameLst>
                                          <p:attrName>style.visibility</p:attrName>
                                        </p:attrNameLst>
                                      </p:cBhvr>
                                      <p:to>
                                        <p:strVal val="visible"/>
                                      </p:to>
                                    </p:set>
                                    <p:animEffect transition="in" filter="dissolve">
                                      <p:cBhvr>
                                        <p:cTn id="66" dur="500"/>
                                        <p:tgtEl>
                                          <p:spTgt spid="32799"/>
                                        </p:tgtEl>
                                      </p:cBhvr>
                                    </p:animEffect>
                                  </p:childTnLst>
                                </p:cTn>
                              </p:par>
                              <p:par>
                                <p:cTn id="67" presetID="9" presetClass="entr" presetSubtype="0" fill="hold" nodeType="withEffect">
                                  <p:stCondLst>
                                    <p:cond delay="0"/>
                                  </p:stCondLst>
                                  <p:childTnLst>
                                    <p:set>
                                      <p:cBhvr>
                                        <p:cTn id="68" dur="1" fill="hold">
                                          <p:stCondLst>
                                            <p:cond delay="0"/>
                                          </p:stCondLst>
                                        </p:cTn>
                                        <p:tgtEl>
                                          <p:spTgt spid="32800"/>
                                        </p:tgtEl>
                                        <p:attrNameLst>
                                          <p:attrName>style.visibility</p:attrName>
                                        </p:attrNameLst>
                                      </p:cBhvr>
                                      <p:to>
                                        <p:strVal val="visible"/>
                                      </p:to>
                                    </p:set>
                                    <p:animEffect transition="in" filter="dissolve">
                                      <p:cBhvr>
                                        <p:cTn id="69" dur="500"/>
                                        <p:tgtEl>
                                          <p:spTgt spid="32800"/>
                                        </p:tgtEl>
                                      </p:cBhvr>
                                    </p:animEffect>
                                  </p:childTnLst>
                                </p:cTn>
                              </p:par>
                              <p:par>
                                <p:cTn id="70" presetID="9" presetClass="entr" presetSubtype="0" fill="hold" nodeType="withEffect">
                                  <p:stCondLst>
                                    <p:cond delay="0"/>
                                  </p:stCondLst>
                                  <p:childTnLst>
                                    <p:set>
                                      <p:cBhvr>
                                        <p:cTn id="71" dur="1" fill="hold">
                                          <p:stCondLst>
                                            <p:cond delay="0"/>
                                          </p:stCondLst>
                                        </p:cTn>
                                        <p:tgtEl>
                                          <p:spTgt spid="32803"/>
                                        </p:tgtEl>
                                        <p:attrNameLst>
                                          <p:attrName>style.visibility</p:attrName>
                                        </p:attrNameLst>
                                      </p:cBhvr>
                                      <p:to>
                                        <p:strVal val="visible"/>
                                      </p:to>
                                    </p:set>
                                    <p:animEffect transition="in" filter="dissolve">
                                      <p:cBhvr>
                                        <p:cTn id="72" dur="500"/>
                                        <p:tgtEl>
                                          <p:spTgt spid="32803"/>
                                        </p:tgtEl>
                                      </p:cBhvr>
                                    </p:animEffect>
                                  </p:childTnLst>
                                </p:cTn>
                              </p:par>
                              <p:par>
                                <p:cTn id="73" presetID="9" presetClass="entr" presetSubtype="0" fill="hold" nodeType="withEffect">
                                  <p:stCondLst>
                                    <p:cond delay="0"/>
                                  </p:stCondLst>
                                  <p:childTnLst>
                                    <p:set>
                                      <p:cBhvr>
                                        <p:cTn id="74" dur="1" fill="hold">
                                          <p:stCondLst>
                                            <p:cond delay="0"/>
                                          </p:stCondLst>
                                        </p:cTn>
                                        <p:tgtEl>
                                          <p:spTgt spid="32804"/>
                                        </p:tgtEl>
                                        <p:attrNameLst>
                                          <p:attrName>style.visibility</p:attrName>
                                        </p:attrNameLst>
                                      </p:cBhvr>
                                      <p:to>
                                        <p:strVal val="visible"/>
                                      </p:to>
                                    </p:set>
                                    <p:animEffect transition="in" filter="dissolve">
                                      <p:cBhvr>
                                        <p:cTn id="75" dur="500"/>
                                        <p:tgtEl>
                                          <p:spTgt spid="32804"/>
                                        </p:tgtEl>
                                      </p:cBhvr>
                                    </p:animEffect>
                                  </p:childTnLst>
                                </p:cTn>
                              </p:par>
                              <p:par>
                                <p:cTn id="76" presetID="9" presetClass="entr" presetSubtype="0" fill="hold" nodeType="withEffect">
                                  <p:stCondLst>
                                    <p:cond delay="0"/>
                                  </p:stCondLst>
                                  <p:childTnLst>
                                    <p:set>
                                      <p:cBhvr>
                                        <p:cTn id="77" dur="1" fill="hold">
                                          <p:stCondLst>
                                            <p:cond delay="0"/>
                                          </p:stCondLst>
                                        </p:cTn>
                                        <p:tgtEl>
                                          <p:spTgt spid="32801"/>
                                        </p:tgtEl>
                                        <p:attrNameLst>
                                          <p:attrName>style.visibility</p:attrName>
                                        </p:attrNameLst>
                                      </p:cBhvr>
                                      <p:to>
                                        <p:strVal val="visible"/>
                                      </p:to>
                                    </p:set>
                                    <p:animEffect transition="in" filter="dissolve">
                                      <p:cBhvr>
                                        <p:cTn id="78" dur="500"/>
                                        <p:tgtEl>
                                          <p:spTgt spid="32801"/>
                                        </p:tgtEl>
                                      </p:cBhvr>
                                    </p:animEffect>
                                  </p:childTnLst>
                                </p:cTn>
                              </p:par>
                              <p:par>
                                <p:cTn id="79" presetID="9" presetClass="entr" presetSubtype="0" fill="hold" nodeType="withEffect">
                                  <p:stCondLst>
                                    <p:cond delay="0"/>
                                  </p:stCondLst>
                                  <p:childTnLst>
                                    <p:set>
                                      <p:cBhvr>
                                        <p:cTn id="80" dur="1" fill="hold">
                                          <p:stCondLst>
                                            <p:cond delay="0"/>
                                          </p:stCondLst>
                                        </p:cTn>
                                        <p:tgtEl>
                                          <p:spTgt spid="32802"/>
                                        </p:tgtEl>
                                        <p:attrNameLst>
                                          <p:attrName>style.visibility</p:attrName>
                                        </p:attrNameLst>
                                      </p:cBhvr>
                                      <p:to>
                                        <p:strVal val="visible"/>
                                      </p:to>
                                    </p:set>
                                    <p:animEffect transition="in" filter="dissolve">
                                      <p:cBhvr>
                                        <p:cTn id="81" dur="500"/>
                                        <p:tgtEl>
                                          <p:spTgt spid="32802"/>
                                        </p:tgtEl>
                                      </p:cBhvr>
                                    </p:animEffect>
                                  </p:childTnLst>
                                </p:cTn>
                              </p:par>
                              <p:par>
                                <p:cTn id="82" presetID="9" presetClass="entr" presetSubtype="0" fill="hold" nodeType="withEffect">
                                  <p:stCondLst>
                                    <p:cond delay="0"/>
                                  </p:stCondLst>
                                  <p:childTnLst>
                                    <p:set>
                                      <p:cBhvr>
                                        <p:cTn id="83" dur="1" fill="hold">
                                          <p:stCondLst>
                                            <p:cond delay="0"/>
                                          </p:stCondLst>
                                        </p:cTn>
                                        <p:tgtEl>
                                          <p:spTgt spid="32811"/>
                                        </p:tgtEl>
                                        <p:attrNameLst>
                                          <p:attrName>style.visibility</p:attrName>
                                        </p:attrNameLst>
                                      </p:cBhvr>
                                      <p:to>
                                        <p:strVal val="visible"/>
                                      </p:to>
                                    </p:set>
                                    <p:animEffect transition="in" filter="dissolve">
                                      <p:cBhvr>
                                        <p:cTn id="84" dur="500"/>
                                        <p:tgtEl>
                                          <p:spTgt spid="32811"/>
                                        </p:tgtEl>
                                      </p:cBhvr>
                                    </p:animEffect>
                                  </p:childTnLst>
                                </p:cTn>
                              </p:par>
                              <p:par>
                                <p:cTn id="85" presetID="9" presetClass="entr" presetSubtype="0" fill="hold" nodeType="withEffect">
                                  <p:stCondLst>
                                    <p:cond delay="0"/>
                                  </p:stCondLst>
                                  <p:childTnLst>
                                    <p:set>
                                      <p:cBhvr>
                                        <p:cTn id="86" dur="1" fill="hold">
                                          <p:stCondLst>
                                            <p:cond delay="0"/>
                                          </p:stCondLst>
                                        </p:cTn>
                                        <p:tgtEl>
                                          <p:spTgt spid="32812"/>
                                        </p:tgtEl>
                                        <p:attrNameLst>
                                          <p:attrName>style.visibility</p:attrName>
                                        </p:attrNameLst>
                                      </p:cBhvr>
                                      <p:to>
                                        <p:strVal val="visible"/>
                                      </p:to>
                                    </p:set>
                                    <p:animEffect transition="in" filter="dissolve">
                                      <p:cBhvr>
                                        <p:cTn id="87" dur="500"/>
                                        <p:tgtEl>
                                          <p:spTgt spid="32812"/>
                                        </p:tgtEl>
                                      </p:cBhvr>
                                    </p:animEffect>
                                  </p:childTnLst>
                                </p:cTn>
                              </p:par>
                              <p:par>
                                <p:cTn id="88" presetID="9" presetClass="entr" presetSubtype="0" fill="hold" nodeType="withEffect">
                                  <p:stCondLst>
                                    <p:cond delay="0"/>
                                  </p:stCondLst>
                                  <p:childTnLst>
                                    <p:set>
                                      <p:cBhvr>
                                        <p:cTn id="89" dur="1" fill="hold">
                                          <p:stCondLst>
                                            <p:cond delay="0"/>
                                          </p:stCondLst>
                                        </p:cTn>
                                        <p:tgtEl>
                                          <p:spTgt spid="32809"/>
                                        </p:tgtEl>
                                        <p:attrNameLst>
                                          <p:attrName>style.visibility</p:attrName>
                                        </p:attrNameLst>
                                      </p:cBhvr>
                                      <p:to>
                                        <p:strVal val="visible"/>
                                      </p:to>
                                    </p:set>
                                    <p:animEffect transition="in" filter="dissolve">
                                      <p:cBhvr>
                                        <p:cTn id="90" dur="500"/>
                                        <p:tgtEl>
                                          <p:spTgt spid="32809"/>
                                        </p:tgtEl>
                                      </p:cBhvr>
                                    </p:animEffect>
                                  </p:childTnLst>
                                </p:cTn>
                              </p:par>
                              <p:par>
                                <p:cTn id="91" presetID="9" presetClass="entr" presetSubtype="0" fill="hold" nodeType="withEffect">
                                  <p:stCondLst>
                                    <p:cond delay="0"/>
                                  </p:stCondLst>
                                  <p:childTnLst>
                                    <p:set>
                                      <p:cBhvr>
                                        <p:cTn id="92" dur="1" fill="hold">
                                          <p:stCondLst>
                                            <p:cond delay="0"/>
                                          </p:stCondLst>
                                        </p:cTn>
                                        <p:tgtEl>
                                          <p:spTgt spid="32810"/>
                                        </p:tgtEl>
                                        <p:attrNameLst>
                                          <p:attrName>style.visibility</p:attrName>
                                        </p:attrNameLst>
                                      </p:cBhvr>
                                      <p:to>
                                        <p:strVal val="visible"/>
                                      </p:to>
                                    </p:set>
                                    <p:animEffect transition="in" filter="dissolve">
                                      <p:cBhvr>
                                        <p:cTn id="93" dur="500"/>
                                        <p:tgtEl>
                                          <p:spTgt spid="32810"/>
                                        </p:tgtEl>
                                      </p:cBhvr>
                                    </p:animEffect>
                                  </p:childTnLst>
                                </p:cTn>
                              </p:par>
                              <p:par>
                                <p:cTn id="94" presetID="9" presetClass="entr" presetSubtype="0" fill="hold" nodeType="withEffect">
                                  <p:stCondLst>
                                    <p:cond delay="0"/>
                                  </p:stCondLst>
                                  <p:childTnLst>
                                    <p:set>
                                      <p:cBhvr>
                                        <p:cTn id="95" dur="1" fill="hold">
                                          <p:stCondLst>
                                            <p:cond delay="0"/>
                                          </p:stCondLst>
                                        </p:cTn>
                                        <p:tgtEl>
                                          <p:spTgt spid="32807"/>
                                        </p:tgtEl>
                                        <p:attrNameLst>
                                          <p:attrName>style.visibility</p:attrName>
                                        </p:attrNameLst>
                                      </p:cBhvr>
                                      <p:to>
                                        <p:strVal val="visible"/>
                                      </p:to>
                                    </p:set>
                                    <p:animEffect transition="in" filter="dissolve">
                                      <p:cBhvr>
                                        <p:cTn id="96" dur="500"/>
                                        <p:tgtEl>
                                          <p:spTgt spid="32807"/>
                                        </p:tgtEl>
                                      </p:cBhvr>
                                    </p:animEffect>
                                  </p:childTnLst>
                                </p:cTn>
                              </p:par>
                              <p:par>
                                <p:cTn id="97" presetID="9" presetClass="entr" presetSubtype="0" fill="hold" nodeType="withEffect">
                                  <p:stCondLst>
                                    <p:cond delay="0"/>
                                  </p:stCondLst>
                                  <p:childTnLst>
                                    <p:set>
                                      <p:cBhvr>
                                        <p:cTn id="98" dur="1" fill="hold">
                                          <p:stCondLst>
                                            <p:cond delay="0"/>
                                          </p:stCondLst>
                                        </p:cTn>
                                        <p:tgtEl>
                                          <p:spTgt spid="32808"/>
                                        </p:tgtEl>
                                        <p:attrNameLst>
                                          <p:attrName>style.visibility</p:attrName>
                                        </p:attrNameLst>
                                      </p:cBhvr>
                                      <p:to>
                                        <p:strVal val="visible"/>
                                      </p:to>
                                    </p:set>
                                    <p:animEffect transition="in" filter="dissolve">
                                      <p:cBhvr>
                                        <p:cTn id="99" dur="500"/>
                                        <p:tgtEl>
                                          <p:spTgt spid="32808"/>
                                        </p:tgtEl>
                                      </p:cBhvr>
                                    </p:animEffect>
                                  </p:childTnLst>
                                </p:cTn>
                              </p:par>
                              <p:par>
                                <p:cTn id="100" presetID="9" presetClass="entr" presetSubtype="0" fill="hold" nodeType="withEffect">
                                  <p:stCondLst>
                                    <p:cond delay="0"/>
                                  </p:stCondLst>
                                  <p:childTnLst>
                                    <p:set>
                                      <p:cBhvr>
                                        <p:cTn id="101" dur="1" fill="hold">
                                          <p:stCondLst>
                                            <p:cond delay="0"/>
                                          </p:stCondLst>
                                        </p:cTn>
                                        <p:tgtEl>
                                          <p:spTgt spid="32805"/>
                                        </p:tgtEl>
                                        <p:attrNameLst>
                                          <p:attrName>style.visibility</p:attrName>
                                        </p:attrNameLst>
                                      </p:cBhvr>
                                      <p:to>
                                        <p:strVal val="visible"/>
                                      </p:to>
                                    </p:set>
                                    <p:animEffect transition="in" filter="dissolve">
                                      <p:cBhvr>
                                        <p:cTn id="102" dur="500"/>
                                        <p:tgtEl>
                                          <p:spTgt spid="32805"/>
                                        </p:tgtEl>
                                      </p:cBhvr>
                                    </p:animEffect>
                                  </p:childTnLst>
                                </p:cTn>
                              </p:par>
                              <p:par>
                                <p:cTn id="103" presetID="9" presetClass="entr" presetSubtype="0" fill="hold" nodeType="withEffect">
                                  <p:stCondLst>
                                    <p:cond delay="0"/>
                                  </p:stCondLst>
                                  <p:childTnLst>
                                    <p:set>
                                      <p:cBhvr>
                                        <p:cTn id="104" dur="1" fill="hold">
                                          <p:stCondLst>
                                            <p:cond delay="0"/>
                                          </p:stCondLst>
                                        </p:cTn>
                                        <p:tgtEl>
                                          <p:spTgt spid="32806"/>
                                        </p:tgtEl>
                                        <p:attrNameLst>
                                          <p:attrName>style.visibility</p:attrName>
                                        </p:attrNameLst>
                                      </p:cBhvr>
                                      <p:to>
                                        <p:strVal val="visible"/>
                                      </p:to>
                                    </p:set>
                                    <p:animEffect transition="in" filter="dissolve">
                                      <p:cBhvr>
                                        <p:cTn id="105" dur="500"/>
                                        <p:tgtEl>
                                          <p:spTgt spid="32806"/>
                                        </p:tgtEl>
                                      </p:cBhvr>
                                    </p:animEffect>
                                  </p:childTnLst>
                                </p:cTn>
                              </p:par>
                              <p:par>
                                <p:cTn id="106" presetID="9" presetClass="entr" presetSubtype="0" fill="hold" nodeType="withEffect">
                                  <p:stCondLst>
                                    <p:cond delay="0"/>
                                  </p:stCondLst>
                                  <p:childTnLst>
                                    <p:set>
                                      <p:cBhvr>
                                        <p:cTn id="107" dur="1" fill="hold">
                                          <p:stCondLst>
                                            <p:cond delay="0"/>
                                          </p:stCondLst>
                                        </p:cTn>
                                        <p:tgtEl>
                                          <p:spTgt spid="32819"/>
                                        </p:tgtEl>
                                        <p:attrNameLst>
                                          <p:attrName>style.visibility</p:attrName>
                                        </p:attrNameLst>
                                      </p:cBhvr>
                                      <p:to>
                                        <p:strVal val="visible"/>
                                      </p:to>
                                    </p:set>
                                    <p:animEffect transition="in" filter="dissolve">
                                      <p:cBhvr>
                                        <p:cTn id="108" dur="500"/>
                                        <p:tgtEl>
                                          <p:spTgt spid="32819"/>
                                        </p:tgtEl>
                                      </p:cBhvr>
                                    </p:animEffect>
                                  </p:childTnLst>
                                </p:cTn>
                              </p:par>
                              <p:par>
                                <p:cTn id="109" presetID="9" presetClass="entr" presetSubtype="0" fill="hold" nodeType="withEffect">
                                  <p:stCondLst>
                                    <p:cond delay="0"/>
                                  </p:stCondLst>
                                  <p:childTnLst>
                                    <p:set>
                                      <p:cBhvr>
                                        <p:cTn id="110" dur="1" fill="hold">
                                          <p:stCondLst>
                                            <p:cond delay="0"/>
                                          </p:stCondLst>
                                        </p:cTn>
                                        <p:tgtEl>
                                          <p:spTgt spid="32820"/>
                                        </p:tgtEl>
                                        <p:attrNameLst>
                                          <p:attrName>style.visibility</p:attrName>
                                        </p:attrNameLst>
                                      </p:cBhvr>
                                      <p:to>
                                        <p:strVal val="visible"/>
                                      </p:to>
                                    </p:set>
                                    <p:animEffect transition="in" filter="dissolve">
                                      <p:cBhvr>
                                        <p:cTn id="111" dur="500"/>
                                        <p:tgtEl>
                                          <p:spTgt spid="32820"/>
                                        </p:tgtEl>
                                      </p:cBhvr>
                                    </p:animEffect>
                                  </p:childTnLst>
                                </p:cTn>
                              </p:par>
                              <p:par>
                                <p:cTn id="112" presetID="9" presetClass="entr" presetSubtype="0" fill="hold" nodeType="withEffect">
                                  <p:stCondLst>
                                    <p:cond delay="0"/>
                                  </p:stCondLst>
                                  <p:childTnLst>
                                    <p:set>
                                      <p:cBhvr>
                                        <p:cTn id="113" dur="1" fill="hold">
                                          <p:stCondLst>
                                            <p:cond delay="0"/>
                                          </p:stCondLst>
                                        </p:cTn>
                                        <p:tgtEl>
                                          <p:spTgt spid="32817"/>
                                        </p:tgtEl>
                                        <p:attrNameLst>
                                          <p:attrName>style.visibility</p:attrName>
                                        </p:attrNameLst>
                                      </p:cBhvr>
                                      <p:to>
                                        <p:strVal val="visible"/>
                                      </p:to>
                                    </p:set>
                                    <p:animEffect transition="in" filter="dissolve">
                                      <p:cBhvr>
                                        <p:cTn id="114" dur="500"/>
                                        <p:tgtEl>
                                          <p:spTgt spid="32817"/>
                                        </p:tgtEl>
                                      </p:cBhvr>
                                    </p:animEffect>
                                  </p:childTnLst>
                                </p:cTn>
                              </p:par>
                              <p:par>
                                <p:cTn id="115" presetID="9" presetClass="entr" presetSubtype="0" fill="hold" nodeType="withEffect">
                                  <p:stCondLst>
                                    <p:cond delay="0"/>
                                  </p:stCondLst>
                                  <p:childTnLst>
                                    <p:set>
                                      <p:cBhvr>
                                        <p:cTn id="116" dur="1" fill="hold">
                                          <p:stCondLst>
                                            <p:cond delay="0"/>
                                          </p:stCondLst>
                                        </p:cTn>
                                        <p:tgtEl>
                                          <p:spTgt spid="32818"/>
                                        </p:tgtEl>
                                        <p:attrNameLst>
                                          <p:attrName>style.visibility</p:attrName>
                                        </p:attrNameLst>
                                      </p:cBhvr>
                                      <p:to>
                                        <p:strVal val="visible"/>
                                      </p:to>
                                    </p:set>
                                    <p:animEffect transition="in" filter="dissolve">
                                      <p:cBhvr>
                                        <p:cTn id="117" dur="500"/>
                                        <p:tgtEl>
                                          <p:spTgt spid="32818"/>
                                        </p:tgtEl>
                                      </p:cBhvr>
                                    </p:animEffect>
                                  </p:childTnLst>
                                </p:cTn>
                              </p:par>
                              <p:par>
                                <p:cTn id="118" presetID="9" presetClass="entr" presetSubtype="0" fill="hold" nodeType="withEffect">
                                  <p:stCondLst>
                                    <p:cond delay="0"/>
                                  </p:stCondLst>
                                  <p:childTnLst>
                                    <p:set>
                                      <p:cBhvr>
                                        <p:cTn id="119" dur="1" fill="hold">
                                          <p:stCondLst>
                                            <p:cond delay="0"/>
                                          </p:stCondLst>
                                        </p:cTn>
                                        <p:tgtEl>
                                          <p:spTgt spid="32823"/>
                                        </p:tgtEl>
                                        <p:attrNameLst>
                                          <p:attrName>style.visibility</p:attrName>
                                        </p:attrNameLst>
                                      </p:cBhvr>
                                      <p:to>
                                        <p:strVal val="visible"/>
                                      </p:to>
                                    </p:set>
                                    <p:animEffect transition="in" filter="dissolve">
                                      <p:cBhvr>
                                        <p:cTn id="120" dur="500"/>
                                        <p:tgtEl>
                                          <p:spTgt spid="32823"/>
                                        </p:tgtEl>
                                      </p:cBhvr>
                                    </p:animEffect>
                                  </p:childTnLst>
                                </p:cTn>
                              </p:par>
                              <p:par>
                                <p:cTn id="121" presetID="9" presetClass="entr" presetSubtype="0" fill="hold" nodeType="withEffect">
                                  <p:stCondLst>
                                    <p:cond delay="0"/>
                                  </p:stCondLst>
                                  <p:childTnLst>
                                    <p:set>
                                      <p:cBhvr>
                                        <p:cTn id="122" dur="1" fill="hold">
                                          <p:stCondLst>
                                            <p:cond delay="0"/>
                                          </p:stCondLst>
                                        </p:cTn>
                                        <p:tgtEl>
                                          <p:spTgt spid="32824"/>
                                        </p:tgtEl>
                                        <p:attrNameLst>
                                          <p:attrName>style.visibility</p:attrName>
                                        </p:attrNameLst>
                                      </p:cBhvr>
                                      <p:to>
                                        <p:strVal val="visible"/>
                                      </p:to>
                                    </p:set>
                                    <p:animEffect transition="in" filter="dissolve">
                                      <p:cBhvr>
                                        <p:cTn id="123" dur="500"/>
                                        <p:tgtEl>
                                          <p:spTgt spid="32824"/>
                                        </p:tgtEl>
                                      </p:cBhvr>
                                    </p:animEffect>
                                  </p:childTnLst>
                                </p:cTn>
                              </p:par>
                              <p:par>
                                <p:cTn id="124" presetID="9" presetClass="entr" presetSubtype="0" fill="hold" nodeType="withEffect">
                                  <p:stCondLst>
                                    <p:cond delay="0"/>
                                  </p:stCondLst>
                                  <p:childTnLst>
                                    <p:set>
                                      <p:cBhvr>
                                        <p:cTn id="125" dur="1" fill="hold">
                                          <p:stCondLst>
                                            <p:cond delay="0"/>
                                          </p:stCondLst>
                                        </p:cTn>
                                        <p:tgtEl>
                                          <p:spTgt spid="32821"/>
                                        </p:tgtEl>
                                        <p:attrNameLst>
                                          <p:attrName>style.visibility</p:attrName>
                                        </p:attrNameLst>
                                      </p:cBhvr>
                                      <p:to>
                                        <p:strVal val="visible"/>
                                      </p:to>
                                    </p:set>
                                    <p:animEffect transition="in" filter="dissolve">
                                      <p:cBhvr>
                                        <p:cTn id="126" dur="500"/>
                                        <p:tgtEl>
                                          <p:spTgt spid="32821"/>
                                        </p:tgtEl>
                                      </p:cBhvr>
                                    </p:animEffect>
                                  </p:childTnLst>
                                </p:cTn>
                              </p:par>
                              <p:par>
                                <p:cTn id="127" presetID="9" presetClass="entr" presetSubtype="0" fill="hold" nodeType="withEffect">
                                  <p:stCondLst>
                                    <p:cond delay="0"/>
                                  </p:stCondLst>
                                  <p:childTnLst>
                                    <p:set>
                                      <p:cBhvr>
                                        <p:cTn id="128" dur="1" fill="hold">
                                          <p:stCondLst>
                                            <p:cond delay="0"/>
                                          </p:stCondLst>
                                        </p:cTn>
                                        <p:tgtEl>
                                          <p:spTgt spid="32822"/>
                                        </p:tgtEl>
                                        <p:attrNameLst>
                                          <p:attrName>style.visibility</p:attrName>
                                        </p:attrNameLst>
                                      </p:cBhvr>
                                      <p:to>
                                        <p:strVal val="visible"/>
                                      </p:to>
                                    </p:set>
                                    <p:animEffect transition="in" filter="dissolve">
                                      <p:cBhvr>
                                        <p:cTn id="129" dur="500"/>
                                        <p:tgtEl>
                                          <p:spTgt spid="32822"/>
                                        </p:tgtEl>
                                      </p:cBhvr>
                                    </p:animEffect>
                                  </p:childTnLst>
                                </p:cTn>
                              </p:par>
                              <p:par>
                                <p:cTn id="130" presetID="9" presetClass="entr" presetSubtype="0" fill="hold" nodeType="withEffect">
                                  <p:stCondLst>
                                    <p:cond delay="0"/>
                                  </p:stCondLst>
                                  <p:childTnLst>
                                    <p:set>
                                      <p:cBhvr>
                                        <p:cTn id="131" dur="1" fill="hold">
                                          <p:stCondLst>
                                            <p:cond delay="0"/>
                                          </p:stCondLst>
                                        </p:cTn>
                                        <p:tgtEl>
                                          <p:spTgt spid="32827"/>
                                        </p:tgtEl>
                                        <p:attrNameLst>
                                          <p:attrName>style.visibility</p:attrName>
                                        </p:attrNameLst>
                                      </p:cBhvr>
                                      <p:to>
                                        <p:strVal val="visible"/>
                                      </p:to>
                                    </p:set>
                                    <p:animEffect transition="in" filter="dissolve">
                                      <p:cBhvr>
                                        <p:cTn id="132" dur="500"/>
                                        <p:tgtEl>
                                          <p:spTgt spid="32827"/>
                                        </p:tgtEl>
                                      </p:cBhvr>
                                    </p:animEffect>
                                  </p:childTnLst>
                                </p:cTn>
                              </p:par>
                              <p:par>
                                <p:cTn id="133" presetID="9" presetClass="entr" presetSubtype="0" fill="hold" nodeType="withEffect">
                                  <p:stCondLst>
                                    <p:cond delay="0"/>
                                  </p:stCondLst>
                                  <p:childTnLst>
                                    <p:set>
                                      <p:cBhvr>
                                        <p:cTn id="134" dur="1" fill="hold">
                                          <p:stCondLst>
                                            <p:cond delay="0"/>
                                          </p:stCondLst>
                                        </p:cTn>
                                        <p:tgtEl>
                                          <p:spTgt spid="32828"/>
                                        </p:tgtEl>
                                        <p:attrNameLst>
                                          <p:attrName>style.visibility</p:attrName>
                                        </p:attrNameLst>
                                      </p:cBhvr>
                                      <p:to>
                                        <p:strVal val="visible"/>
                                      </p:to>
                                    </p:set>
                                    <p:animEffect transition="in" filter="dissolve">
                                      <p:cBhvr>
                                        <p:cTn id="135" dur="500"/>
                                        <p:tgtEl>
                                          <p:spTgt spid="32828"/>
                                        </p:tgtEl>
                                      </p:cBhvr>
                                    </p:animEffect>
                                  </p:childTnLst>
                                </p:cTn>
                              </p:par>
                              <p:par>
                                <p:cTn id="136" presetID="9" presetClass="entr" presetSubtype="0" fill="hold" nodeType="withEffect">
                                  <p:stCondLst>
                                    <p:cond delay="0"/>
                                  </p:stCondLst>
                                  <p:childTnLst>
                                    <p:set>
                                      <p:cBhvr>
                                        <p:cTn id="137" dur="1" fill="hold">
                                          <p:stCondLst>
                                            <p:cond delay="0"/>
                                          </p:stCondLst>
                                        </p:cTn>
                                        <p:tgtEl>
                                          <p:spTgt spid="32825"/>
                                        </p:tgtEl>
                                        <p:attrNameLst>
                                          <p:attrName>style.visibility</p:attrName>
                                        </p:attrNameLst>
                                      </p:cBhvr>
                                      <p:to>
                                        <p:strVal val="visible"/>
                                      </p:to>
                                    </p:set>
                                    <p:animEffect transition="in" filter="dissolve">
                                      <p:cBhvr>
                                        <p:cTn id="138" dur="500"/>
                                        <p:tgtEl>
                                          <p:spTgt spid="32825"/>
                                        </p:tgtEl>
                                      </p:cBhvr>
                                    </p:animEffect>
                                  </p:childTnLst>
                                </p:cTn>
                              </p:par>
                              <p:par>
                                <p:cTn id="139" presetID="9" presetClass="entr" presetSubtype="0" fill="hold" nodeType="withEffect">
                                  <p:stCondLst>
                                    <p:cond delay="0"/>
                                  </p:stCondLst>
                                  <p:childTnLst>
                                    <p:set>
                                      <p:cBhvr>
                                        <p:cTn id="140" dur="1" fill="hold">
                                          <p:stCondLst>
                                            <p:cond delay="0"/>
                                          </p:stCondLst>
                                        </p:cTn>
                                        <p:tgtEl>
                                          <p:spTgt spid="32826"/>
                                        </p:tgtEl>
                                        <p:attrNameLst>
                                          <p:attrName>style.visibility</p:attrName>
                                        </p:attrNameLst>
                                      </p:cBhvr>
                                      <p:to>
                                        <p:strVal val="visible"/>
                                      </p:to>
                                    </p:set>
                                    <p:animEffect transition="in" filter="dissolve">
                                      <p:cBhvr>
                                        <p:cTn id="141" dur="500"/>
                                        <p:tgtEl>
                                          <p:spTgt spid="32826"/>
                                        </p:tgtEl>
                                      </p:cBhvr>
                                    </p:animEffect>
                                  </p:childTnLst>
                                </p:cTn>
                              </p:par>
                              <p:par>
                                <p:cTn id="142" presetID="9" presetClass="entr" presetSubtype="0" fill="hold" nodeType="withEffect">
                                  <p:stCondLst>
                                    <p:cond delay="0"/>
                                  </p:stCondLst>
                                  <p:childTnLst>
                                    <p:set>
                                      <p:cBhvr>
                                        <p:cTn id="143" dur="1" fill="hold">
                                          <p:stCondLst>
                                            <p:cond delay="0"/>
                                          </p:stCondLst>
                                        </p:cTn>
                                        <p:tgtEl>
                                          <p:spTgt spid="32831"/>
                                        </p:tgtEl>
                                        <p:attrNameLst>
                                          <p:attrName>style.visibility</p:attrName>
                                        </p:attrNameLst>
                                      </p:cBhvr>
                                      <p:to>
                                        <p:strVal val="visible"/>
                                      </p:to>
                                    </p:set>
                                    <p:animEffect transition="in" filter="dissolve">
                                      <p:cBhvr>
                                        <p:cTn id="144" dur="500"/>
                                        <p:tgtEl>
                                          <p:spTgt spid="32831"/>
                                        </p:tgtEl>
                                      </p:cBhvr>
                                    </p:animEffect>
                                  </p:childTnLst>
                                </p:cTn>
                              </p:par>
                              <p:par>
                                <p:cTn id="145" presetID="9" presetClass="entr" presetSubtype="0" fill="hold" nodeType="withEffect">
                                  <p:stCondLst>
                                    <p:cond delay="0"/>
                                  </p:stCondLst>
                                  <p:childTnLst>
                                    <p:set>
                                      <p:cBhvr>
                                        <p:cTn id="146" dur="1" fill="hold">
                                          <p:stCondLst>
                                            <p:cond delay="0"/>
                                          </p:stCondLst>
                                        </p:cTn>
                                        <p:tgtEl>
                                          <p:spTgt spid="32832"/>
                                        </p:tgtEl>
                                        <p:attrNameLst>
                                          <p:attrName>style.visibility</p:attrName>
                                        </p:attrNameLst>
                                      </p:cBhvr>
                                      <p:to>
                                        <p:strVal val="visible"/>
                                      </p:to>
                                    </p:set>
                                    <p:animEffect transition="in" filter="dissolve">
                                      <p:cBhvr>
                                        <p:cTn id="147" dur="500"/>
                                        <p:tgtEl>
                                          <p:spTgt spid="32832"/>
                                        </p:tgtEl>
                                      </p:cBhvr>
                                    </p:animEffect>
                                  </p:childTnLst>
                                </p:cTn>
                              </p:par>
                              <p:par>
                                <p:cTn id="148" presetID="9" presetClass="entr" presetSubtype="0" fill="hold" nodeType="withEffect">
                                  <p:stCondLst>
                                    <p:cond delay="0"/>
                                  </p:stCondLst>
                                  <p:childTnLst>
                                    <p:set>
                                      <p:cBhvr>
                                        <p:cTn id="149" dur="1" fill="hold">
                                          <p:stCondLst>
                                            <p:cond delay="0"/>
                                          </p:stCondLst>
                                        </p:cTn>
                                        <p:tgtEl>
                                          <p:spTgt spid="32829"/>
                                        </p:tgtEl>
                                        <p:attrNameLst>
                                          <p:attrName>style.visibility</p:attrName>
                                        </p:attrNameLst>
                                      </p:cBhvr>
                                      <p:to>
                                        <p:strVal val="visible"/>
                                      </p:to>
                                    </p:set>
                                    <p:animEffect transition="in" filter="dissolve">
                                      <p:cBhvr>
                                        <p:cTn id="150" dur="500"/>
                                        <p:tgtEl>
                                          <p:spTgt spid="32829"/>
                                        </p:tgtEl>
                                      </p:cBhvr>
                                    </p:animEffect>
                                  </p:childTnLst>
                                </p:cTn>
                              </p:par>
                              <p:par>
                                <p:cTn id="151" presetID="9" presetClass="entr" presetSubtype="0" fill="hold" nodeType="withEffect">
                                  <p:stCondLst>
                                    <p:cond delay="0"/>
                                  </p:stCondLst>
                                  <p:childTnLst>
                                    <p:set>
                                      <p:cBhvr>
                                        <p:cTn id="152" dur="1" fill="hold">
                                          <p:stCondLst>
                                            <p:cond delay="0"/>
                                          </p:stCondLst>
                                        </p:cTn>
                                        <p:tgtEl>
                                          <p:spTgt spid="32830"/>
                                        </p:tgtEl>
                                        <p:attrNameLst>
                                          <p:attrName>style.visibility</p:attrName>
                                        </p:attrNameLst>
                                      </p:cBhvr>
                                      <p:to>
                                        <p:strVal val="visible"/>
                                      </p:to>
                                    </p:set>
                                    <p:animEffect transition="in" filter="dissolve">
                                      <p:cBhvr>
                                        <p:cTn id="153" dur="500"/>
                                        <p:tgtEl>
                                          <p:spTgt spid="32830"/>
                                        </p:tgtEl>
                                      </p:cBhvr>
                                    </p:animEffect>
                                  </p:childTnLst>
                                </p:cTn>
                              </p:par>
                              <p:par>
                                <p:cTn id="154" presetID="9" presetClass="entr" presetSubtype="0" fill="hold" nodeType="withEffect">
                                  <p:stCondLst>
                                    <p:cond delay="0"/>
                                  </p:stCondLst>
                                  <p:childTnLst>
                                    <p:set>
                                      <p:cBhvr>
                                        <p:cTn id="155" dur="1" fill="hold">
                                          <p:stCondLst>
                                            <p:cond delay="0"/>
                                          </p:stCondLst>
                                        </p:cTn>
                                        <p:tgtEl>
                                          <p:spTgt spid="32843"/>
                                        </p:tgtEl>
                                        <p:attrNameLst>
                                          <p:attrName>style.visibility</p:attrName>
                                        </p:attrNameLst>
                                      </p:cBhvr>
                                      <p:to>
                                        <p:strVal val="visible"/>
                                      </p:to>
                                    </p:set>
                                    <p:animEffect transition="in" filter="dissolve">
                                      <p:cBhvr>
                                        <p:cTn id="156" dur="500"/>
                                        <p:tgtEl>
                                          <p:spTgt spid="32843"/>
                                        </p:tgtEl>
                                      </p:cBhvr>
                                    </p:animEffect>
                                  </p:childTnLst>
                                </p:cTn>
                              </p:par>
                              <p:par>
                                <p:cTn id="157" presetID="9" presetClass="entr" presetSubtype="0" fill="hold" nodeType="withEffect">
                                  <p:stCondLst>
                                    <p:cond delay="0"/>
                                  </p:stCondLst>
                                  <p:childTnLst>
                                    <p:set>
                                      <p:cBhvr>
                                        <p:cTn id="158" dur="1" fill="hold">
                                          <p:stCondLst>
                                            <p:cond delay="0"/>
                                          </p:stCondLst>
                                        </p:cTn>
                                        <p:tgtEl>
                                          <p:spTgt spid="32844"/>
                                        </p:tgtEl>
                                        <p:attrNameLst>
                                          <p:attrName>style.visibility</p:attrName>
                                        </p:attrNameLst>
                                      </p:cBhvr>
                                      <p:to>
                                        <p:strVal val="visible"/>
                                      </p:to>
                                    </p:set>
                                    <p:animEffect transition="in" filter="dissolve">
                                      <p:cBhvr>
                                        <p:cTn id="159" dur="500"/>
                                        <p:tgtEl>
                                          <p:spTgt spid="32844"/>
                                        </p:tgtEl>
                                      </p:cBhvr>
                                    </p:animEffect>
                                  </p:childTnLst>
                                </p:cTn>
                              </p:par>
                              <p:par>
                                <p:cTn id="160" presetID="9" presetClass="entr" presetSubtype="0" fill="hold" nodeType="withEffect">
                                  <p:stCondLst>
                                    <p:cond delay="0"/>
                                  </p:stCondLst>
                                  <p:childTnLst>
                                    <p:set>
                                      <p:cBhvr>
                                        <p:cTn id="161" dur="1" fill="hold">
                                          <p:stCondLst>
                                            <p:cond delay="0"/>
                                          </p:stCondLst>
                                        </p:cTn>
                                        <p:tgtEl>
                                          <p:spTgt spid="32841"/>
                                        </p:tgtEl>
                                        <p:attrNameLst>
                                          <p:attrName>style.visibility</p:attrName>
                                        </p:attrNameLst>
                                      </p:cBhvr>
                                      <p:to>
                                        <p:strVal val="visible"/>
                                      </p:to>
                                    </p:set>
                                    <p:animEffect transition="in" filter="dissolve">
                                      <p:cBhvr>
                                        <p:cTn id="162" dur="500"/>
                                        <p:tgtEl>
                                          <p:spTgt spid="32841"/>
                                        </p:tgtEl>
                                      </p:cBhvr>
                                    </p:animEffect>
                                  </p:childTnLst>
                                </p:cTn>
                              </p:par>
                              <p:par>
                                <p:cTn id="163" presetID="9" presetClass="entr" presetSubtype="0" fill="hold" nodeType="withEffect">
                                  <p:stCondLst>
                                    <p:cond delay="0"/>
                                  </p:stCondLst>
                                  <p:childTnLst>
                                    <p:set>
                                      <p:cBhvr>
                                        <p:cTn id="164" dur="1" fill="hold">
                                          <p:stCondLst>
                                            <p:cond delay="0"/>
                                          </p:stCondLst>
                                        </p:cTn>
                                        <p:tgtEl>
                                          <p:spTgt spid="32842"/>
                                        </p:tgtEl>
                                        <p:attrNameLst>
                                          <p:attrName>style.visibility</p:attrName>
                                        </p:attrNameLst>
                                      </p:cBhvr>
                                      <p:to>
                                        <p:strVal val="visible"/>
                                      </p:to>
                                    </p:set>
                                    <p:animEffect transition="in" filter="dissolve">
                                      <p:cBhvr>
                                        <p:cTn id="165" dur="500"/>
                                        <p:tgtEl>
                                          <p:spTgt spid="32842"/>
                                        </p:tgtEl>
                                      </p:cBhvr>
                                    </p:animEffect>
                                  </p:childTnLst>
                                </p:cTn>
                              </p:par>
                              <p:par>
                                <p:cTn id="166" presetID="9" presetClass="entr" presetSubtype="0" fill="hold" nodeType="withEffect">
                                  <p:stCondLst>
                                    <p:cond delay="0"/>
                                  </p:stCondLst>
                                  <p:childTnLst>
                                    <p:set>
                                      <p:cBhvr>
                                        <p:cTn id="167" dur="1" fill="hold">
                                          <p:stCondLst>
                                            <p:cond delay="0"/>
                                          </p:stCondLst>
                                        </p:cTn>
                                        <p:tgtEl>
                                          <p:spTgt spid="32813"/>
                                        </p:tgtEl>
                                        <p:attrNameLst>
                                          <p:attrName>style.visibility</p:attrName>
                                        </p:attrNameLst>
                                      </p:cBhvr>
                                      <p:to>
                                        <p:strVal val="visible"/>
                                      </p:to>
                                    </p:set>
                                    <p:animEffect transition="in" filter="dissolve">
                                      <p:cBhvr>
                                        <p:cTn id="168" dur="500"/>
                                        <p:tgtEl>
                                          <p:spTgt spid="32813"/>
                                        </p:tgtEl>
                                      </p:cBhvr>
                                    </p:animEffect>
                                  </p:childTnLst>
                                </p:cTn>
                              </p:par>
                              <p:par>
                                <p:cTn id="169" presetID="9" presetClass="entr" presetSubtype="0" fill="hold" nodeType="withEffect">
                                  <p:stCondLst>
                                    <p:cond delay="0"/>
                                  </p:stCondLst>
                                  <p:childTnLst>
                                    <p:set>
                                      <p:cBhvr>
                                        <p:cTn id="170" dur="1" fill="hold">
                                          <p:stCondLst>
                                            <p:cond delay="0"/>
                                          </p:stCondLst>
                                        </p:cTn>
                                        <p:tgtEl>
                                          <p:spTgt spid="32814"/>
                                        </p:tgtEl>
                                        <p:attrNameLst>
                                          <p:attrName>style.visibility</p:attrName>
                                        </p:attrNameLst>
                                      </p:cBhvr>
                                      <p:to>
                                        <p:strVal val="visible"/>
                                      </p:to>
                                    </p:set>
                                    <p:animEffect transition="in" filter="dissolve">
                                      <p:cBhvr>
                                        <p:cTn id="171" dur="500"/>
                                        <p:tgtEl>
                                          <p:spTgt spid="32814"/>
                                        </p:tgtEl>
                                      </p:cBhvr>
                                    </p:animEffect>
                                  </p:childTnLst>
                                </p:cTn>
                              </p:par>
                              <p:par>
                                <p:cTn id="172" presetID="9" presetClass="entr" presetSubtype="0" fill="hold" nodeType="withEffect">
                                  <p:stCondLst>
                                    <p:cond delay="0"/>
                                  </p:stCondLst>
                                  <p:childTnLst>
                                    <p:set>
                                      <p:cBhvr>
                                        <p:cTn id="173" dur="1" fill="hold">
                                          <p:stCondLst>
                                            <p:cond delay="0"/>
                                          </p:stCondLst>
                                        </p:cTn>
                                        <p:tgtEl>
                                          <p:spTgt spid="32815"/>
                                        </p:tgtEl>
                                        <p:attrNameLst>
                                          <p:attrName>style.visibility</p:attrName>
                                        </p:attrNameLst>
                                      </p:cBhvr>
                                      <p:to>
                                        <p:strVal val="visible"/>
                                      </p:to>
                                    </p:set>
                                    <p:animEffect transition="in" filter="dissolve">
                                      <p:cBhvr>
                                        <p:cTn id="174" dur="500"/>
                                        <p:tgtEl>
                                          <p:spTgt spid="32815"/>
                                        </p:tgtEl>
                                      </p:cBhvr>
                                    </p:animEffect>
                                  </p:childTnLst>
                                </p:cTn>
                              </p:par>
                              <p:par>
                                <p:cTn id="175" presetID="9" presetClass="entr" presetSubtype="0" fill="hold" nodeType="withEffect">
                                  <p:stCondLst>
                                    <p:cond delay="0"/>
                                  </p:stCondLst>
                                  <p:childTnLst>
                                    <p:set>
                                      <p:cBhvr>
                                        <p:cTn id="176" dur="1" fill="hold">
                                          <p:stCondLst>
                                            <p:cond delay="0"/>
                                          </p:stCondLst>
                                        </p:cTn>
                                        <p:tgtEl>
                                          <p:spTgt spid="32816"/>
                                        </p:tgtEl>
                                        <p:attrNameLst>
                                          <p:attrName>style.visibility</p:attrName>
                                        </p:attrNameLst>
                                      </p:cBhvr>
                                      <p:to>
                                        <p:strVal val="visible"/>
                                      </p:to>
                                    </p:set>
                                    <p:animEffect transition="in" filter="dissolve">
                                      <p:cBhvr>
                                        <p:cTn id="177" dur="500"/>
                                        <p:tgtEl>
                                          <p:spTgt spid="32816"/>
                                        </p:tgtEl>
                                      </p:cBhvr>
                                    </p:animEffect>
                                  </p:childTnLst>
                                </p:cTn>
                              </p:par>
                              <p:par>
                                <p:cTn id="178" presetID="9" presetClass="entr" presetSubtype="0" fill="hold" nodeType="withEffect">
                                  <p:stCondLst>
                                    <p:cond delay="0"/>
                                  </p:stCondLst>
                                  <p:childTnLst>
                                    <p:set>
                                      <p:cBhvr>
                                        <p:cTn id="179" dur="1" fill="hold">
                                          <p:stCondLst>
                                            <p:cond delay="0"/>
                                          </p:stCondLst>
                                        </p:cTn>
                                        <p:tgtEl>
                                          <p:spTgt spid="32835"/>
                                        </p:tgtEl>
                                        <p:attrNameLst>
                                          <p:attrName>style.visibility</p:attrName>
                                        </p:attrNameLst>
                                      </p:cBhvr>
                                      <p:to>
                                        <p:strVal val="visible"/>
                                      </p:to>
                                    </p:set>
                                    <p:animEffect transition="in" filter="dissolve">
                                      <p:cBhvr>
                                        <p:cTn id="180" dur="500"/>
                                        <p:tgtEl>
                                          <p:spTgt spid="32835"/>
                                        </p:tgtEl>
                                      </p:cBhvr>
                                    </p:animEffect>
                                  </p:childTnLst>
                                </p:cTn>
                              </p:par>
                              <p:par>
                                <p:cTn id="181" presetID="9" presetClass="entr" presetSubtype="0" fill="hold" nodeType="withEffect">
                                  <p:stCondLst>
                                    <p:cond delay="0"/>
                                  </p:stCondLst>
                                  <p:childTnLst>
                                    <p:set>
                                      <p:cBhvr>
                                        <p:cTn id="182" dur="1" fill="hold">
                                          <p:stCondLst>
                                            <p:cond delay="0"/>
                                          </p:stCondLst>
                                        </p:cTn>
                                        <p:tgtEl>
                                          <p:spTgt spid="32836"/>
                                        </p:tgtEl>
                                        <p:attrNameLst>
                                          <p:attrName>style.visibility</p:attrName>
                                        </p:attrNameLst>
                                      </p:cBhvr>
                                      <p:to>
                                        <p:strVal val="visible"/>
                                      </p:to>
                                    </p:set>
                                    <p:animEffect transition="in" filter="dissolve">
                                      <p:cBhvr>
                                        <p:cTn id="183" dur="500"/>
                                        <p:tgtEl>
                                          <p:spTgt spid="32836"/>
                                        </p:tgtEl>
                                      </p:cBhvr>
                                    </p:animEffect>
                                  </p:childTnLst>
                                </p:cTn>
                              </p:par>
                              <p:par>
                                <p:cTn id="184" presetID="9" presetClass="entr" presetSubtype="0" fill="hold" nodeType="withEffect">
                                  <p:stCondLst>
                                    <p:cond delay="0"/>
                                  </p:stCondLst>
                                  <p:childTnLst>
                                    <p:set>
                                      <p:cBhvr>
                                        <p:cTn id="185" dur="1" fill="hold">
                                          <p:stCondLst>
                                            <p:cond delay="0"/>
                                          </p:stCondLst>
                                        </p:cTn>
                                        <p:tgtEl>
                                          <p:spTgt spid="32833"/>
                                        </p:tgtEl>
                                        <p:attrNameLst>
                                          <p:attrName>style.visibility</p:attrName>
                                        </p:attrNameLst>
                                      </p:cBhvr>
                                      <p:to>
                                        <p:strVal val="visible"/>
                                      </p:to>
                                    </p:set>
                                    <p:animEffect transition="in" filter="dissolve">
                                      <p:cBhvr>
                                        <p:cTn id="186" dur="500"/>
                                        <p:tgtEl>
                                          <p:spTgt spid="32833"/>
                                        </p:tgtEl>
                                      </p:cBhvr>
                                    </p:animEffect>
                                  </p:childTnLst>
                                </p:cTn>
                              </p:par>
                              <p:par>
                                <p:cTn id="187" presetID="9" presetClass="entr" presetSubtype="0" fill="hold" nodeType="withEffect">
                                  <p:stCondLst>
                                    <p:cond delay="0"/>
                                  </p:stCondLst>
                                  <p:childTnLst>
                                    <p:set>
                                      <p:cBhvr>
                                        <p:cTn id="188" dur="1" fill="hold">
                                          <p:stCondLst>
                                            <p:cond delay="0"/>
                                          </p:stCondLst>
                                        </p:cTn>
                                        <p:tgtEl>
                                          <p:spTgt spid="32834"/>
                                        </p:tgtEl>
                                        <p:attrNameLst>
                                          <p:attrName>style.visibility</p:attrName>
                                        </p:attrNameLst>
                                      </p:cBhvr>
                                      <p:to>
                                        <p:strVal val="visible"/>
                                      </p:to>
                                    </p:set>
                                    <p:animEffect transition="in" filter="dissolve">
                                      <p:cBhvr>
                                        <p:cTn id="189" dur="500"/>
                                        <p:tgtEl>
                                          <p:spTgt spid="32834"/>
                                        </p:tgtEl>
                                      </p:cBhvr>
                                    </p:animEffect>
                                  </p:childTnLst>
                                </p:cTn>
                              </p:par>
                              <p:par>
                                <p:cTn id="190" presetID="9" presetClass="entr" presetSubtype="0" fill="hold" nodeType="withEffect">
                                  <p:stCondLst>
                                    <p:cond delay="0"/>
                                  </p:stCondLst>
                                  <p:childTnLst>
                                    <p:set>
                                      <p:cBhvr>
                                        <p:cTn id="191" dur="1" fill="hold">
                                          <p:stCondLst>
                                            <p:cond delay="0"/>
                                          </p:stCondLst>
                                        </p:cTn>
                                        <p:tgtEl>
                                          <p:spTgt spid="32839"/>
                                        </p:tgtEl>
                                        <p:attrNameLst>
                                          <p:attrName>style.visibility</p:attrName>
                                        </p:attrNameLst>
                                      </p:cBhvr>
                                      <p:to>
                                        <p:strVal val="visible"/>
                                      </p:to>
                                    </p:set>
                                    <p:animEffect transition="in" filter="dissolve">
                                      <p:cBhvr>
                                        <p:cTn id="192" dur="500"/>
                                        <p:tgtEl>
                                          <p:spTgt spid="32839"/>
                                        </p:tgtEl>
                                      </p:cBhvr>
                                    </p:animEffect>
                                  </p:childTnLst>
                                </p:cTn>
                              </p:par>
                              <p:par>
                                <p:cTn id="193" presetID="9" presetClass="entr" presetSubtype="0" fill="hold" nodeType="withEffect">
                                  <p:stCondLst>
                                    <p:cond delay="0"/>
                                  </p:stCondLst>
                                  <p:childTnLst>
                                    <p:set>
                                      <p:cBhvr>
                                        <p:cTn id="194" dur="1" fill="hold">
                                          <p:stCondLst>
                                            <p:cond delay="0"/>
                                          </p:stCondLst>
                                        </p:cTn>
                                        <p:tgtEl>
                                          <p:spTgt spid="32840"/>
                                        </p:tgtEl>
                                        <p:attrNameLst>
                                          <p:attrName>style.visibility</p:attrName>
                                        </p:attrNameLst>
                                      </p:cBhvr>
                                      <p:to>
                                        <p:strVal val="visible"/>
                                      </p:to>
                                    </p:set>
                                    <p:animEffect transition="in" filter="dissolve">
                                      <p:cBhvr>
                                        <p:cTn id="195" dur="500"/>
                                        <p:tgtEl>
                                          <p:spTgt spid="32840"/>
                                        </p:tgtEl>
                                      </p:cBhvr>
                                    </p:animEffect>
                                  </p:childTnLst>
                                </p:cTn>
                              </p:par>
                              <p:par>
                                <p:cTn id="196" presetID="9" presetClass="entr" presetSubtype="0" fill="hold" nodeType="withEffect">
                                  <p:stCondLst>
                                    <p:cond delay="0"/>
                                  </p:stCondLst>
                                  <p:childTnLst>
                                    <p:set>
                                      <p:cBhvr>
                                        <p:cTn id="197" dur="1" fill="hold">
                                          <p:stCondLst>
                                            <p:cond delay="0"/>
                                          </p:stCondLst>
                                        </p:cTn>
                                        <p:tgtEl>
                                          <p:spTgt spid="32837"/>
                                        </p:tgtEl>
                                        <p:attrNameLst>
                                          <p:attrName>style.visibility</p:attrName>
                                        </p:attrNameLst>
                                      </p:cBhvr>
                                      <p:to>
                                        <p:strVal val="visible"/>
                                      </p:to>
                                    </p:set>
                                    <p:animEffect transition="in" filter="dissolve">
                                      <p:cBhvr>
                                        <p:cTn id="198" dur="500"/>
                                        <p:tgtEl>
                                          <p:spTgt spid="32837"/>
                                        </p:tgtEl>
                                      </p:cBhvr>
                                    </p:animEffect>
                                  </p:childTnLst>
                                </p:cTn>
                              </p:par>
                              <p:par>
                                <p:cTn id="199" presetID="9" presetClass="entr" presetSubtype="0" fill="hold" nodeType="withEffect">
                                  <p:stCondLst>
                                    <p:cond delay="0"/>
                                  </p:stCondLst>
                                  <p:childTnLst>
                                    <p:set>
                                      <p:cBhvr>
                                        <p:cTn id="200" dur="1" fill="hold">
                                          <p:stCondLst>
                                            <p:cond delay="0"/>
                                          </p:stCondLst>
                                        </p:cTn>
                                        <p:tgtEl>
                                          <p:spTgt spid="32838"/>
                                        </p:tgtEl>
                                        <p:attrNameLst>
                                          <p:attrName>style.visibility</p:attrName>
                                        </p:attrNameLst>
                                      </p:cBhvr>
                                      <p:to>
                                        <p:strVal val="visible"/>
                                      </p:to>
                                    </p:set>
                                    <p:animEffect transition="in" filter="dissolve">
                                      <p:cBhvr>
                                        <p:cTn id="201" dur="500"/>
                                        <p:tgtEl>
                                          <p:spTgt spid="32838"/>
                                        </p:tgtEl>
                                      </p:cBhvr>
                                    </p:animEffect>
                                  </p:childTnLst>
                                </p:cTn>
                              </p:par>
                              <p:par>
                                <p:cTn id="202" presetID="9" presetClass="entr" presetSubtype="0" fill="hold" nodeType="withEffect">
                                  <p:stCondLst>
                                    <p:cond delay="0"/>
                                  </p:stCondLst>
                                  <p:childTnLst>
                                    <p:set>
                                      <p:cBhvr>
                                        <p:cTn id="203" dur="1" fill="hold">
                                          <p:stCondLst>
                                            <p:cond delay="0"/>
                                          </p:stCondLst>
                                        </p:cTn>
                                        <p:tgtEl>
                                          <p:spTgt spid="32846"/>
                                        </p:tgtEl>
                                        <p:attrNameLst>
                                          <p:attrName>style.visibility</p:attrName>
                                        </p:attrNameLst>
                                      </p:cBhvr>
                                      <p:to>
                                        <p:strVal val="visible"/>
                                      </p:to>
                                    </p:set>
                                    <p:animEffect transition="in" filter="dissolve">
                                      <p:cBhvr>
                                        <p:cTn id="204" dur="500"/>
                                        <p:tgtEl>
                                          <p:spTgt spid="32846"/>
                                        </p:tgtEl>
                                      </p:cBhvr>
                                    </p:animEffect>
                                  </p:childTnLst>
                                </p:cTn>
                              </p:par>
                              <p:par>
                                <p:cTn id="205" presetID="9" presetClass="entr" presetSubtype="0" fill="hold" nodeType="withEffect">
                                  <p:stCondLst>
                                    <p:cond delay="0"/>
                                  </p:stCondLst>
                                  <p:childTnLst>
                                    <p:set>
                                      <p:cBhvr>
                                        <p:cTn id="206" dur="1" fill="hold">
                                          <p:stCondLst>
                                            <p:cond delay="0"/>
                                          </p:stCondLst>
                                        </p:cTn>
                                        <p:tgtEl>
                                          <p:spTgt spid="32847"/>
                                        </p:tgtEl>
                                        <p:attrNameLst>
                                          <p:attrName>style.visibility</p:attrName>
                                        </p:attrNameLst>
                                      </p:cBhvr>
                                      <p:to>
                                        <p:strVal val="visible"/>
                                      </p:to>
                                    </p:set>
                                    <p:animEffect transition="in" filter="dissolve">
                                      <p:cBhvr>
                                        <p:cTn id="207" dur="500"/>
                                        <p:tgtEl>
                                          <p:spTgt spid="32847"/>
                                        </p:tgtEl>
                                      </p:cBhvr>
                                    </p:animEffect>
                                  </p:childTnLst>
                                </p:cTn>
                              </p:par>
                              <p:par>
                                <p:cTn id="208" presetID="9" presetClass="entr" presetSubtype="0" fill="hold" nodeType="withEffect">
                                  <p:stCondLst>
                                    <p:cond delay="0"/>
                                  </p:stCondLst>
                                  <p:childTnLst>
                                    <p:set>
                                      <p:cBhvr>
                                        <p:cTn id="209" dur="1" fill="hold">
                                          <p:stCondLst>
                                            <p:cond delay="0"/>
                                          </p:stCondLst>
                                        </p:cTn>
                                        <p:tgtEl>
                                          <p:spTgt spid="32848"/>
                                        </p:tgtEl>
                                        <p:attrNameLst>
                                          <p:attrName>style.visibility</p:attrName>
                                        </p:attrNameLst>
                                      </p:cBhvr>
                                      <p:to>
                                        <p:strVal val="visible"/>
                                      </p:to>
                                    </p:set>
                                    <p:animEffect transition="in" filter="dissolve">
                                      <p:cBhvr>
                                        <p:cTn id="210" dur="500"/>
                                        <p:tgtEl>
                                          <p:spTgt spid="32848"/>
                                        </p:tgtEl>
                                      </p:cBhvr>
                                    </p:animEffect>
                                  </p:childTnLst>
                                </p:cTn>
                              </p:par>
                              <p:par>
                                <p:cTn id="211" presetID="9" presetClass="entr" presetSubtype="0" fill="hold" nodeType="withEffect">
                                  <p:stCondLst>
                                    <p:cond delay="0"/>
                                  </p:stCondLst>
                                  <p:childTnLst>
                                    <p:set>
                                      <p:cBhvr>
                                        <p:cTn id="212" dur="1" fill="hold">
                                          <p:stCondLst>
                                            <p:cond delay="0"/>
                                          </p:stCondLst>
                                        </p:cTn>
                                        <p:tgtEl>
                                          <p:spTgt spid="32849"/>
                                        </p:tgtEl>
                                        <p:attrNameLst>
                                          <p:attrName>style.visibility</p:attrName>
                                        </p:attrNameLst>
                                      </p:cBhvr>
                                      <p:to>
                                        <p:strVal val="visible"/>
                                      </p:to>
                                    </p:set>
                                    <p:animEffect transition="in" filter="dissolve">
                                      <p:cBhvr>
                                        <p:cTn id="213" dur="500"/>
                                        <p:tgtEl>
                                          <p:spTgt spid="32849"/>
                                        </p:tgtEl>
                                      </p:cBhvr>
                                    </p:animEffect>
                                  </p:childTnLst>
                                </p:cTn>
                              </p:par>
                              <p:par>
                                <p:cTn id="214" presetID="9" presetClass="entr" presetSubtype="0" fill="hold" nodeType="withEffect">
                                  <p:stCondLst>
                                    <p:cond delay="0"/>
                                  </p:stCondLst>
                                  <p:childTnLst>
                                    <p:set>
                                      <p:cBhvr>
                                        <p:cTn id="215" dur="1" fill="hold">
                                          <p:stCondLst>
                                            <p:cond delay="0"/>
                                          </p:stCondLst>
                                        </p:cTn>
                                        <p:tgtEl>
                                          <p:spTgt spid="32850"/>
                                        </p:tgtEl>
                                        <p:attrNameLst>
                                          <p:attrName>style.visibility</p:attrName>
                                        </p:attrNameLst>
                                      </p:cBhvr>
                                      <p:to>
                                        <p:strVal val="visible"/>
                                      </p:to>
                                    </p:set>
                                    <p:animEffect transition="in" filter="dissolve">
                                      <p:cBhvr>
                                        <p:cTn id="216" dur="500"/>
                                        <p:tgtEl>
                                          <p:spTgt spid="32850"/>
                                        </p:tgtEl>
                                      </p:cBhvr>
                                    </p:animEffect>
                                  </p:childTnLst>
                                </p:cTn>
                              </p:par>
                              <p:par>
                                <p:cTn id="217" presetID="9" presetClass="entr" presetSubtype="0" fill="hold" nodeType="withEffect">
                                  <p:stCondLst>
                                    <p:cond delay="0"/>
                                  </p:stCondLst>
                                  <p:childTnLst>
                                    <p:set>
                                      <p:cBhvr>
                                        <p:cTn id="218" dur="1" fill="hold">
                                          <p:stCondLst>
                                            <p:cond delay="0"/>
                                          </p:stCondLst>
                                        </p:cTn>
                                        <p:tgtEl>
                                          <p:spTgt spid="32851"/>
                                        </p:tgtEl>
                                        <p:attrNameLst>
                                          <p:attrName>style.visibility</p:attrName>
                                        </p:attrNameLst>
                                      </p:cBhvr>
                                      <p:to>
                                        <p:strVal val="visible"/>
                                      </p:to>
                                    </p:set>
                                    <p:animEffect transition="in" filter="dissolve">
                                      <p:cBhvr>
                                        <p:cTn id="219" dur="500"/>
                                        <p:tgtEl>
                                          <p:spTgt spid="32851"/>
                                        </p:tgtEl>
                                      </p:cBhvr>
                                    </p:animEffect>
                                  </p:childTnLst>
                                </p:cTn>
                              </p:par>
                              <p:par>
                                <p:cTn id="220" presetID="9" presetClass="entr" presetSubtype="0" fill="hold" nodeType="withEffect">
                                  <p:stCondLst>
                                    <p:cond delay="0"/>
                                  </p:stCondLst>
                                  <p:childTnLst>
                                    <p:set>
                                      <p:cBhvr>
                                        <p:cTn id="221" dur="1" fill="hold">
                                          <p:stCondLst>
                                            <p:cond delay="0"/>
                                          </p:stCondLst>
                                        </p:cTn>
                                        <p:tgtEl>
                                          <p:spTgt spid="32853"/>
                                        </p:tgtEl>
                                        <p:attrNameLst>
                                          <p:attrName>style.visibility</p:attrName>
                                        </p:attrNameLst>
                                      </p:cBhvr>
                                      <p:to>
                                        <p:strVal val="visible"/>
                                      </p:to>
                                    </p:set>
                                    <p:animEffect transition="in" filter="dissolve">
                                      <p:cBhvr>
                                        <p:cTn id="222" dur="500"/>
                                        <p:tgtEl>
                                          <p:spTgt spid="32853"/>
                                        </p:tgtEl>
                                      </p:cBhvr>
                                    </p:animEffect>
                                  </p:childTnLst>
                                </p:cTn>
                              </p:par>
                              <p:par>
                                <p:cTn id="223" presetID="9" presetClass="entr" presetSubtype="0" fill="hold" nodeType="withEffect">
                                  <p:stCondLst>
                                    <p:cond delay="0"/>
                                  </p:stCondLst>
                                  <p:childTnLst>
                                    <p:set>
                                      <p:cBhvr>
                                        <p:cTn id="224" dur="1" fill="hold">
                                          <p:stCondLst>
                                            <p:cond delay="0"/>
                                          </p:stCondLst>
                                        </p:cTn>
                                        <p:tgtEl>
                                          <p:spTgt spid="32854"/>
                                        </p:tgtEl>
                                        <p:attrNameLst>
                                          <p:attrName>style.visibility</p:attrName>
                                        </p:attrNameLst>
                                      </p:cBhvr>
                                      <p:to>
                                        <p:strVal val="visible"/>
                                      </p:to>
                                    </p:set>
                                    <p:animEffect transition="in" filter="dissolve">
                                      <p:cBhvr>
                                        <p:cTn id="225" dur="500"/>
                                        <p:tgtEl>
                                          <p:spTgt spid="32854"/>
                                        </p:tgtEl>
                                      </p:cBhvr>
                                    </p:animEffect>
                                  </p:childTnLst>
                                </p:cTn>
                              </p:par>
                              <p:par>
                                <p:cTn id="226" presetID="9" presetClass="entr" presetSubtype="0" fill="hold" nodeType="withEffect">
                                  <p:stCondLst>
                                    <p:cond delay="0"/>
                                  </p:stCondLst>
                                  <p:childTnLst>
                                    <p:set>
                                      <p:cBhvr>
                                        <p:cTn id="227" dur="1" fill="hold">
                                          <p:stCondLst>
                                            <p:cond delay="0"/>
                                          </p:stCondLst>
                                        </p:cTn>
                                        <p:tgtEl>
                                          <p:spTgt spid="32855"/>
                                        </p:tgtEl>
                                        <p:attrNameLst>
                                          <p:attrName>style.visibility</p:attrName>
                                        </p:attrNameLst>
                                      </p:cBhvr>
                                      <p:to>
                                        <p:strVal val="visible"/>
                                      </p:to>
                                    </p:set>
                                    <p:animEffect transition="in" filter="dissolve">
                                      <p:cBhvr>
                                        <p:cTn id="228" dur="500"/>
                                        <p:tgtEl>
                                          <p:spTgt spid="32855"/>
                                        </p:tgtEl>
                                      </p:cBhvr>
                                    </p:animEffect>
                                  </p:childTnLst>
                                </p:cTn>
                              </p:par>
                              <p:par>
                                <p:cTn id="229" presetID="9" presetClass="entr" presetSubtype="0" fill="hold" nodeType="withEffect">
                                  <p:stCondLst>
                                    <p:cond delay="0"/>
                                  </p:stCondLst>
                                  <p:childTnLst>
                                    <p:set>
                                      <p:cBhvr>
                                        <p:cTn id="230" dur="1" fill="hold">
                                          <p:stCondLst>
                                            <p:cond delay="0"/>
                                          </p:stCondLst>
                                        </p:cTn>
                                        <p:tgtEl>
                                          <p:spTgt spid="32856"/>
                                        </p:tgtEl>
                                        <p:attrNameLst>
                                          <p:attrName>style.visibility</p:attrName>
                                        </p:attrNameLst>
                                      </p:cBhvr>
                                      <p:to>
                                        <p:strVal val="visible"/>
                                      </p:to>
                                    </p:set>
                                    <p:animEffect transition="in" filter="dissolve">
                                      <p:cBhvr>
                                        <p:cTn id="231" dur="500"/>
                                        <p:tgtEl>
                                          <p:spTgt spid="32856"/>
                                        </p:tgtEl>
                                      </p:cBhvr>
                                    </p:animEffect>
                                  </p:childTnLst>
                                </p:cTn>
                              </p:par>
                              <p:par>
                                <p:cTn id="232" presetID="9" presetClass="entr" presetSubtype="0" fill="hold" nodeType="withEffect">
                                  <p:stCondLst>
                                    <p:cond delay="0"/>
                                  </p:stCondLst>
                                  <p:childTnLst>
                                    <p:set>
                                      <p:cBhvr>
                                        <p:cTn id="233" dur="1" fill="hold">
                                          <p:stCondLst>
                                            <p:cond delay="0"/>
                                          </p:stCondLst>
                                        </p:cTn>
                                        <p:tgtEl>
                                          <p:spTgt spid="32857"/>
                                        </p:tgtEl>
                                        <p:attrNameLst>
                                          <p:attrName>style.visibility</p:attrName>
                                        </p:attrNameLst>
                                      </p:cBhvr>
                                      <p:to>
                                        <p:strVal val="visible"/>
                                      </p:to>
                                    </p:set>
                                    <p:animEffect transition="in" filter="dissolve">
                                      <p:cBhvr>
                                        <p:cTn id="234" dur="500"/>
                                        <p:tgtEl>
                                          <p:spTgt spid="32857"/>
                                        </p:tgtEl>
                                      </p:cBhvr>
                                    </p:animEffect>
                                  </p:childTnLst>
                                </p:cTn>
                              </p:par>
                              <p:par>
                                <p:cTn id="235" presetID="9" presetClass="entr" presetSubtype="0" fill="hold" nodeType="withEffect">
                                  <p:stCondLst>
                                    <p:cond delay="0"/>
                                  </p:stCondLst>
                                  <p:childTnLst>
                                    <p:set>
                                      <p:cBhvr>
                                        <p:cTn id="236" dur="1" fill="hold">
                                          <p:stCondLst>
                                            <p:cond delay="0"/>
                                          </p:stCondLst>
                                        </p:cTn>
                                        <p:tgtEl>
                                          <p:spTgt spid="32858"/>
                                        </p:tgtEl>
                                        <p:attrNameLst>
                                          <p:attrName>style.visibility</p:attrName>
                                        </p:attrNameLst>
                                      </p:cBhvr>
                                      <p:to>
                                        <p:strVal val="visible"/>
                                      </p:to>
                                    </p:set>
                                    <p:animEffect transition="in" filter="dissolve">
                                      <p:cBhvr>
                                        <p:cTn id="237" dur="500"/>
                                        <p:tgtEl>
                                          <p:spTgt spid="32858"/>
                                        </p:tgtEl>
                                      </p:cBhvr>
                                    </p:animEffect>
                                  </p:childTnLst>
                                </p:cTn>
                              </p:par>
                              <p:par>
                                <p:cTn id="238" presetID="9" presetClass="entr" presetSubtype="0" fill="hold" nodeType="withEffect">
                                  <p:stCondLst>
                                    <p:cond delay="0"/>
                                  </p:stCondLst>
                                  <p:childTnLst>
                                    <p:set>
                                      <p:cBhvr>
                                        <p:cTn id="239" dur="1" fill="hold">
                                          <p:stCondLst>
                                            <p:cond delay="0"/>
                                          </p:stCondLst>
                                        </p:cTn>
                                        <p:tgtEl>
                                          <p:spTgt spid="32859"/>
                                        </p:tgtEl>
                                        <p:attrNameLst>
                                          <p:attrName>style.visibility</p:attrName>
                                        </p:attrNameLst>
                                      </p:cBhvr>
                                      <p:to>
                                        <p:strVal val="visible"/>
                                      </p:to>
                                    </p:set>
                                    <p:animEffect transition="in" filter="dissolve">
                                      <p:cBhvr>
                                        <p:cTn id="240" dur="500"/>
                                        <p:tgtEl>
                                          <p:spTgt spid="32859"/>
                                        </p:tgtEl>
                                      </p:cBhvr>
                                    </p:animEffect>
                                  </p:childTnLst>
                                </p:cTn>
                              </p:par>
                              <p:par>
                                <p:cTn id="241" presetID="9" presetClass="entr" presetSubtype="0" fill="hold" nodeType="withEffect">
                                  <p:stCondLst>
                                    <p:cond delay="0"/>
                                  </p:stCondLst>
                                  <p:childTnLst>
                                    <p:set>
                                      <p:cBhvr>
                                        <p:cTn id="242" dur="1" fill="hold">
                                          <p:stCondLst>
                                            <p:cond delay="0"/>
                                          </p:stCondLst>
                                        </p:cTn>
                                        <p:tgtEl>
                                          <p:spTgt spid="32860"/>
                                        </p:tgtEl>
                                        <p:attrNameLst>
                                          <p:attrName>style.visibility</p:attrName>
                                        </p:attrNameLst>
                                      </p:cBhvr>
                                      <p:to>
                                        <p:strVal val="visible"/>
                                      </p:to>
                                    </p:set>
                                    <p:animEffect transition="in" filter="dissolve">
                                      <p:cBhvr>
                                        <p:cTn id="243" dur="500"/>
                                        <p:tgtEl>
                                          <p:spTgt spid="32860"/>
                                        </p:tgtEl>
                                      </p:cBhvr>
                                    </p:animEffect>
                                  </p:childTnLst>
                                </p:cTn>
                              </p:par>
                              <p:par>
                                <p:cTn id="244" presetID="9" presetClass="entr" presetSubtype="0" fill="hold" nodeType="withEffect">
                                  <p:stCondLst>
                                    <p:cond delay="0"/>
                                  </p:stCondLst>
                                  <p:childTnLst>
                                    <p:set>
                                      <p:cBhvr>
                                        <p:cTn id="245" dur="1" fill="hold">
                                          <p:stCondLst>
                                            <p:cond delay="0"/>
                                          </p:stCondLst>
                                        </p:cTn>
                                        <p:tgtEl>
                                          <p:spTgt spid="32862"/>
                                        </p:tgtEl>
                                        <p:attrNameLst>
                                          <p:attrName>style.visibility</p:attrName>
                                        </p:attrNameLst>
                                      </p:cBhvr>
                                      <p:to>
                                        <p:strVal val="visible"/>
                                      </p:to>
                                    </p:set>
                                    <p:animEffect transition="in" filter="dissolve">
                                      <p:cBhvr>
                                        <p:cTn id="246" dur="500"/>
                                        <p:tgtEl>
                                          <p:spTgt spid="32862"/>
                                        </p:tgtEl>
                                      </p:cBhvr>
                                    </p:animEffect>
                                  </p:childTnLst>
                                </p:cTn>
                              </p:par>
                              <p:par>
                                <p:cTn id="247" presetID="9" presetClass="entr" presetSubtype="0" fill="hold" nodeType="withEffect">
                                  <p:stCondLst>
                                    <p:cond delay="0"/>
                                  </p:stCondLst>
                                  <p:childTnLst>
                                    <p:set>
                                      <p:cBhvr>
                                        <p:cTn id="248" dur="1" fill="hold">
                                          <p:stCondLst>
                                            <p:cond delay="0"/>
                                          </p:stCondLst>
                                        </p:cTn>
                                        <p:tgtEl>
                                          <p:spTgt spid="32863"/>
                                        </p:tgtEl>
                                        <p:attrNameLst>
                                          <p:attrName>style.visibility</p:attrName>
                                        </p:attrNameLst>
                                      </p:cBhvr>
                                      <p:to>
                                        <p:strVal val="visible"/>
                                      </p:to>
                                    </p:set>
                                    <p:animEffect transition="in" filter="dissolve">
                                      <p:cBhvr>
                                        <p:cTn id="249" dur="500"/>
                                        <p:tgtEl>
                                          <p:spTgt spid="32863"/>
                                        </p:tgtEl>
                                      </p:cBhvr>
                                    </p:animEffect>
                                  </p:childTnLst>
                                </p:cTn>
                              </p:par>
                              <p:par>
                                <p:cTn id="250" presetID="9" presetClass="entr" presetSubtype="0" fill="hold" nodeType="withEffect">
                                  <p:stCondLst>
                                    <p:cond delay="0"/>
                                  </p:stCondLst>
                                  <p:childTnLst>
                                    <p:set>
                                      <p:cBhvr>
                                        <p:cTn id="251" dur="1" fill="hold">
                                          <p:stCondLst>
                                            <p:cond delay="0"/>
                                          </p:stCondLst>
                                        </p:cTn>
                                        <p:tgtEl>
                                          <p:spTgt spid="32864"/>
                                        </p:tgtEl>
                                        <p:attrNameLst>
                                          <p:attrName>style.visibility</p:attrName>
                                        </p:attrNameLst>
                                      </p:cBhvr>
                                      <p:to>
                                        <p:strVal val="visible"/>
                                      </p:to>
                                    </p:set>
                                    <p:animEffect transition="in" filter="dissolve">
                                      <p:cBhvr>
                                        <p:cTn id="252" dur="500"/>
                                        <p:tgtEl>
                                          <p:spTgt spid="32864"/>
                                        </p:tgtEl>
                                      </p:cBhvr>
                                    </p:animEffect>
                                  </p:childTnLst>
                                </p:cTn>
                              </p:par>
                              <p:par>
                                <p:cTn id="253" presetID="9" presetClass="entr" presetSubtype="0" fill="hold" nodeType="withEffect">
                                  <p:stCondLst>
                                    <p:cond delay="0"/>
                                  </p:stCondLst>
                                  <p:childTnLst>
                                    <p:set>
                                      <p:cBhvr>
                                        <p:cTn id="254" dur="1" fill="hold">
                                          <p:stCondLst>
                                            <p:cond delay="0"/>
                                          </p:stCondLst>
                                        </p:cTn>
                                        <p:tgtEl>
                                          <p:spTgt spid="32865"/>
                                        </p:tgtEl>
                                        <p:attrNameLst>
                                          <p:attrName>style.visibility</p:attrName>
                                        </p:attrNameLst>
                                      </p:cBhvr>
                                      <p:to>
                                        <p:strVal val="visible"/>
                                      </p:to>
                                    </p:set>
                                    <p:animEffect transition="in" filter="dissolve">
                                      <p:cBhvr>
                                        <p:cTn id="255" dur="500"/>
                                        <p:tgtEl>
                                          <p:spTgt spid="32865"/>
                                        </p:tgtEl>
                                      </p:cBhvr>
                                    </p:animEffect>
                                  </p:childTnLst>
                                </p:cTn>
                              </p:par>
                              <p:par>
                                <p:cTn id="256" presetID="9" presetClass="entr" presetSubtype="0" fill="hold" nodeType="withEffect">
                                  <p:stCondLst>
                                    <p:cond delay="0"/>
                                  </p:stCondLst>
                                  <p:childTnLst>
                                    <p:set>
                                      <p:cBhvr>
                                        <p:cTn id="257" dur="1" fill="hold">
                                          <p:stCondLst>
                                            <p:cond delay="0"/>
                                          </p:stCondLst>
                                        </p:cTn>
                                        <p:tgtEl>
                                          <p:spTgt spid="32866"/>
                                        </p:tgtEl>
                                        <p:attrNameLst>
                                          <p:attrName>style.visibility</p:attrName>
                                        </p:attrNameLst>
                                      </p:cBhvr>
                                      <p:to>
                                        <p:strVal val="visible"/>
                                      </p:to>
                                    </p:set>
                                    <p:animEffect transition="in" filter="dissolve">
                                      <p:cBhvr>
                                        <p:cTn id="258" dur="500"/>
                                        <p:tgtEl>
                                          <p:spTgt spid="32866"/>
                                        </p:tgtEl>
                                      </p:cBhvr>
                                    </p:animEffect>
                                  </p:childTnLst>
                                </p:cTn>
                              </p:par>
                              <p:par>
                                <p:cTn id="259" presetID="9" presetClass="entr" presetSubtype="0" fill="hold" nodeType="withEffect">
                                  <p:stCondLst>
                                    <p:cond delay="0"/>
                                  </p:stCondLst>
                                  <p:childTnLst>
                                    <p:set>
                                      <p:cBhvr>
                                        <p:cTn id="260" dur="1" fill="hold">
                                          <p:stCondLst>
                                            <p:cond delay="0"/>
                                          </p:stCondLst>
                                        </p:cTn>
                                        <p:tgtEl>
                                          <p:spTgt spid="32867"/>
                                        </p:tgtEl>
                                        <p:attrNameLst>
                                          <p:attrName>style.visibility</p:attrName>
                                        </p:attrNameLst>
                                      </p:cBhvr>
                                      <p:to>
                                        <p:strVal val="visible"/>
                                      </p:to>
                                    </p:set>
                                    <p:animEffect transition="in" filter="dissolve">
                                      <p:cBhvr>
                                        <p:cTn id="261" dur="500"/>
                                        <p:tgtEl>
                                          <p:spTgt spid="32867"/>
                                        </p:tgtEl>
                                      </p:cBhvr>
                                    </p:animEffect>
                                  </p:childTnLst>
                                </p:cTn>
                              </p:par>
                              <p:par>
                                <p:cTn id="262" presetID="9" presetClass="entr" presetSubtype="0" fill="hold" nodeType="withEffect">
                                  <p:stCondLst>
                                    <p:cond delay="0"/>
                                  </p:stCondLst>
                                  <p:childTnLst>
                                    <p:set>
                                      <p:cBhvr>
                                        <p:cTn id="263" dur="1" fill="hold">
                                          <p:stCondLst>
                                            <p:cond delay="0"/>
                                          </p:stCondLst>
                                        </p:cTn>
                                        <p:tgtEl>
                                          <p:spTgt spid="32868"/>
                                        </p:tgtEl>
                                        <p:attrNameLst>
                                          <p:attrName>style.visibility</p:attrName>
                                        </p:attrNameLst>
                                      </p:cBhvr>
                                      <p:to>
                                        <p:strVal val="visible"/>
                                      </p:to>
                                    </p:set>
                                    <p:animEffect transition="in" filter="dissolve">
                                      <p:cBhvr>
                                        <p:cTn id="264" dur="500"/>
                                        <p:tgtEl>
                                          <p:spTgt spid="32868"/>
                                        </p:tgtEl>
                                      </p:cBhvr>
                                    </p:animEffect>
                                  </p:childTnLst>
                                </p:cTn>
                              </p:par>
                              <p:par>
                                <p:cTn id="265" presetID="9" presetClass="entr" presetSubtype="0" fill="hold" nodeType="withEffect">
                                  <p:stCondLst>
                                    <p:cond delay="0"/>
                                  </p:stCondLst>
                                  <p:childTnLst>
                                    <p:set>
                                      <p:cBhvr>
                                        <p:cTn id="266" dur="1" fill="hold">
                                          <p:stCondLst>
                                            <p:cond delay="0"/>
                                          </p:stCondLst>
                                        </p:cTn>
                                        <p:tgtEl>
                                          <p:spTgt spid="32869"/>
                                        </p:tgtEl>
                                        <p:attrNameLst>
                                          <p:attrName>style.visibility</p:attrName>
                                        </p:attrNameLst>
                                      </p:cBhvr>
                                      <p:to>
                                        <p:strVal val="visible"/>
                                      </p:to>
                                    </p:set>
                                    <p:animEffect transition="in" filter="dissolve">
                                      <p:cBhvr>
                                        <p:cTn id="267" dur="500"/>
                                        <p:tgtEl>
                                          <p:spTgt spid="32869"/>
                                        </p:tgtEl>
                                      </p:cBhvr>
                                    </p:animEffect>
                                  </p:childTnLst>
                                </p:cTn>
                              </p:par>
                              <p:par>
                                <p:cTn id="268" presetID="9" presetClass="entr" presetSubtype="0" fill="hold" nodeType="withEffect">
                                  <p:stCondLst>
                                    <p:cond delay="0"/>
                                  </p:stCondLst>
                                  <p:childTnLst>
                                    <p:set>
                                      <p:cBhvr>
                                        <p:cTn id="269" dur="1" fill="hold">
                                          <p:stCondLst>
                                            <p:cond delay="0"/>
                                          </p:stCondLst>
                                        </p:cTn>
                                        <p:tgtEl>
                                          <p:spTgt spid="32871"/>
                                        </p:tgtEl>
                                        <p:attrNameLst>
                                          <p:attrName>style.visibility</p:attrName>
                                        </p:attrNameLst>
                                      </p:cBhvr>
                                      <p:to>
                                        <p:strVal val="visible"/>
                                      </p:to>
                                    </p:set>
                                    <p:animEffect transition="in" filter="dissolve">
                                      <p:cBhvr>
                                        <p:cTn id="270" dur="500"/>
                                        <p:tgtEl>
                                          <p:spTgt spid="32871"/>
                                        </p:tgtEl>
                                      </p:cBhvr>
                                    </p:animEffect>
                                  </p:childTnLst>
                                </p:cTn>
                              </p:par>
                              <p:par>
                                <p:cTn id="271" presetID="9" presetClass="entr" presetSubtype="0" fill="hold" nodeType="withEffect">
                                  <p:stCondLst>
                                    <p:cond delay="0"/>
                                  </p:stCondLst>
                                  <p:childTnLst>
                                    <p:set>
                                      <p:cBhvr>
                                        <p:cTn id="272" dur="1" fill="hold">
                                          <p:stCondLst>
                                            <p:cond delay="0"/>
                                          </p:stCondLst>
                                        </p:cTn>
                                        <p:tgtEl>
                                          <p:spTgt spid="32872"/>
                                        </p:tgtEl>
                                        <p:attrNameLst>
                                          <p:attrName>style.visibility</p:attrName>
                                        </p:attrNameLst>
                                      </p:cBhvr>
                                      <p:to>
                                        <p:strVal val="visible"/>
                                      </p:to>
                                    </p:set>
                                    <p:animEffect transition="in" filter="dissolve">
                                      <p:cBhvr>
                                        <p:cTn id="273" dur="500"/>
                                        <p:tgtEl>
                                          <p:spTgt spid="32872"/>
                                        </p:tgtEl>
                                      </p:cBhvr>
                                    </p:animEffect>
                                  </p:childTnLst>
                                </p:cTn>
                              </p:par>
                              <p:par>
                                <p:cTn id="274" presetID="9" presetClass="entr" presetSubtype="0" fill="hold" nodeType="withEffect">
                                  <p:stCondLst>
                                    <p:cond delay="0"/>
                                  </p:stCondLst>
                                  <p:childTnLst>
                                    <p:set>
                                      <p:cBhvr>
                                        <p:cTn id="275" dur="1" fill="hold">
                                          <p:stCondLst>
                                            <p:cond delay="0"/>
                                          </p:stCondLst>
                                        </p:cTn>
                                        <p:tgtEl>
                                          <p:spTgt spid="32873"/>
                                        </p:tgtEl>
                                        <p:attrNameLst>
                                          <p:attrName>style.visibility</p:attrName>
                                        </p:attrNameLst>
                                      </p:cBhvr>
                                      <p:to>
                                        <p:strVal val="visible"/>
                                      </p:to>
                                    </p:set>
                                    <p:animEffect transition="in" filter="dissolve">
                                      <p:cBhvr>
                                        <p:cTn id="276" dur="500"/>
                                        <p:tgtEl>
                                          <p:spTgt spid="32873"/>
                                        </p:tgtEl>
                                      </p:cBhvr>
                                    </p:animEffect>
                                  </p:childTnLst>
                                </p:cTn>
                              </p:par>
                              <p:par>
                                <p:cTn id="277" presetID="9" presetClass="entr" presetSubtype="0" fill="hold" nodeType="withEffect">
                                  <p:stCondLst>
                                    <p:cond delay="0"/>
                                  </p:stCondLst>
                                  <p:childTnLst>
                                    <p:set>
                                      <p:cBhvr>
                                        <p:cTn id="278" dur="1" fill="hold">
                                          <p:stCondLst>
                                            <p:cond delay="0"/>
                                          </p:stCondLst>
                                        </p:cTn>
                                        <p:tgtEl>
                                          <p:spTgt spid="32874"/>
                                        </p:tgtEl>
                                        <p:attrNameLst>
                                          <p:attrName>style.visibility</p:attrName>
                                        </p:attrNameLst>
                                      </p:cBhvr>
                                      <p:to>
                                        <p:strVal val="visible"/>
                                      </p:to>
                                    </p:set>
                                    <p:animEffect transition="in" filter="dissolve">
                                      <p:cBhvr>
                                        <p:cTn id="279" dur="500"/>
                                        <p:tgtEl>
                                          <p:spTgt spid="32874"/>
                                        </p:tgtEl>
                                      </p:cBhvr>
                                    </p:animEffect>
                                  </p:childTnLst>
                                </p:cTn>
                              </p:par>
                              <p:par>
                                <p:cTn id="280" presetID="9" presetClass="entr" presetSubtype="0" fill="hold" nodeType="withEffect">
                                  <p:stCondLst>
                                    <p:cond delay="0"/>
                                  </p:stCondLst>
                                  <p:childTnLst>
                                    <p:set>
                                      <p:cBhvr>
                                        <p:cTn id="281" dur="1" fill="hold">
                                          <p:stCondLst>
                                            <p:cond delay="0"/>
                                          </p:stCondLst>
                                        </p:cTn>
                                        <p:tgtEl>
                                          <p:spTgt spid="32875"/>
                                        </p:tgtEl>
                                        <p:attrNameLst>
                                          <p:attrName>style.visibility</p:attrName>
                                        </p:attrNameLst>
                                      </p:cBhvr>
                                      <p:to>
                                        <p:strVal val="visible"/>
                                      </p:to>
                                    </p:set>
                                    <p:animEffect transition="in" filter="dissolve">
                                      <p:cBhvr>
                                        <p:cTn id="282" dur="500"/>
                                        <p:tgtEl>
                                          <p:spTgt spid="32875"/>
                                        </p:tgtEl>
                                      </p:cBhvr>
                                    </p:animEffect>
                                  </p:childTnLst>
                                </p:cTn>
                              </p:par>
                              <p:par>
                                <p:cTn id="283" presetID="9" presetClass="entr" presetSubtype="0" fill="hold" nodeType="withEffect">
                                  <p:stCondLst>
                                    <p:cond delay="0"/>
                                  </p:stCondLst>
                                  <p:childTnLst>
                                    <p:set>
                                      <p:cBhvr>
                                        <p:cTn id="284" dur="1" fill="hold">
                                          <p:stCondLst>
                                            <p:cond delay="0"/>
                                          </p:stCondLst>
                                        </p:cTn>
                                        <p:tgtEl>
                                          <p:spTgt spid="32876"/>
                                        </p:tgtEl>
                                        <p:attrNameLst>
                                          <p:attrName>style.visibility</p:attrName>
                                        </p:attrNameLst>
                                      </p:cBhvr>
                                      <p:to>
                                        <p:strVal val="visible"/>
                                      </p:to>
                                    </p:set>
                                    <p:animEffect transition="in" filter="dissolve">
                                      <p:cBhvr>
                                        <p:cTn id="285" dur="500"/>
                                        <p:tgtEl>
                                          <p:spTgt spid="32876"/>
                                        </p:tgtEl>
                                      </p:cBhvr>
                                    </p:animEffect>
                                  </p:childTnLst>
                                </p:cTn>
                              </p:par>
                              <p:par>
                                <p:cTn id="286" presetID="9" presetClass="entr" presetSubtype="0" fill="hold" nodeType="withEffect">
                                  <p:stCondLst>
                                    <p:cond delay="0"/>
                                  </p:stCondLst>
                                  <p:childTnLst>
                                    <p:set>
                                      <p:cBhvr>
                                        <p:cTn id="287" dur="1" fill="hold">
                                          <p:stCondLst>
                                            <p:cond delay="0"/>
                                          </p:stCondLst>
                                        </p:cTn>
                                        <p:tgtEl>
                                          <p:spTgt spid="32877"/>
                                        </p:tgtEl>
                                        <p:attrNameLst>
                                          <p:attrName>style.visibility</p:attrName>
                                        </p:attrNameLst>
                                      </p:cBhvr>
                                      <p:to>
                                        <p:strVal val="visible"/>
                                      </p:to>
                                    </p:set>
                                    <p:animEffect transition="in" filter="dissolve">
                                      <p:cBhvr>
                                        <p:cTn id="288" dur="500"/>
                                        <p:tgtEl>
                                          <p:spTgt spid="32877"/>
                                        </p:tgtEl>
                                      </p:cBhvr>
                                    </p:animEffect>
                                  </p:childTnLst>
                                </p:cTn>
                              </p:par>
                              <p:par>
                                <p:cTn id="289" presetID="9" presetClass="entr" presetSubtype="0" fill="hold" nodeType="withEffect">
                                  <p:stCondLst>
                                    <p:cond delay="0"/>
                                  </p:stCondLst>
                                  <p:childTnLst>
                                    <p:set>
                                      <p:cBhvr>
                                        <p:cTn id="290" dur="1" fill="hold">
                                          <p:stCondLst>
                                            <p:cond delay="0"/>
                                          </p:stCondLst>
                                        </p:cTn>
                                        <p:tgtEl>
                                          <p:spTgt spid="32878"/>
                                        </p:tgtEl>
                                        <p:attrNameLst>
                                          <p:attrName>style.visibility</p:attrName>
                                        </p:attrNameLst>
                                      </p:cBhvr>
                                      <p:to>
                                        <p:strVal val="visible"/>
                                      </p:to>
                                    </p:set>
                                    <p:animEffect transition="in" filter="dissolve">
                                      <p:cBhvr>
                                        <p:cTn id="291" dur="500"/>
                                        <p:tgtEl>
                                          <p:spTgt spid="32878"/>
                                        </p:tgtEl>
                                      </p:cBhvr>
                                    </p:animEffect>
                                  </p:childTnLst>
                                </p:cTn>
                              </p:par>
                              <p:par>
                                <p:cTn id="292" presetID="9" presetClass="entr" presetSubtype="0" fill="hold" nodeType="withEffect">
                                  <p:stCondLst>
                                    <p:cond delay="0"/>
                                  </p:stCondLst>
                                  <p:childTnLst>
                                    <p:set>
                                      <p:cBhvr>
                                        <p:cTn id="293" dur="1" fill="hold">
                                          <p:stCondLst>
                                            <p:cond delay="0"/>
                                          </p:stCondLst>
                                        </p:cTn>
                                        <p:tgtEl>
                                          <p:spTgt spid="32879"/>
                                        </p:tgtEl>
                                        <p:attrNameLst>
                                          <p:attrName>style.visibility</p:attrName>
                                        </p:attrNameLst>
                                      </p:cBhvr>
                                      <p:to>
                                        <p:strVal val="visible"/>
                                      </p:to>
                                    </p:set>
                                    <p:animEffect transition="in" filter="dissolve">
                                      <p:cBhvr>
                                        <p:cTn id="294" dur="500"/>
                                        <p:tgtEl>
                                          <p:spTgt spid="32879"/>
                                        </p:tgtEl>
                                      </p:cBhvr>
                                    </p:animEffect>
                                  </p:childTnLst>
                                </p:cTn>
                              </p:par>
                              <p:par>
                                <p:cTn id="295" presetID="9" presetClass="entr" presetSubtype="0" fill="hold" nodeType="withEffect">
                                  <p:stCondLst>
                                    <p:cond delay="0"/>
                                  </p:stCondLst>
                                  <p:childTnLst>
                                    <p:set>
                                      <p:cBhvr>
                                        <p:cTn id="296" dur="1" fill="hold">
                                          <p:stCondLst>
                                            <p:cond delay="0"/>
                                          </p:stCondLst>
                                        </p:cTn>
                                        <p:tgtEl>
                                          <p:spTgt spid="32880"/>
                                        </p:tgtEl>
                                        <p:attrNameLst>
                                          <p:attrName>style.visibility</p:attrName>
                                        </p:attrNameLst>
                                      </p:cBhvr>
                                      <p:to>
                                        <p:strVal val="visible"/>
                                      </p:to>
                                    </p:set>
                                    <p:animEffect transition="in" filter="dissolve">
                                      <p:cBhvr>
                                        <p:cTn id="297" dur="500"/>
                                        <p:tgtEl>
                                          <p:spTgt spid="32880"/>
                                        </p:tgtEl>
                                      </p:cBhvr>
                                    </p:animEffect>
                                  </p:childTnLst>
                                </p:cTn>
                              </p:par>
                            </p:childTnLst>
                          </p:cTn>
                        </p:par>
                      </p:childTnLst>
                    </p:cTn>
                  </p:par>
                  <p:par>
                    <p:cTn id="298" fill="hold" nodeType="clickPar">
                      <p:stCondLst>
                        <p:cond delay="indefinite"/>
                      </p:stCondLst>
                      <p:childTnLst>
                        <p:par>
                          <p:cTn id="299" fill="hold" nodeType="withGroup">
                            <p:stCondLst>
                              <p:cond delay="0"/>
                            </p:stCondLst>
                            <p:childTnLst>
                              <p:par>
                                <p:cTn id="300" presetID="9" presetClass="entr" presetSubtype="0" fill="hold" grpId="0" nodeType="clickEffect">
                                  <p:stCondLst>
                                    <p:cond delay="0"/>
                                  </p:stCondLst>
                                  <p:childTnLst>
                                    <p:set>
                                      <p:cBhvr>
                                        <p:cTn id="301" dur="1" fill="hold">
                                          <p:stCondLst>
                                            <p:cond delay="0"/>
                                          </p:stCondLst>
                                        </p:cTn>
                                        <p:tgtEl>
                                          <p:spTgt spid="32773"/>
                                        </p:tgtEl>
                                        <p:attrNameLst>
                                          <p:attrName>style.visibility</p:attrName>
                                        </p:attrNameLst>
                                      </p:cBhvr>
                                      <p:to>
                                        <p:strVal val="visible"/>
                                      </p:to>
                                    </p:set>
                                    <p:animEffect transition="in" filter="dissolve">
                                      <p:cBhvr>
                                        <p:cTn id="302" dur="500"/>
                                        <p:tgtEl>
                                          <p:spTgt spid="32773"/>
                                        </p:tgtEl>
                                      </p:cBhvr>
                                    </p:animEffect>
                                  </p:childTnLst>
                                </p:cTn>
                              </p:par>
                            </p:childTnLst>
                          </p:cTn>
                        </p:par>
                      </p:childTnLst>
                    </p:cTn>
                  </p:par>
                  <p:par>
                    <p:cTn id="303" fill="hold" nodeType="clickPar">
                      <p:stCondLst>
                        <p:cond delay="indefinite"/>
                      </p:stCondLst>
                      <p:childTnLst>
                        <p:par>
                          <p:cTn id="304" fill="hold" nodeType="withGroup">
                            <p:stCondLst>
                              <p:cond delay="0"/>
                            </p:stCondLst>
                            <p:childTnLst>
                              <p:par>
                                <p:cTn id="305" presetID="9" presetClass="entr" presetSubtype="0" fill="hold" nodeType="clickEffect">
                                  <p:stCondLst>
                                    <p:cond delay="0"/>
                                  </p:stCondLst>
                                  <p:childTnLst>
                                    <p:set>
                                      <p:cBhvr>
                                        <p:cTn id="306" dur="1" fill="hold">
                                          <p:stCondLst>
                                            <p:cond delay="0"/>
                                          </p:stCondLst>
                                        </p:cTn>
                                        <p:tgtEl>
                                          <p:spTgt spid="32937"/>
                                        </p:tgtEl>
                                        <p:attrNameLst>
                                          <p:attrName>style.visibility</p:attrName>
                                        </p:attrNameLst>
                                      </p:cBhvr>
                                      <p:to>
                                        <p:strVal val="visible"/>
                                      </p:to>
                                    </p:set>
                                    <p:animEffect transition="in" filter="dissolve">
                                      <p:cBhvr>
                                        <p:cTn id="307" dur="500"/>
                                        <p:tgtEl>
                                          <p:spTgt spid="32937"/>
                                        </p:tgtEl>
                                      </p:cBhvr>
                                    </p:animEffect>
                                  </p:childTnLst>
                                </p:cTn>
                              </p:par>
                              <p:par>
                                <p:cTn id="308" presetID="9" presetClass="entr" presetSubtype="0" fill="hold" nodeType="withEffect">
                                  <p:stCondLst>
                                    <p:cond delay="0"/>
                                  </p:stCondLst>
                                  <p:childTnLst>
                                    <p:set>
                                      <p:cBhvr>
                                        <p:cTn id="309" dur="1" fill="hold">
                                          <p:stCondLst>
                                            <p:cond delay="0"/>
                                          </p:stCondLst>
                                        </p:cTn>
                                        <p:tgtEl>
                                          <p:spTgt spid="32938"/>
                                        </p:tgtEl>
                                        <p:attrNameLst>
                                          <p:attrName>style.visibility</p:attrName>
                                        </p:attrNameLst>
                                      </p:cBhvr>
                                      <p:to>
                                        <p:strVal val="visible"/>
                                      </p:to>
                                    </p:set>
                                    <p:animEffect transition="in" filter="dissolve">
                                      <p:cBhvr>
                                        <p:cTn id="310" dur="500"/>
                                        <p:tgtEl>
                                          <p:spTgt spid="32938"/>
                                        </p:tgtEl>
                                      </p:cBhvr>
                                    </p:animEffect>
                                  </p:childTnLst>
                                </p:cTn>
                              </p:par>
                              <p:par>
                                <p:cTn id="311" presetID="9" presetClass="entr" presetSubtype="0" fill="hold" nodeType="withEffect">
                                  <p:stCondLst>
                                    <p:cond delay="0"/>
                                  </p:stCondLst>
                                  <p:childTnLst>
                                    <p:set>
                                      <p:cBhvr>
                                        <p:cTn id="312" dur="1" fill="hold">
                                          <p:stCondLst>
                                            <p:cond delay="0"/>
                                          </p:stCondLst>
                                        </p:cTn>
                                        <p:tgtEl>
                                          <p:spTgt spid="32939"/>
                                        </p:tgtEl>
                                        <p:attrNameLst>
                                          <p:attrName>style.visibility</p:attrName>
                                        </p:attrNameLst>
                                      </p:cBhvr>
                                      <p:to>
                                        <p:strVal val="visible"/>
                                      </p:to>
                                    </p:set>
                                    <p:animEffect transition="in" filter="dissolve">
                                      <p:cBhvr>
                                        <p:cTn id="313" dur="500"/>
                                        <p:tgtEl>
                                          <p:spTgt spid="32939"/>
                                        </p:tgtEl>
                                      </p:cBhvr>
                                    </p:animEffect>
                                  </p:childTnLst>
                                </p:cTn>
                              </p:par>
                              <p:par>
                                <p:cTn id="314" presetID="9" presetClass="entr" presetSubtype="0" fill="hold" nodeType="withEffect">
                                  <p:stCondLst>
                                    <p:cond delay="0"/>
                                  </p:stCondLst>
                                  <p:childTnLst>
                                    <p:set>
                                      <p:cBhvr>
                                        <p:cTn id="315" dur="1" fill="hold">
                                          <p:stCondLst>
                                            <p:cond delay="0"/>
                                          </p:stCondLst>
                                        </p:cTn>
                                        <p:tgtEl>
                                          <p:spTgt spid="32940"/>
                                        </p:tgtEl>
                                        <p:attrNameLst>
                                          <p:attrName>style.visibility</p:attrName>
                                        </p:attrNameLst>
                                      </p:cBhvr>
                                      <p:to>
                                        <p:strVal val="visible"/>
                                      </p:to>
                                    </p:set>
                                    <p:animEffect transition="in" filter="dissolve">
                                      <p:cBhvr>
                                        <p:cTn id="316" dur="500"/>
                                        <p:tgtEl>
                                          <p:spTgt spid="32940"/>
                                        </p:tgtEl>
                                      </p:cBhvr>
                                    </p:animEffect>
                                  </p:childTnLst>
                                </p:cTn>
                              </p:par>
                              <p:par>
                                <p:cTn id="317" presetID="9" presetClass="entr" presetSubtype="0" fill="hold" nodeType="withEffect">
                                  <p:stCondLst>
                                    <p:cond delay="0"/>
                                  </p:stCondLst>
                                  <p:childTnLst>
                                    <p:set>
                                      <p:cBhvr>
                                        <p:cTn id="318" dur="1" fill="hold">
                                          <p:stCondLst>
                                            <p:cond delay="0"/>
                                          </p:stCondLst>
                                        </p:cTn>
                                        <p:tgtEl>
                                          <p:spTgt spid="32941"/>
                                        </p:tgtEl>
                                        <p:attrNameLst>
                                          <p:attrName>style.visibility</p:attrName>
                                        </p:attrNameLst>
                                      </p:cBhvr>
                                      <p:to>
                                        <p:strVal val="visible"/>
                                      </p:to>
                                    </p:set>
                                    <p:animEffect transition="in" filter="dissolve">
                                      <p:cBhvr>
                                        <p:cTn id="319" dur="500"/>
                                        <p:tgtEl>
                                          <p:spTgt spid="32941"/>
                                        </p:tgtEl>
                                      </p:cBhvr>
                                    </p:animEffect>
                                  </p:childTnLst>
                                </p:cTn>
                              </p:par>
                              <p:par>
                                <p:cTn id="320" presetID="9" presetClass="entr" presetSubtype="0" fill="hold" nodeType="withEffect">
                                  <p:stCondLst>
                                    <p:cond delay="0"/>
                                  </p:stCondLst>
                                  <p:childTnLst>
                                    <p:set>
                                      <p:cBhvr>
                                        <p:cTn id="321" dur="1" fill="hold">
                                          <p:stCondLst>
                                            <p:cond delay="0"/>
                                          </p:stCondLst>
                                        </p:cTn>
                                        <p:tgtEl>
                                          <p:spTgt spid="32942"/>
                                        </p:tgtEl>
                                        <p:attrNameLst>
                                          <p:attrName>style.visibility</p:attrName>
                                        </p:attrNameLst>
                                      </p:cBhvr>
                                      <p:to>
                                        <p:strVal val="visible"/>
                                      </p:to>
                                    </p:set>
                                    <p:animEffect transition="in" filter="dissolve">
                                      <p:cBhvr>
                                        <p:cTn id="322" dur="500"/>
                                        <p:tgtEl>
                                          <p:spTgt spid="32942"/>
                                        </p:tgtEl>
                                      </p:cBhvr>
                                    </p:animEffect>
                                  </p:childTnLst>
                                </p:cTn>
                              </p:par>
                              <p:par>
                                <p:cTn id="323" presetID="9" presetClass="entr" presetSubtype="0" fill="hold" nodeType="withEffect">
                                  <p:stCondLst>
                                    <p:cond delay="0"/>
                                  </p:stCondLst>
                                  <p:childTnLst>
                                    <p:set>
                                      <p:cBhvr>
                                        <p:cTn id="324" dur="1" fill="hold">
                                          <p:stCondLst>
                                            <p:cond delay="0"/>
                                          </p:stCondLst>
                                        </p:cTn>
                                        <p:tgtEl>
                                          <p:spTgt spid="32943"/>
                                        </p:tgtEl>
                                        <p:attrNameLst>
                                          <p:attrName>style.visibility</p:attrName>
                                        </p:attrNameLst>
                                      </p:cBhvr>
                                      <p:to>
                                        <p:strVal val="visible"/>
                                      </p:to>
                                    </p:set>
                                    <p:animEffect transition="in" filter="dissolve">
                                      <p:cBhvr>
                                        <p:cTn id="325" dur="500"/>
                                        <p:tgtEl>
                                          <p:spTgt spid="32943"/>
                                        </p:tgtEl>
                                      </p:cBhvr>
                                    </p:animEffect>
                                  </p:childTnLst>
                                </p:cTn>
                              </p:par>
                              <p:par>
                                <p:cTn id="326" presetID="9" presetClass="entr" presetSubtype="0" fill="hold" nodeType="withEffect">
                                  <p:stCondLst>
                                    <p:cond delay="0"/>
                                  </p:stCondLst>
                                  <p:childTnLst>
                                    <p:set>
                                      <p:cBhvr>
                                        <p:cTn id="327" dur="1" fill="hold">
                                          <p:stCondLst>
                                            <p:cond delay="0"/>
                                          </p:stCondLst>
                                        </p:cTn>
                                        <p:tgtEl>
                                          <p:spTgt spid="32944"/>
                                        </p:tgtEl>
                                        <p:attrNameLst>
                                          <p:attrName>style.visibility</p:attrName>
                                        </p:attrNameLst>
                                      </p:cBhvr>
                                      <p:to>
                                        <p:strVal val="visible"/>
                                      </p:to>
                                    </p:set>
                                    <p:animEffect transition="in" filter="dissolve">
                                      <p:cBhvr>
                                        <p:cTn id="328" dur="500"/>
                                        <p:tgtEl>
                                          <p:spTgt spid="32944"/>
                                        </p:tgtEl>
                                      </p:cBhvr>
                                    </p:animEffect>
                                  </p:childTnLst>
                                </p:cTn>
                              </p:par>
                              <p:par>
                                <p:cTn id="329" presetID="9" presetClass="entr" presetSubtype="0" fill="hold" nodeType="withEffect">
                                  <p:stCondLst>
                                    <p:cond delay="0"/>
                                  </p:stCondLst>
                                  <p:childTnLst>
                                    <p:set>
                                      <p:cBhvr>
                                        <p:cTn id="330" dur="1" fill="hold">
                                          <p:stCondLst>
                                            <p:cond delay="0"/>
                                          </p:stCondLst>
                                        </p:cTn>
                                        <p:tgtEl>
                                          <p:spTgt spid="32945"/>
                                        </p:tgtEl>
                                        <p:attrNameLst>
                                          <p:attrName>style.visibility</p:attrName>
                                        </p:attrNameLst>
                                      </p:cBhvr>
                                      <p:to>
                                        <p:strVal val="visible"/>
                                      </p:to>
                                    </p:set>
                                    <p:animEffect transition="in" filter="dissolve">
                                      <p:cBhvr>
                                        <p:cTn id="331" dur="500"/>
                                        <p:tgtEl>
                                          <p:spTgt spid="32945"/>
                                        </p:tgtEl>
                                      </p:cBhvr>
                                    </p:animEffect>
                                  </p:childTnLst>
                                </p:cTn>
                              </p:par>
                              <p:par>
                                <p:cTn id="332" presetID="9" presetClass="entr" presetSubtype="0" fill="hold" nodeType="withEffect">
                                  <p:stCondLst>
                                    <p:cond delay="0"/>
                                  </p:stCondLst>
                                  <p:childTnLst>
                                    <p:set>
                                      <p:cBhvr>
                                        <p:cTn id="333" dur="1" fill="hold">
                                          <p:stCondLst>
                                            <p:cond delay="0"/>
                                          </p:stCondLst>
                                        </p:cTn>
                                        <p:tgtEl>
                                          <p:spTgt spid="32946"/>
                                        </p:tgtEl>
                                        <p:attrNameLst>
                                          <p:attrName>style.visibility</p:attrName>
                                        </p:attrNameLst>
                                      </p:cBhvr>
                                      <p:to>
                                        <p:strVal val="visible"/>
                                      </p:to>
                                    </p:set>
                                    <p:animEffect transition="in" filter="dissolve">
                                      <p:cBhvr>
                                        <p:cTn id="334" dur="500"/>
                                        <p:tgtEl>
                                          <p:spTgt spid="32946"/>
                                        </p:tgtEl>
                                      </p:cBhvr>
                                    </p:animEffect>
                                  </p:childTnLst>
                                </p:cTn>
                              </p:par>
                              <p:par>
                                <p:cTn id="335" presetID="9" presetClass="entr" presetSubtype="0" fill="hold" nodeType="withEffect">
                                  <p:stCondLst>
                                    <p:cond delay="0"/>
                                  </p:stCondLst>
                                  <p:childTnLst>
                                    <p:set>
                                      <p:cBhvr>
                                        <p:cTn id="336" dur="1" fill="hold">
                                          <p:stCondLst>
                                            <p:cond delay="0"/>
                                          </p:stCondLst>
                                        </p:cTn>
                                        <p:tgtEl>
                                          <p:spTgt spid="32947"/>
                                        </p:tgtEl>
                                        <p:attrNameLst>
                                          <p:attrName>style.visibility</p:attrName>
                                        </p:attrNameLst>
                                      </p:cBhvr>
                                      <p:to>
                                        <p:strVal val="visible"/>
                                      </p:to>
                                    </p:set>
                                    <p:animEffect transition="in" filter="dissolve">
                                      <p:cBhvr>
                                        <p:cTn id="337" dur="500"/>
                                        <p:tgtEl>
                                          <p:spTgt spid="32947"/>
                                        </p:tgtEl>
                                      </p:cBhvr>
                                    </p:animEffect>
                                  </p:childTnLst>
                                </p:cTn>
                              </p:par>
                              <p:par>
                                <p:cTn id="338" presetID="9" presetClass="entr" presetSubtype="0" fill="hold" nodeType="withEffect">
                                  <p:stCondLst>
                                    <p:cond delay="0"/>
                                  </p:stCondLst>
                                  <p:childTnLst>
                                    <p:set>
                                      <p:cBhvr>
                                        <p:cTn id="339" dur="1" fill="hold">
                                          <p:stCondLst>
                                            <p:cond delay="0"/>
                                          </p:stCondLst>
                                        </p:cTn>
                                        <p:tgtEl>
                                          <p:spTgt spid="32948"/>
                                        </p:tgtEl>
                                        <p:attrNameLst>
                                          <p:attrName>style.visibility</p:attrName>
                                        </p:attrNameLst>
                                      </p:cBhvr>
                                      <p:to>
                                        <p:strVal val="visible"/>
                                      </p:to>
                                    </p:set>
                                    <p:animEffect transition="in" filter="dissolve">
                                      <p:cBhvr>
                                        <p:cTn id="340" dur="500"/>
                                        <p:tgtEl>
                                          <p:spTgt spid="32948"/>
                                        </p:tgtEl>
                                      </p:cBhvr>
                                    </p:animEffect>
                                  </p:childTnLst>
                                </p:cTn>
                              </p:par>
                              <p:par>
                                <p:cTn id="341" presetID="9" presetClass="entr" presetSubtype="0" fill="hold" nodeType="withEffect">
                                  <p:stCondLst>
                                    <p:cond delay="0"/>
                                  </p:stCondLst>
                                  <p:childTnLst>
                                    <p:set>
                                      <p:cBhvr>
                                        <p:cTn id="342" dur="1" fill="hold">
                                          <p:stCondLst>
                                            <p:cond delay="0"/>
                                          </p:stCondLst>
                                        </p:cTn>
                                        <p:tgtEl>
                                          <p:spTgt spid="32949"/>
                                        </p:tgtEl>
                                        <p:attrNameLst>
                                          <p:attrName>style.visibility</p:attrName>
                                        </p:attrNameLst>
                                      </p:cBhvr>
                                      <p:to>
                                        <p:strVal val="visible"/>
                                      </p:to>
                                    </p:set>
                                    <p:animEffect transition="in" filter="dissolve">
                                      <p:cBhvr>
                                        <p:cTn id="343" dur="500"/>
                                        <p:tgtEl>
                                          <p:spTgt spid="32949"/>
                                        </p:tgtEl>
                                      </p:cBhvr>
                                    </p:animEffect>
                                  </p:childTnLst>
                                </p:cTn>
                              </p:par>
                              <p:par>
                                <p:cTn id="344" presetID="9" presetClass="entr" presetSubtype="0" fill="hold" nodeType="withEffect">
                                  <p:stCondLst>
                                    <p:cond delay="0"/>
                                  </p:stCondLst>
                                  <p:childTnLst>
                                    <p:set>
                                      <p:cBhvr>
                                        <p:cTn id="345" dur="1" fill="hold">
                                          <p:stCondLst>
                                            <p:cond delay="0"/>
                                          </p:stCondLst>
                                        </p:cTn>
                                        <p:tgtEl>
                                          <p:spTgt spid="32950"/>
                                        </p:tgtEl>
                                        <p:attrNameLst>
                                          <p:attrName>style.visibility</p:attrName>
                                        </p:attrNameLst>
                                      </p:cBhvr>
                                      <p:to>
                                        <p:strVal val="visible"/>
                                      </p:to>
                                    </p:set>
                                    <p:animEffect transition="in" filter="dissolve">
                                      <p:cBhvr>
                                        <p:cTn id="346" dur="500"/>
                                        <p:tgtEl>
                                          <p:spTgt spid="32950"/>
                                        </p:tgtEl>
                                      </p:cBhvr>
                                    </p:animEffect>
                                  </p:childTnLst>
                                </p:cTn>
                              </p:par>
                              <p:par>
                                <p:cTn id="347" presetID="9" presetClass="entr" presetSubtype="0" fill="hold" nodeType="withEffect">
                                  <p:stCondLst>
                                    <p:cond delay="0"/>
                                  </p:stCondLst>
                                  <p:childTnLst>
                                    <p:set>
                                      <p:cBhvr>
                                        <p:cTn id="348" dur="1" fill="hold">
                                          <p:stCondLst>
                                            <p:cond delay="0"/>
                                          </p:stCondLst>
                                        </p:cTn>
                                        <p:tgtEl>
                                          <p:spTgt spid="32951"/>
                                        </p:tgtEl>
                                        <p:attrNameLst>
                                          <p:attrName>style.visibility</p:attrName>
                                        </p:attrNameLst>
                                      </p:cBhvr>
                                      <p:to>
                                        <p:strVal val="visible"/>
                                      </p:to>
                                    </p:set>
                                    <p:animEffect transition="in" filter="dissolve">
                                      <p:cBhvr>
                                        <p:cTn id="349" dur="500"/>
                                        <p:tgtEl>
                                          <p:spTgt spid="32951"/>
                                        </p:tgtEl>
                                      </p:cBhvr>
                                    </p:animEffect>
                                  </p:childTnLst>
                                </p:cTn>
                              </p:par>
                              <p:par>
                                <p:cTn id="350" presetID="9" presetClass="entr" presetSubtype="0" fill="hold" nodeType="withEffect">
                                  <p:stCondLst>
                                    <p:cond delay="0"/>
                                  </p:stCondLst>
                                  <p:childTnLst>
                                    <p:set>
                                      <p:cBhvr>
                                        <p:cTn id="351" dur="1" fill="hold">
                                          <p:stCondLst>
                                            <p:cond delay="0"/>
                                          </p:stCondLst>
                                        </p:cTn>
                                        <p:tgtEl>
                                          <p:spTgt spid="32952"/>
                                        </p:tgtEl>
                                        <p:attrNameLst>
                                          <p:attrName>style.visibility</p:attrName>
                                        </p:attrNameLst>
                                      </p:cBhvr>
                                      <p:to>
                                        <p:strVal val="visible"/>
                                      </p:to>
                                    </p:set>
                                    <p:animEffect transition="in" filter="dissolve">
                                      <p:cBhvr>
                                        <p:cTn id="352" dur="500"/>
                                        <p:tgtEl>
                                          <p:spTgt spid="32952"/>
                                        </p:tgtEl>
                                      </p:cBhvr>
                                    </p:animEffect>
                                  </p:childTnLst>
                                </p:cTn>
                              </p:par>
                              <p:par>
                                <p:cTn id="353" presetID="9" presetClass="entr" presetSubtype="0" fill="hold" nodeType="withEffect">
                                  <p:stCondLst>
                                    <p:cond delay="0"/>
                                  </p:stCondLst>
                                  <p:childTnLst>
                                    <p:set>
                                      <p:cBhvr>
                                        <p:cTn id="354" dur="1" fill="hold">
                                          <p:stCondLst>
                                            <p:cond delay="0"/>
                                          </p:stCondLst>
                                        </p:cTn>
                                        <p:tgtEl>
                                          <p:spTgt spid="32953"/>
                                        </p:tgtEl>
                                        <p:attrNameLst>
                                          <p:attrName>style.visibility</p:attrName>
                                        </p:attrNameLst>
                                      </p:cBhvr>
                                      <p:to>
                                        <p:strVal val="visible"/>
                                      </p:to>
                                    </p:set>
                                    <p:animEffect transition="in" filter="dissolve">
                                      <p:cBhvr>
                                        <p:cTn id="355" dur="500"/>
                                        <p:tgtEl>
                                          <p:spTgt spid="32953"/>
                                        </p:tgtEl>
                                      </p:cBhvr>
                                    </p:animEffect>
                                  </p:childTnLst>
                                </p:cTn>
                              </p:par>
                              <p:par>
                                <p:cTn id="356" presetID="9" presetClass="entr" presetSubtype="0" fill="hold" nodeType="withEffect">
                                  <p:stCondLst>
                                    <p:cond delay="0"/>
                                  </p:stCondLst>
                                  <p:childTnLst>
                                    <p:set>
                                      <p:cBhvr>
                                        <p:cTn id="357" dur="1" fill="hold">
                                          <p:stCondLst>
                                            <p:cond delay="0"/>
                                          </p:stCondLst>
                                        </p:cTn>
                                        <p:tgtEl>
                                          <p:spTgt spid="32954"/>
                                        </p:tgtEl>
                                        <p:attrNameLst>
                                          <p:attrName>style.visibility</p:attrName>
                                        </p:attrNameLst>
                                      </p:cBhvr>
                                      <p:to>
                                        <p:strVal val="visible"/>
                                      </p:to>
                                    </p:set>
                                    <p:animEffect transition="in" filter="dissolve">
                                      <p:cBhvr>
                                        <p:cTn id="358" dur="500"/>
                                        <p:tgtEl>
                                          <p:spTgt spid="32954"/>
                                        </p:tgtEl>
                                      </p:cBhvr>
                                    </p:animEffect>
                                  </p:childTnLst>
                                </p:cTn>
                              </p:par>
                              <p:par>
                                <p:cTn id="359" presetID="9" presetClass="entr" presetSubtype="0" fill="hold" nodeType="withEffect">
                                  <p:stCondLst>
                                    <p:cond delay="0"/>
                                  </p:stCondLst>
                                  <p:childTnLst>
                                    <p:set>
                                      <p:cBhvr>
                                        <p:cTn id="360" dur="1" fill="hold">
                                          <p:stCondLst>
                                            <p:cond delay="0"/>
                                          </p:stCondLst>
                                        </p:cTn>
                                        <p:tgtEl>
                                          <p:spTgt spid="32955"/>
                                        </p:tgtEl>
                                        <p:attrNameLst>
                                          <p:attrName>style.visibility</p:attrName>
                                        </p:attrNameLst>
                                      </p:cBhvr>
                                      <p:to>
                                        <p:strVal val="visible"/>
                                      </p:to>
                                    </p:set>
                                    <p:animEffect transition="in" filter="dissolve">
                                      <p:cBhvr>
                                        <p:cTn id="361" dur="500"/>
                                        <p:tgtEl>
                                          <p:spTgt spid="32955"/>
                                        </p:tgtEl>
                                      </p:cBhvr>
                                    </p:animEffect>
                                  </p:childTnLst>
                                </p:cTn>
                              </p:par>
                              <p:par>
                                <p:cTn id="362" presetID="9" presetClass="entr" presetSubtype="0" fill="hold" nodeType="withEffect">
                                  <p:stCondLst>
                                    <p:cond delay="0"/>
                                  </p:stCondLst>
                                  <p:childTnLst>
                                    <p:set>
                                      <p:cBhvr>
                                        <p:cTn id="363" dur="1" fill="hold">
                                          <p:stCondLst>
                                            <p:cond delay="0"/>
                                          </p:stCondLst>
                                        </p:cTn>
                                        <p:tgtEl>
                                          <p:spTgt spid="32956"/>
                                        </p:tgtEl>
                                        <p:attrNameLst>
                                          <p:attrName>style.visibility</p:attrName>
                                        </p:attrNameLst>
                                      </p:cBhvr>
                                      <p:to>
                                        <p:strVal val="visible"/>
                                      </p:to>
                                    </p:set>
                                    <p:animEffect transition="in" filter="dissolve">
                                      <p:cBhvr>
                                        <p:cTn id="364" dur="500"/>
                                        <p:tgtEl>
                                          <p:spTgt spid="32956"/>
                                        </p:tgtEl>
                                      </p:cBhvr>
                                    </p:animEffect>
                                  </p:childTnLst>
                                </p:cTn>
                              </p:par>
                              <p:par>
                                <p:cTn id="365" presetID="9" presetClass="entr" presetSubtype="0" fill="hold" nodeType="withEffect">
                                  <p:stCondLst>
                                    <p:cond delay="0"/>
                                  </p:stCondLst>
                                  <p:childTnLst>
                                    <p:set>
                                      <p:cBhvr>
                                        <p:cTn id="366" dur="1" fill="hold">
                                          <p:stCondLst>
                                            <p:cond delay="0"/>
                                          </p:stCondLst>
                                        </p:cTn>
                                        <p:tgtEl>
                                          <p:spTgt spid="32957"/>
                                        </p:tgtEl>
                                        <p:attrNameLst>
                                          <p:attrName>style.visibility</p:attrName>
                                        </p:attrNameLst>
                                      </p:cBhvr>
                                      <p:to>
                                        <p:strVal val="visible"/>
                                      </p:to>
                                    </p:set>
                                    <p:animEffect transition="in" filter="dissolve">
                                      <p:cBhvr>
                                        <p:cTn id="367" dur="500"/>
                                        <p:tgtEl>
                                          <p:spTgt spid="32957"/>
                                        </p:tgtEl>
                                      </p:cBhvr>
                                    </p:animEffect>
                                  </p:childTnLst>
                                </p:cTn>
                              </p:par>
                              <p:par>
                                <p:cTn id="368" presetID="9" presetClass="entr" presetSubtype="0" fill="hold" nodeType="withEffect">
                                  <p:stCondLst>
                                    <p:cond delay="0"/>
                                  </p:stCondLst>
                                  <p:childTnLst>
                                    <p:set>
                                      <p:cBhvr>
                                        <p:cTn id="369" dur="1" fill="hold">
                                          <p:stCondLst>
                                            <p:cond delay="0"/>
                                          </p:stCondLst>
                                        </p:cTn>
                                        <p:tgtEl>
                                          <p:spTgt spid="32958"/>
                                        </p:tgtEl>
                                        <p:attrNameLst>
                                          <p:attrName>style.visibility</p:attrName>
                                        </p:attrNameLst>
                                      </p:cBhvr>
                                      <p:to>
                                        <p:strVal val="visible"/>
                                      </p:to>
                                    </p:set>
                                    <p:animEffect transition="in" filter="dissolve">
                                      <p:cBhvr>
                                        <p:cTn id="370" dur="500"/>
                                        <p:tgtEl>
                                          <p:spTgt spid="32958"/>
                                        </p:tgtEl>
                                      </p:cBhvr>
                                    </p:animEffect>
                                  </p:childTnLst>
                                </p:cTn>
                              </p:par>
                              <p:par>
                                <p:cTn id="371" presetID="9" presetClass="entr" presetSubtype="0" fill="hold" nodeType="withEffect">
                                  <p:stCondLst>
                                    <p:cond delay="0"/>
                                  </p:stCondLst>
                                  <p:childTnLst>
                                    <p:set>
                                      <p:cBhvr>
                                        <p:cTn id="372" dur="1" fill="hold">
                                          <p:stCondLst>
                                            <p:cond delay="0"/>
                                          </p:stCondLst>
                                        </p:cTn>
                                        <p:tgtEl>
                                          <p:spTgt spid="32959"/>
                                        </p:tgtEl>
                                        <p:attrNameLst>
                                          <p:attrName>style.visibility</p:attrName>
                                        </p:attrNameLst>
                                      </p:cBhvr>
                                      <p:to>
                                        <p:strVal val="visible"/>
                                      </p:to>
                                    </p:set>
                                    <p:animEffect transition="in" filter="dissolve">
                                      <p:cBhvr>
                                        <p:cTn id="373" dur="500"/>
                                        <p:tgtEl>
                                          <p:spTgt spid="32959"/>
                                        </p:tgtEl>
                                      </p:cBhvr>
                                    </p:animEffect>
                                  </p:childTnLst>
                                </p:cTn>
                              </p:par>
                              <p:par>
                                <p:cTn id="374" presetID="9" presetClass="entr" presetSubtype="0" fill="hold" nodeType="withEffect">
                                  <p:stCondLst>
                                    <p:cond delay="0"/>
                                  </p:stCondLst>
                                  <p:childTnLst>
                                    <p:set>
                                      <p:cBhvr>
                                        <p:cTn id="375" dur="1" fill="hold">
                                          <p:stCondLst>
                                            <p:cond delay="0"/>
                                          </p:stCondLst>
                                        </p:cTn>
                                        <p:tgtEl>
                                          <p:spTgt spid="32960"/>
                                        </p:tgtEl>
                                        <p:attrNameLst>
                                          <p:attrName>style.visibility</p:attrName>
                                        </p:attrNameLst>
                                      </p:cBhvr>
                                      <p:to>
                                        <p:strVal val="visible"/>
                                      </p:to>
                                    </p:set>
                                    <p:animEffect transition="in" filter="dissolve">
                                      <p:cBhvr>
                                        <p:cTn id="376" dur="500"/>
                                        <p:tgtEl>
                                          <p:spTgt spid="32960"/>
                                        </p:tgtEl>
                                      </p:cBhvr>
                                    </p:animEffect>
                                  </p:childTnLst>
                                </p:cTn>
                              </p:par>
                              <p:par>
                                <p:cTn id="377" presetID="9" presetClass="entr" presetSubtype="0" fill="hold" nodeType="withEffect">
                                  <p:stCondLst>
                                    <p:cond delay="0"/>
                                  </p:stCondLst>
                                  <p:childTnLst>
                                    <p:set>
                                      <p:cBhvr>
                                        <p:cTn id="378" dur="1" fill="hold">
                                          <p:stCondLst>
                                            <p:cond delay="0"/>
                                          </p:stCondLst>
                                        </p:cTn>
                                        <p:tgtEl>
                                          <p:spTgt spid="32961"/>
                                        </p:tgtEl>
                                        <p:attrNameLst>
                                          <p:attrName>style.visibility</p:attrName>
                                        </p:attrNameLst>
                                      </p:cBhvr>
                                      <p:to>
                                        <p:strVal val="visible"/>
                                      </p:to>
                                    </p:set>
                                    <p:animEffect transition="in" filter="dissolve">
                                      <p:cBhvr>
                                        <p:cTn id="379" dur="500"/>
                                        <p:tgtEl>
                                          <p:spTgt spid="32961"/>
                                        </p:tgtEl>
                                      </p:cBhvr>
                                    </p:animEffect>
                                  </p:childTnLst>
                                </p:cTn>
                              </p:par>
                              <p:par>
                                <p:cTn id="380" presetID="9" presetClass="entr" presetSubtype="0" fill="hold" nodeType="withEffect">
                                  <p:stCondLst>
                                    <p:cond delay="0"/>
                                  </p:stCondLst>
                                  <p:childTnLst>
                                    <p:set>
                                      <p:cBhvr>
                                        <p:cTn id="381" dur="1" fill="hold">
                                          <p:stCondLst>
                                            <p:cond delay="0"/>
                                          </p:stCondLst>
                                        </p:cTn>
                                        <p:tgtEl>
                                          <p:spTgt spid="32962"/>
                                        </p:tgtEl>
                                        <p:attrNameLst>
                                          <p:attrName>style.visibility</p:attrName>
                                        </p:attrNameLst>
                                      </p:cBhvr>
                                      <p:to>
                                        <p:strVal val="visible"/>
                                      </p:to>
                                    </p:set>
                                    <p:animEffect transition="in" filter="dissolve">
                                      <p:cBhvr>
                                        <p:cTn id="382" dur="500"/>
                                        <p:tgtEl>
                                          <p:spTgt spid="32962"/>
                                        </p:tgtEl>
                                      </p:cBhvr>
                                    </p:animEffect>
                                  </p:childTnLst>
                                </p:cTn>
                              </p:par>
                              <p:par>
                                <p:cTn id="383" presetID="9" presetClass="entr" presetSubtype="0" fill="hold" nodeType="withEffect">
                                  <p:stCondLst>
                                    <p:cond delay="0"/>
                                  </p:stCondLst>
                                  <p:childTnLst>
                                    <p:set>
                                      <p:cBhvr>
                                        <p:cTn id="384" dur="1" fill="hold">
                                          <p:stCondLst>
                                            <p:cond delay="0"/>
                                          </p:stCondLst>
                                        </p:cTn>
                                        <p:tgtEl>
                                          <p:spTgt spid="32963"/>
                                        </p:tgtEl>
                                        <p:attrNameLst>
                                          <p:attrName>style.visibility</p:attrName>
                                        </p:attrNameLst>
                                      </p:cBhvr>
                                      <p:to>
                                        <p:strVal val="visible"/>
                                      </p:to>
                                    </p:set>
                                    <p:animEffect transition="in" filter="dissolve">
                                      <p:cBhvr>
                                        <p:cTn id="385" dur="500"/>
                                        <p:tgtEl>
                                          <p:spTgt spid="32963"/>
                                        </p:tgtEl>
                                      </p:cBhvr>
                                    </p:animEffect>
                                  </p:childTnLst>
                                </p:cTn>
                              </p:par>
                              <p:par>
                                <p:cTn id="386" presetID="9" presetClass="entr" presetSubtype="0" fill="hold" nodeType="withEffect">
                                  <p:stCondLst>
                                    <p:cond delay="0"/>
                                  </p:stCondLst>
                                  <p:childTnLst>
                                    <p:set>
                                      <p:cBhvr>
                                        <p:cTn id="387" dur="1" fill="hold">
                                          <p:stCondLst>
                                            <p:cond delay="0"/>
                                          </p:stCondLst>
                                        </p:cTn>
                                        <p:tgtEl>
                                          <p:spTgt spid="32964"/>
                                        </p:tgtEl>
                                        <p:attrNameLst>
                                          <p:attrName>style.visibility</p:attrName>
                                        </p:attrNameLst>
                                      </p:cBhvr>
                                      <p:to>
                                        <p:strVal val="visible"/>
                                      </p:to>
                                    </p:set>
                                    <p:animEffect transition="in" filter="dissolve">
                                      <p:cBhvr>
                                        <p:cTn id="388" dur="500"/>
                                        <p:tgtEl>
                                          <p:spTgt spid="32964"/>
                                        </p:tgtEl>
                                      </p:cBhvr>
                                    </p:animEffect>
                                  </p:childTnLst>
                                </p:cTn>
                              </p:par>
                              <p:par>
                                <p:cTn id="389" presetID="9" presetClass="entr" presetSubtype="0" fill="hold" nodeType="withEffect">
                                  <p:stCondLst>
                                    <p:cond delay="0"/>
                                  </p:stCondLst>
                                  <p:childTnLst>
                                    <p:set>
                                      <p:cBhvr>
                                        <p:cTn id="390" dur="1" fill="hold">
                                          <p:stCondLst>
                                            <p:cond delay="0"/>
                                          </p:stCondLst>
                                        </p:cTn>
                                        <p:tgtEl>
                                          <p:spTgt spid="32965"/>
                                        </p:tgtEl>
                                        <p:attrNameLst>
                                          <p:attrName>style.visibility</p:attrName>
                                        </p:attrNameLst>
                                      </p:cBhvr>
                                      <p:to>
                                        <p:strVal val="visible"/>
                                      </p:to>
                                    </p:set>
                                    <p:animEffect transition="in" filter="dissolve">
                                      <p:cBhvr>
                                        <p:cTn id="391" dur="500"/>
                                        <p:tgtEl>
                                          <p:spTgt spid="32965"/>
                                        </p:tgtEl>
                                      </p:cBhvr>
                                    </p:animEffect>
                                  </p:childTnLst>
                                </p:cTn>
                              </p:par>
                              <p:par>
                                <p:cTn id="392" presetID="9" presetClass="entr" presetSubtype="0" fill="hold" nodeType="withEffect">
                                  <p:stCondLst>
                                    <p:cond delay="0"/>
                                  </p:stCondLst>
                                  <p:childTnLst>
                                    <p:set>
                                      <p:cBhvr>
                                        <p:cTn id="393" dur="1" fill="hold">
                                          <p:stCondLst>
                                            <p:cond delay="0"/>
                                          </p:stCondLst>
                                        </p:cTn>
                                        <p:tgtEl>
                                          <p:spTgt spid="32966"/>
                                        </p:tgtEl>
                                        <p:attrNameLst>
                                          <p:attrName>style.visibility</p:attrName>
                                        </p:attrNameLst>
                                      </p:cBhvr>
                                      <p:to>
                                        <p:strVal val="visible"/>
                                      </p:to>
                                    </p:set>
                                    <p:animEffect transition="in" filter="dissolve">
                                      <p:cBhvr>
                                        <p:cTn id="394" dur="500"/>
                                        <p:tgtEl>
                                          <p:spTgt spid="32966"/>
                                        </p:tgtEl>
                                      </p:cBhvr>
                                    </p:animEffect>
                                  </p:childTnLst>
                                </p:cTn>
                              </p:par>
                              <p:par>
                                <p:cTn id="395" presetID="9" presetClass="entr" presetSubtype="0" fill="hold" nodeType="withEffect">
                                  <p:stCondLst>
                                    <p:cond delay="0"/>
                                  </p:stCondLst>
                                  <p:childTnLst>
                                    <p:set>
                                      <p:cBhvr>
                                        <p:cTn id="396" dur="1" fill="hold">
                                          <p:stCondLst>
                                            <p:cond delay="0"/>
                                          </p:stCondLst>
                                        </p:cTn>
                                        <p:tgtEl>
                                          <p:spTgt spid="32967"/>
                                        </p:tgtEl>
                                        <p:attrNameLst>
                                          <p:attrName>style.visibility</p:attrName>
                                        </p:attrNameLst>
                                      </p:cBhvr>
                                      <p:to>
                                        <p:strVal val="visible"/>
                                      </p:to>
                                    </p:set>
                                    <p:animEffect transition="in" filter="dissolve">
                                      <p:cBhvr>
                                        <p:cTn id="397" dur="500"/>
                                        <p:tgtEl>
                                          <p:spTgt spid="32967"/>
                                        </p:tgtEl>
                                      </p:cBhvr>
                                    </p:animEffect>
                                  </p:childTnLst>
                                </p:cTn>
                              </p:par>
                              <p:par>
                                <p:cTn id="398" presetID="9" presetClass="entr" presetSubtype="0" fill="hold" nodeType="withEffect">
                                  <p:stCondLst>
                                    <p:cond delay="0"/>
                                  </p:stCondLst>
                                  <p:childTnLst>
                                    <p:set>
                                      <p:cBhvr>
                                        <p:cTn id="399" dur="1" fill="hold">
                                          <p:stCondLst>
                                            <p:cond delay="0"/>
                                          </p:stCondLst>
                                        </p:cTn>
                                        <p:tgtEl>
                                          <p:spTgt spid="32968"/>
                                        </p:tgtEl>
                                        <p:attrNameLst>
                                          <p:attrName>style.visibility</p:attrName>
                                        </p:attrNameLst>
                                      </p:cBhvr>
                                      <p:to>
                                        <p:strVal val="visible"/>
                                      </p:to>
                                    </p:set>
                                    <p:animEffect transition="in" filter="dissolve">
                                      <p:cBhvr>
                                        <p:cTn id="400" dur="500"/>
                                        <p:tgtEl>
                                          <p:spTgt spid="32968"/>
                                        </p:tgtEl>
                                      </p:cBhvr>
                                    </p:animEffect>
                                  </p:childTnLst>
                                </p:cTn>
                              </p:par>
                              <p:par>
                                <p:cTn id="401" presetID="9" presetClass="entr" presetSubtype="0" fill="hold" nodeType="withEffect">
                                  <p:stCondLst>
                                    <p:cond delay="0"/>
                                  </p:stCondLst>
                                  <p:childTnLst>
                                    <p:set>
                                      <p:cBhvr>
                                        <p:cTn id="402" dur="1" fill="hold">
                                          <p:stCondLst>
                                            <p:cond delay="0"/>
                                          </p:stCondLst>
                                        </p:cTn>
                                        <p:tgtEl>
                                          <p:spTgt spid="32969"/>
                                        </p:tgtEl>
                                        <p:attrNameLst>
                                          <p:attrName>style.visibility</p:attrName>
                                        </p:attrNameLst>
                                      </p:cBhvr>
                                      <p:to>
                                        <p:strVal val="visible"/>
                                      </p:to>
                                    </p:set>
                                    <p:animEffect transition="in" filter="dissolve">
                                      <p:cBhvr>
                                        <p:cTn id="403" dur="500"/>
                                        <p:tgtEl>
                                          <p:spTgt spid="32969"/>
                                        </p:tgtEl>
                                      </p:cBhvr>
                                    </p:animEffect>
                                  </p:childTnLst>
                                </p:cTn>
                              </p:par>
                              <p:par>
                                <p:cTn id="404" presetID="9" presetClass="entr" presetSubtype="0" fill="hold" nodeType="withEffect">
                                  <p:stCondLst>
                                    <p:cond delay="0"/>
                                  </p:stCondLst>
                                  <p:childTnLst>
                                    <p:set>
                                      <p:cBhvr>
                                        <p:cTn id="405" dur="1" fill="hold">
                                          <p:stCondLst>
                                            <p:cond delay="0"/>
                                          </p:stCondLst>
                                        </p:cTn>
                                        <p:tgtEl>
                                          <p:spTgt spid="32970"/>
                                        </p:tgtEl>
                                        <p:attrNameLst>
                                          <p:attrName>style.visibility</p:attrName>
                                        </p:attrNameLst>
                                      </p:cBhvr>
                                      <p:to>
                                        <p:strVal val="visible"/>
                                      </p:to>
                                    </p:set>
                                    <p:animEffect transition="in" filter="dissolve">
                                      <p:cBhvr>
                                        <p:cTn id="406" dur="500"/>
                                        <p:tgtEl>
                                          <p:spTgt spid="32970"/>
                                        </p:tgtEl>
                                      </p:cBhvr>
                                    </p:animEffect>
                                  </p:childTnLst>
                                </p:cTn>
                              </p:par>
                              <p:par>
                                <p:cTn id="407" presetID="9" presetClass="entr" presetSubtype="0" fill="hold" nodeType="withEffect">
                                  <p:stCondLst>
                                    <p:cond delay="0"/>
                                  </p:stCondLst>
                                  <p:childTnLst>
                                    <p:set>
                                      <p:cBhvr>
                                        <p:cTn id="408" dur="1" fill="hold">
                                          <p:stCondLst>
                                            <p:cond delay="0"/>
                                          </p:stCondLst>
                                        </p:cTn>
                                        <p:tgtEl>
                                          <p:spTgt spid="32971"/>
                                        </p:tgtEl>
                                        <p:attrNameLst>
                                          <p:attrName>style.visibility</p:attrName>
                                        </p:attrNameLst>
                                      </p:cBhvr>
                                      <p:to>
                                        <p:strVal val="visible"/>
                                      </p:to>
                                    </p:set>
                                    <p:animEffect transition="in" filter="dissolve">
                                      <p:cBhvr>
                                        <p:cTn id="409" dur="500"/>
                                        <p:tgtEl>
                                          <p:spTgt spid="32971"/>
                                        </p:tgtEl>
                                      </p:cBhvr>
                                    </p:animEffect>
                                  </p:childTnLst>
                                </p:cTn>
                              </p:par>
                              <p:par>
                                <p:cTn id="410" presetID="9" presetClass="entr" presetSubtype="0" fill="hold" nodeType="withEffect">
                                  <p:stCondLst>
                                    <p:cond delay="0"/>
                                  </p:stCondLst>
                                  <p:childTnLst>
                                    <p:set>
                                      <p:cBhvr>
                                        <p:cTn id="411" dur="1" fill="hold">
                                          <p:stCondLst>
                                            <p:cond delay="0"/>
                                          </p:stCondLst>
                                        </p:cTn>
                                        <p:tgtEl>
                                          <p:spTgt spid="32972"/>
                                        </p:tgtEl>
                                        <p:attrNameLst>
                                          <p:attrName>style.visibility</p:attrName>
                                        </p:attrNameLst>
                                      </p:cBhvr>
                                      <p:to>
                                        <p:strVal val="visible"/>
                                      </p:to>
                                    </p:set>
                                    <p:animEffect transition="in" filter="dissolve">
                                      <p:cBhvr>
                                        <p:cTn id="412" dur="500"/>
                                        <p:tgtEl>
                                          <p:spTgt spid="32972"/>
                                        </p:tgtEl>
                                      </p:cBhvr>
                                    </p:animEffect>
                                  </p:childTnLst>
                                </p:cTn>
                              </p:par>
                              <p:par>
                                <p:cTn id="413" presetID="9" presetClass="entr" presetSubtype="0" fill="hold" nodeType="withEffect">
                                  <p:stCondLst>
                                    <p:cond delay="0"/>
                                  </p:stCondLst>
                                  <p:childTnLst>
                                    <p:set>
                                      <p:cBhvr>
                                        <p:cTn id="414" dur="1" fill="hold">
                                          <p:stCondLst>
                                            <p:cond delay="0"/>
                                          </p:stCondLst>
                                        </p:cTn>
                                        <p:tgtEl>
                                          <p:spTgt spid="32973"/>
                                        </p:tgtEl>
                                        <p:attrNameLst>
                                          <p:attrName>style.visibility</p:attrName>
                                        </p:attrNameLst>
                                      </p:cBhvr>
                                      <p:to>
                                        <p:strVal val="visible"/>
                                      </p:to>
                                    </p:set>
                                    <p:animEffect transition="in" filter="dissolve">
                                      <p:cBhvr>
                                        <p:cTn id="415" dur="500"/>
                                        <p:tgtEl>
                                          <p:spTgt spid="32973"/>
                                        </p:tgtEl>
                                      </p:cBhvr>
                                    </p:animEffect>
                                  </p:childTnLst>
                                </p:cTn>
                              </p:par>
                              <p:par>
                                <p:cTn id="416" presetID="9" presetClass="entr" presetSubtype="0" fill="hold" nodeType="withEffect">
                                  <p:stCondLst>
                                    <p:cond delay="0"/>
                                  </p:stCondLst>
                                  <p:childTnLst>
                                    <p:set>
                                      <p:cBhvr>
                                        <p:cTn id="417" dur="1" fill="hold">
                                          <p:stCondLst>
                                            <p:cond delay="0"/>
                                          </p:stCondLst>
                                        </p:cTn>
                                        <p:tgtEl>
                                          <p:spTgt spid="32974"/>
                                        </p:tgtEl>
                                        <p:attrNameLst>
                                          <p:attrName>style.visibility</p:attrName>
                                        </p:attrNameLst>
                                      </p:cBhvr>
                                      <p:to>
                                        <p:strVal val="visible"/>
                                      </p:to>
                                    </p:set>
                                    <p:animEffect transition="in" filter="dissolve">
                                      <p:cBhvr>
                                        <p:cTn id="418" dur="500"/>
                                        <p:tgtEl>
                                          <p:spTgt spid="32974"/>
                                        </p:tgtEl>
                                      </p:cBhvr>
                                    </p:animEffect>
                                  </p:childTnLst>
                                </p:cTn>
                              </p:par>
                              <p:par>
                                <p:cTn id="419" presetID="9" presetClass="entr" presetSubtype="0" fill="hold" nodeType="withEffect">
                                  <p:stCondLst>
                                    <p:cond delay="0"/>
                                  </p:stCondLst>
                                  <p:childTnLst>
                                    <p:set>
                                      <p:cBhvr>
                                        <p:cTn id="420" dur="1" fill="hold">
                                          <p:stCondLst>
                                            <p:cond delay="0"/>
                                          </p:stCondLst>
                                        </p:cTn>
                                        <p:tgtEl>
                                          <p:spTgt spid="32975"/>
                                        </p:tgtEl>
                                        <p:attrNameLst>
                                          <p:attrName>style.visibility</p:attrName>
                                        </p:attrNameLst>
                                      </p:cBhvr>
                                      <p:to>
                                        <p:strVal val="visible"/>
                                      </p:to>
                                    </p:set>
                                    <p:animEffect transition="in" filter="dissolve">
                                      <p:cBhvr>
                                        <p:cTn id="421" dur="500"/>
                                        <p:tgtEl>
                                          <p:spTgt spid="32975"/>
                                        </p:tgtEl>
                                      </p:cBhvr>
                                    </p:animEffect>
                                  </p:childTnLst>
                                </p:cTn>
                              </p:par>
                              <p:par>
                                <p:cTn id="422" presetID="9" presetClass="entr" presetSubtype="0" fill="hold" nodeType="withEffect">
                                  <p:stCondLst>
                                    <p:cond delay="0"/>
                                  </p:stCondLst>
                                  <p:childTnLst>
                                    <p:set>
                                      <p:cBhvr>
                                        <p:cTn id="423" dur="1" fill="hold">
                                          <p:stCondLst>
                                            <p:cond delay="0"/>
                                          </p:stCondLst>
                                        </p:cTn>
                                        <p:tgtEl>
                                          <p:spTgt spid="32976"/>
                                        </p:tgtEl>
                                        <p:attrNameLst>
                                          <p:attrName>style.visibility</p:attrName>
                                        </p:attrNameLst>
                                      </p:cBhvr>
                                      <p:to>
                                        <p:strVal val="visible"/>
                                      </p:to>
                                    </p:set>
                                    <p:animEffect transition="in" filter="dissolve">
                                      <p:cBhvr>
                                        <p:cTn id="424" dur="500"/>
                                        <p:tgtEl>
                                          <p:spTgt spid="32976"/>
                                        </p:tgtEl>
                                      </p:cBhvr>
                                    </p:animEffect>
                                  </p:childTnLst>
                                </p:cTn>
                              </p:par>
                              <p:par>
                                <p:cTn id="425" presetID="9" presetClass="entr" presetSubtype="0" fill="hold" nodeType="withEffect">
                                  <p:stCondLst>
                                    <p:cond delay="0"/>
                                  </p:stCondLst>
                                  <p:childTnLst>
                                    <p:set>
                                      <p:cBhvr>
                                        <p:cTn id="426" dur="1" fill="hold">
                                          <p:stCondLst>
                                            <p:cond delay="0"/>
                                          </p:stCondLst>
                                        </p:cTn>
                                        <p:tgtEl>
                                          <p:spTgt spid="32977"/>
                                        </p:tgtEl>
                                        <p:attrNameLst>
                                          <p:attrName>style.visibility</p:attrName>
                                        </p:attrNameLst>
                                      </p:cBhvr>
                                      <p:to>
                                        <p:strVal val="visible"/>
                                      </p:to>
                                    </p:set>
                                    <p:animEffect transition="in" filter="dissolve">
                                      <p:cBhvr>
                                        <p:cTn id="427" dur="500"/>
                                        <p:tgtEl>
                                          <p:spTgt spid="32977"/>
                                        </p:tgtEl>
                                      </p:cBhvr>
                                    </p:animEffect>
                                  </p:childTnLst>
                                </p:cTn>
                              </p:par>
                              <p:par>
                                <p:cTn id="428" presetID="9" presetClass="entr" presetSubtype="0" fill="hold" nodeType="withEffect">
                                  <p:stCondLst>
                                    <p:cond delay="0"/>
                                  </p:stCondLst>
                                  <p:childTnLst>
                                    <p:set>
                                      <p:cBhvr>
                                        <p:cTn id="429" dur="1" fill="hold">
                                          <p:stCondLst>
                                            <p:cond delay="0"/>
                                          </p:stCondLst>
                                        </p:cTn>
                                        <p:tgtEl>
                                          <p:spTgt spid="32978"/>
                                        </p:tgtEl>
                                        <p:attrNameLst>
                                          <p:attrName>style.visibility</p:attrName>
                                        </p:attrNameLst>
                                      </p:cBhvr>
                                      <p:to>
                                        <p:strVal val="visible"/>
                                      </p:to>
                                    </p:set>
                                    <p:animEffect transition="in" filter="dissolve">
                                      <p:cBhvr>
                                        <p:cTn id="430" dur="500"/>
                                        <p:tgtEl>
                                          <p:spTgt spid="32978"/>
                                        </p:tgtEl>
                                      </p:cBhvr>
                                    </p:animEffect>
                                  </p:childTnLst>
                                </p:cTn>
                              </p:par>
                            </p:childTnLst>
                          </p:cTn>
                        </p:par>
                      </p:childTnLst>
                    </p:cTn>
                  </p:par>
                  <p:par>
                    <p:cTn id="431" fill="hold" nodeType="clickPar">
                      <p:stCondLst>
                        <p:cond delay="indefinite"/>
                      </p:stCondLst>
                      <p:childTnLst>
                        <p:par>
                          <p:cTn id="432" fill="hold" nodeType="withGroup">
                            <p:stCondLst>
                              <p:cond delay="0"/>
                            </p:stCondLst>
                            <p:childTnLst>
                              <p:par>
                                <p:cTn id="433" presetID="9" presetClass="entr" presetSubtype="0" fill="hold" nodeType="clickEffect">
                                  <p:stCondLst>
                                    <p:cond delay="0"/>
                                  </p:stCondLst>
                                  <p:childTnLst>
                                    <p:set>
                                      <p:cBhvr>
                                        <p:cTn id="434" dur="1" fill="hold">
                                          <p:stCondLst>
                                            <p:cond delay="0"/>
                                          </p:stCondLst>
                                        </p:cTn>
                                        <p:tgtEl>
                                          <p:spTgt spid="33005"/>
                                        </p:tgtEl>
                                        <p:attrNameLst>
                                          <p:attrName>style.visibility</p:attrName>
                                        </p:attrNameLst>
                                      </p:cBhvr>
                                      <p:to>
                                        <p:strVal val="visible"/>
                                      </p:to>
                                    </p:set>
                                    <p:animEffect transition="in" filter="dissolve">
                                      <p:cBhvr>
                                        <p:cTn id="435" dur="500"/>
                                        <p:tgtEl>
                                          <p:spTgt spid="33005"/>
                                        </p:tgtEl>
                                      </p:cBhvr>
                                    </p:animEffect>
                                  </p:childTnLst>
                                </p:cTn>
                              </p:par>
                              <p:par>
                                <p:cTn id="436" presetID="9" presetClass="entr" presetSubtype="0" fill="hold" nodeType="withEffect">
                                  <p:stCondLst>
                                    <p:cond delay="0"/>
                                  </p:stCondLst>
                                  <p:childTnLst>
                                    <p:set>
                                      <p:cBhvr>
                                        <p:cTn id="437" dur="1" fill="hold">
                                          <p:stCondLst>
                                            <p:cond delay="0"/>
                                          </p:stCondLst>
                                        </p:cTn>
                                        <p:tgtEl>
                                          <p:spTgt spid="33006"/>
                                        </p:tgtEl>
                                        <p:attrNameLst>
                                          <p:attrName>style.visibility</p:attrName>
                                        </p:attrNameLst>
                                      </p:cBhvr>
                                      <p:to>
                                        <p:strVal val="visible"/>
                                      </p:to>
                                    </p:set>
                                    <p:animEffect transition="in" filter="dissolve">
                                      <p:cBhvr>
                                        <p:cTn id="438" dur="500"/>
                                        <p:tgtEl>
                                          <p:spTgt spid="33006"/>
                                        </p:tgtEl>
                                      </p:cBhvr>
                                    </p:animEffect>
                                  </p:childTnLst>
                                </p:cTn>
                              </p:par>
                              <p:par>
                                <p:cTn id="439" presetID="9" presetClass="entr" presetSubtype="0" fill="hold" nodeType="withEffect">
                                  <p:stCondLst>
                                    <p:cond delay="0"/>
                                  </p:stCondLst>
                                  <p:childTnLst>
                                    <p:set>
                                      <p:cBhvr>
                                        <p:cTn id="440" dur="1" fill="hold">
                                          <p:stCondLst>
                                            <p:cond delay="0"/>
                                          </p:stCondLst>
                                        </p:cTn>
                                        <p:tgtEl>
                                          <p:spTgt spid="33007"/>
                                        </p:tgtEl>
                                        <p:attrNameLst>
                                          <p:attrName>style.visibility</p:attrName>
                                        </p:attrNameLst>
                                      </p:cBhvr>
                                      <p:to>
                                        <p:strVal val="visible"/>
                                      </p:to>
                                    </p:set>
                                    <p:animEffect transition="in" filter="dissolve">
                                      <p:cBhvr>
                                        <p:cTn id="441" dur="500"/>
                                        <p:tgtEl>
                                          <p:spTgt spid="33007"/>
                                        </p:tgtEl>
                                      </p:cBhvr>
                                    </p:animEffect>
                                  </p:childTnLst>
                                </p:cTn>
                              </p:par>
                              <p:par>
                                <p:cTn id="442" presetID="9" presetClass="entr" presetSubtype="0" fill="hold" nodeType="withEffect">
                                  <p:stCondLst>
                                    <p:cond delay="0"/>
                                  </p:stCondLst>
                                  <p:childTnLst>
                                    <p:set>
                                      <p:cBhvr>
                                        <p:cTn id="443" dur="1" fill="hold">
                                          <p:stCondLst>
                                            <p:cond delay="0"/>
                                          </p:stCondLst>
                                        </p:cTn>
                                        <p:tgtEl>
                                          <p:spTgt spid="33008"/>
                                        </p:tgtEl>
                                        <p:attrNameLst>
                                          <p:attrName>style.visibility</p:attrName>
                                        </p:attrNameLst>
                                      </p:cBhvr>
                                      <p:to>
                                        <p:strVal val="visible"/>
                                      </p:to>
                                    </p:set>
                                    <p:animEffect transition="in" filter="dissolve">
                                      <p:cBhvr>
                                        <p:cTn id="444" dur="500"/>
                                        <p:tgtEl>
                                          <p:spTgt spid="33008"/>
                                        </p:tgtEl>
                                      </p:cBhvr>
                                    </p:animEffect>
                                  </p:childTnLst>
                                </p:cTn>
                              </p:par>
                              <p:par>
                                <p:cTn id="445" presetID="9" presetClass="entr" presetSubtype="0" fill="hold" nodeType="withEffect">
                                  <p:stCondLst>
                                    <p:cond delay="0"/>
                                  </p:stCondLst>
                                  <p:childTnLst>
                                    <p:set>
                                      <p:cBhvr>
                                        <p:cTn id="446" dur="1" fill="hold">
                                          <p:stCondLst>
                                            <p:cond delay="0"/>
                                          </p:stCondLst>
                                        </p:cTn>
                                        <p:tgtEl>
                                          <p:spTgt spid="33009"/>
                                        </p:tgtEl>
                                        <p:attrNameLst>
                                          <p:attrName>style.visibility</p:attrName>
                                        </p:attrNameLst>
                                      </p:cBhvr>
                                      <p:to>
                                        <p:strVal val="visible"/>
                                      </p:to>
                                    </p:set>
                                    <p:animEffect transition="in" filter="dissolve">
                                      <p:cBhvr>
                                        <p:cTn id="447" dur="500"/>
                                        <p:tgtEl>
                                          <p:spTgt spid="33009"/>
                                        </p:tgtEl>
                                      </p:cBhvr>
                                    </p:animEffect>
                                  </p:childTnLst>
                                </p:cTn>
                              </p:par>
                              <p:par>
                                <p:cTn id="448" presetID="9" presetClass="entr" presetSubtype="0" fill="hold" nodeType="withEffect">
                                  <p:stCondLst>
                                    <p:cond delay="0"/>
                                  </p:stCondLst>
                                  <p:childTnLst>
                                    <p:set>
                                      <p:cBhvr>
                                        <p:cTn id="449" dur="1" fill="hold">
                                          <p:stCondLst>
                                            <p:cond delay="0"/>
                                          </p:stCondLst>
                                        </p:cTn>
                                        <p:tgtEl>
                                          <p:spTgt spid="33010"/>
                                        </p:tgtEl>
                                        <p:attrNameLst>
                                          <p:attrName>style.visibility</p:attrName>
                                        </p:attrNameLst>
                                      </p:cBhvr>
                                      <p:to>
                                        <p:strVal val="visible"/>
                                      </p:to>
                                    </p:set>
                                    <p:animEffect transition="in" filter="dissolve">
                                      <p:cBhvr>
                                        <p:cTn id="450" dur="500"/>
                                        <p:tgtEl>
                                          <p:spTgt spid="33010"/>
                                        </p:tgtEl>
                                      </p:cBhvr>
                                    </p:animEffect>
                                  </p:childTnLst>
                                </p:cTn>
                              </p:par>
                              <p:par>
                                <p:cTn id="451" presetID="9" presetClass="entr" presetSubtype="0" fill="hold" nodeType="withEffect">
                                  <p:stCondLst>
                                    <p:cond delay="0"/>
                                  </p:stCondLst>
                                  <p:childTnLst>
                                    <p:set>
                                      <p:cBhvr>
                                        <p:cTn id="452" dur="1" fill="hold">
                                          <p:stCondLst>
                                            <p:cond delay="0"/>
                                          </p:stCondLst>
                                        </p:cTn>
                                        <p:tgtEl>
                                          <p:spTgt spid="33011"/>
                                        </p:tgtEl>
                                        <p:attrNameLst>
                                          <p:attrName>style.visibility</p:attrName>
                                        </p:attrNameLst>
                                      </p:cBhvr>
                                      <p:to>
                                        <p:strVal val="visible"/>
                                      </p:to>
                                    </p:set>
                                    <p:animEffect transition="in" filter="dissolve">
                                      <p:cBhvr>
                                        <p:cTn id="453" dur="500"/>
                                        <p:tgtEl>
                                          <p:spTgt spid="33011"/>
                                        </p:tgtEl>
                                      </p:cBhvr>
                                    </p:animEffect>
                                  </p:childTnLst>
                                </p:cTn>
                              </p:par>
                              <p:par>
                                <p:cTn id="454" presetID="9" presetClass="entr" presetSubtype="0" fill="hold" nodeType="withEffect">
                                  <p:stCondLst>
                                    <p:cond delay="0"/>
                                  </p:stCondLst>
                                  <p:childTnLst>
                                    <p:set>
                                      <p:cBhvr>
                                        <p:cTn id="455" dur="1" fill="hold">
                                          <p:stCondLst>
                                            <p:cond delay="0"/>
                                          </p:stCondLst>
                                        </p:cTn>
                                        <p:tgtEl>
                                          <p:spTgt spid="33012"/>
                                        </p:tgtEl>
                                        <p:attrNameLst>
                                          <p:attrName>style.visibility</p:attrName>
                                        </p:attrNameLst>
                                      </p:cBhvr>
                                      <p:to>
                                        <p:strVal val="visible"/>
                                      </p:to>
                                    </p:set>
                                    <p:animEffect transition="in" filter="dissolve">
                                      <p:cBhvr>
                                        <p:cTn id="456" dur="500"/>
                                        <p:tgtEl>
                                          <p:spTgt spid="33012"/>
                                        </p:tgtEl>
                                      </p:cBhvr>
                                    </p:animEffect>
                                  </p:childTnLst>
                                </p:cTn>
                              </p:par>
                              <p:par>
                                <p:cTn id="457" presetID="9" presetClass="entr" presetSubtype="0" fill="hold" nodeType="withEffect">
                                  <p:stCondLst>
                                    <p:cond delay="0"/>
                                  </p:stCondLst>
                                  <p:childTnLst>
                                    <p:set>
                                      <p:cBhvr>
                                        <p:cTn id="458" dur="1" fill="hold">
                                          <p:stCondLst>
                                            <p:cond delay="0"/>
                                          </p:stCondLst>
                                        </p:cTn>
                                        <p:tgtEl>
                                          <p:spTgt spid="33013"/>
                                        </p:tgtEl>
                                        <p:attrNameLst>
                                          <p:attrName>style.visibility</p:attrName>
                                        </p:attrNameLst>
                                      </p:cBhvr>
                                      <p:to>
                                        <p:strVal val="visible"/>
                                      </p:to>
                                    </p:set>
                                    <p:animEffect transition="in" filter="dissolve">
                                      <p:cBhvr>
                                        <p:cTn id="459" dur="500"/>
                                        <p:tgtEl>
                                          <p:spTgt spid="33013"/>
                                        </p:tgtEl>
                                      </p:cBhvr>
                                    </p:animEffect>
                                  </p:childTnLst>
                                </p:cTn>
                              </p:par>
                              <p:par>
                                <p:cTn id="460" presetID="9" presetClass="entr" presetSubtype="0" fill="hold" nodeType="withEffect">
                                  <p:stCondLst>
                                    <p:cond delay="0"/>
                                  </p:stCondLst>
                                  <p:childTnLst>
                                    <p:set>
                                      <p:cBhvr>
                                        <p:cTn id="461" dur="1" fill="hold">
                                          <p:stCondLst>
                                            <p:cond delay="0"/>
                                          </p:stCondLst>
                                        </p:cTn>
                                        <p:tgtEl>
                                          <p:spTgt spid="33014"/>
                                        </p:tgtEl>
                                        <p:attrNameLst>
                                          <p:attrName>style.visibility</p:attrName>
                                        </p:attrNameLst>
                                      </p:cBhvr>
                                      <p:to>
                                        <p:strVal val="visible"/>
                                      </p:to>
                                    </p:set>
                                    <p:animEffect transition="in" filter="dissolve">
                                      <p:cBhvr>
                                        <p:cTn id="462" dur="500"/>
                                        <p:tgtEl>
                                          <p:spTgt spid="33014"/>
                                        </p:tgtEl>
                                      </p:cBhvr>
                                    </p:animEffect>
                                  </p:childTnLst>
                                </p:cTn>
                              </p:par>
                              <p:par>
                                <p:cTn id="463" presetID="9" presetClass="entr" presetSubtype="0" fill="hold" nodeType="withEffect">
                                  <p:stCondLst>
                                    <p:cond delay="0"/>
                                  </p:stCondLst>
                                  <p:childTnLst>
                                    <p:set>
                                      <p:cBhvr>
                                        <p:cTn id="464" dur="1" fill="hold">
                                          <p:stCondLst>
                                            <p:cond delay="0"/>
                                          </p:stCondLst>
                                        </p:cTn>
                                        <p:tgtEl>
                                          <p:spTgt spid="33015"/>
                                        </p:tgtEl>
                                        <p:attrNameLst>
                                          <p:attrName>style.visibility</p:attrName>
                                        </p:attrNameLst>
                                      </p:cBhvr>
                                      <p:to>
                                        <p:strVal val="visible"/>
                                      </p:to>
                                    </p:set>
                                    <p:animEffect transition="in" filter="dissolve">
                                      <p:cBhvr>
                                        <p:cTn id="465" dur="500"/>
                                        <p:tgtEl>
                                          <p:spTgt spid="33015"/>
                                        </p:tgtEl>
                                      </p:cBhvr>
                                    </p:animEffect>
                                  </p:childTnLst>
                                </p:cTn>
                              </p:par>
                            </p:childTnLst>
                          </p:cTn>
                        </p:par>
                      </p:childTnLst>
                    </p:cTn>
                  </p:par>
                  <p:par>
                    <p:cTn id="466" fill="hold" nodeType="clickPar">
                      <p:stCondLst>
                        <p:cond delay="indefinite"/>
                      </p:stCondLst>
                      <p:childTnLst>
                        <p:par>
                          <p:cTn id="467" fill="hold" nodeType="withGroup">
                            <p:stCondLst>
                              <p:cond delay="0"/>
                            </p:stCondLst>
                            <p:childTnLst>
                              <p:par>
                                <p:cTn id="468" presetID="9" presetClass="entr" presetSubtype="0" fill="hold" nodeType="clickEffect">
                                  <p:stCondLst>
                                    <p:cond delay="0"/>
                                  </p:stCondLst>
                                  <p:childTnLst>
                                    <p:set>
                                      <p:cBhvr>
                                        <p:cTn id="469" dur="1" fill="hold">
                                          <p:stCondLst>
                                            <p:cond delay="0"/>
                                          </p:stCondLst>
                                        </p:cTn>
                                        <p:tgtEl>
                                          <p:spTgt spid="32979"/>
                                        </p:tgtEl>
                                        <p:attrNameLst>
                                          <p:attrName>style.visibility</p:attrName>
                                        </p:attrNameLst>
                                      </p:cBhvr>
                                      <p:to>
                                        <p:strVal val="visible"/>
                                      </p:to>
                                    </p:set>
                                    <p:animEffect transition="in" filter="dissolve">
                                      <p:cBhvr>
                                        <p:cTn id="470" dur="500"/>
                                        <p:tgtEl>
                                          <p:spTgt spid="32979"/>
                                        </p:tgtEl>
                                      </p:cBhvr>
                                    </p:animEffect>
                                  </p:childTnLst>
                                </p:cTn>
                              </p:par>
                              <p:par>
                                <p:cTn id="471" presetID="9" presetClass="entr" presetSubtype="0" fill="hold" nodeType="withEffect">
                                  <p:stCondLst>
                                    <p:cond delay="0"/>
                                  </p:stCondLst>
                                  <p:childTnLst>
                                    <p:set>
                                      <p:cBhvr>
                                        <p:cTn id="472" dur="1" fill="hold">
                                          <p:stCondLst>
                                            <p:cond delay="0"/>
                                          </p:stCondLst>
                                        </p:cTn>
                                        <p:tgtEl>
                                          <p:spTgt spid="32980"/>
                                        </p:tgtEl>
                                        <p:attrNameLst>
                                          <p:attrName>style.visibility</p:attrName>
                                        </p:attrNameLst>
                                      </p:cBhvr>
                                      <p:to>
                                        <p:strVal val="visible"/>
                                      </p:to>
                                    </p:set>
                                    <p:animEffect transition="in" filter="dissolve">
                                      <p:cBhvr>
                                        <p:cTn id="473" dur="500"/>
                                        <p:tgtEl>
                                          <p:spTgt spid="32980"/>
                                        </p:tgtEl>
                                      </p:cBhvr>
                                    </p:animEffect>
                                  </p:childTnLst>
                                </p:cTn>
                              </p:par>
                              <p:par>
                                <p:cTn id="474" presetID="9" presetClass="entr" presetSubtype="0" fill="hold" nodeType="withEffect">
                                  <p:stCondLst>
                                    <p:cond delay="0"/>
                                  </p:stCondLst>
                                  <p:childTnLst>
                                    <p:set>
                                      <p:cBhvr>
                                        <p:cTn id="475" dur="1" fill="hold">
                                          <p:stCondLst>
                                            <p:cond delay="0"/>
                                          </p:stCondLst>
                                        </p:cTn>
                                        <p:tgtEl>
                                          <p:spTgt spid="32981"/>
                                        </p:tgtEl>
                                        <p:attrNameLst>
                                          <p:attrName>style.visibility</p:attrName>
                                        </p:attrNameLst>
                                      </p:cBhvr>
                                      <p:to>
                                        <p:strVal val="visible"/>
                                      </p:to>
                                    </p:set>
                                    <p:animEffect transition="in" filter="dissolve">
                                      <p:cBhvr>
                                        <p:cTn id="476" dur="500"/>
                                        <p:tgtEl>
                                          <p:spTgt spid="32981"/>
                                        </p:tgtEl>
                                      </p:cBhvr>
                                    </p:animEffect>
                                  </p:childTnLst>
                                </p:cTn>
                              </p:par>
                              <p:par>
                                <p:cTn id="477" presetID="9" presetClass="entr" presetSubtype="0" fill="hold" nodeType="withEffect">
                                  <p:stCondLst>
                                    <p:cond delay="0"/>
                                  </p:stCondLst>
                                  <p:childTnLst>
                                    <p:set>
                                      <p:cBhvr>
                                        <p:cTn id="478" dur="1" fill="hold">
                                          <p:stCondLst>
                                            <p:cond delay="0"/>
                                          </p:stCondLst>
                                        </p:cTn>
                                        <p:tgtEl>
                                          <p:spTgt spid="32982"/>
                                        </p:tgtEl>
                                        <p:attrNameLst>
                                          <p:attrName>style.visibility</p:attrName>
                                        </p:attrNameLst>
                                      </p:cBhvr>
                                      <p:to>
                                        <p:strVal val="visible"/>
                                      </p:to>
                                    </p:set>
                                    <p:animEffect transition="in" filter="dissolve">
                                      <p:cBhvr>
                                        <p:cTn id="479" dur="500"/>
                                        <p:tgtEl>
                                          <p:spTgt spid="32982"/>
                                        </p:tgtEl>
                                      </p:cBhvr>
                                    </p:animEffect>
                                  </p:childTnLst>
                                </p:cTn>
                              </p:par>
                              <p:par>
                                <p:cTn id="480" presetID="9" presetClass="entr" presetSubtype="0" fill="hold" nodeType="withEffect">
                                  <p:stCondLst>
                                    <p:cond delay="0"/>
                                  </p:stCondLst>
                                  <p:childTnLst>
                                    <p:set>
                                      <p:cBhvr>
                                        <p:cTn id="481" dur="1" fill="hold">
                                          <p:stCondLst>
                                            <p:cond delay="0"/>
                                          </p:stCondLst>
                                        </p:cTn>
                                        <p:tgtEl>
                                          <p:spTgt spid="32983"/>
                                        </p:tgtEl>
                                        <p:attrNameLst>
                                          <p:attrName>style.visibility</p:attrName>
                                        </p:attrNameLst>
                                      </p:cBhvr>
                                      <p:to>
                                        <p:strVal val="visible"/>
                                      </p:to>
                                    </p:set>
                                    <p:animEffect transition="in" filter="dissolve">
                                      <p:cBhvr>
                                        <p:cTn id="482" dur="500"/>
                                        <p:tgtEl>
                                          <p:spTgt spid="32983"/>
                                        </p:tgtEl>
                                      </p:cBhvr>
                                    </p:animEffect>
                                  </p:childTnLst>
                                </p:cTn>
                              </p:par>
                              <p:par>
                                <p:cTn id="483" presetID="9" presetClass="entr" presetSubtype="0" fill="hold" nodeType="withEffect">
                                  <p:stCondLst>
                                    <p:cond delay="0"/>
                                  </p:stCondLst>
                                  <p:childTnLst>
                                    <p:set>
                                      <p:cBhvr>
                                        <p:cTn id="484" dur="1" fill="hold">
                                          <p:stCondLst>
                                            <p:cond delay="0"/>
                                          </p:stCondLst>
                                        </p:cTn>
                                        <p:tgtEl>
                                          <p:spTgt spid="32984"/>
                                        </p:tgtEl>
                                        <p:attrNameLst>
                                          <p:attrName>style.visibility</p:attrName>
                                        </p:attrNameLst>
                                      </p:cBhvr>
                                      <p:to>
                                        <p:strVal val="visible"/>
                                      </p:to>
                                    </p:set>
                                    <p:animEffect transition="in" filter="dissolve">
                                      <p:cBhvr>
                                        <p:cTn id="485" dur="500"/>
                                        <p:tgtEl>
                                          <p:spTgt spid="32984"/>
                                        </p:tgtEl>
                                      </p:cBhvr>
                                    </p:animEffect>
                                  </p:childTnLst>
                                </p:cTn>
                              </p:par>
                              <p:par>
                                <p:cTn id="486" presetID="9" presetClass="entr" presetSubtype="0" fill="hold" nodeType="withEffect">
                                  <p:stCondLst>
                                    <p:cond delay="0"/>
                                  </p:stCondLst>
                                  <p:childTnLst>
                                    <p:set>
                                      <p:cBhvr>
                                        <p:cTn id="487" dur="1" fill="hold">
                                          <p:stCondLst>
                                            <p:cond delay="0"/>
                                          </p:stCondLst>
                                        </p:cTn>
                                        <p:tgtEl>
                                          <p:spTgt spid="32985"/>
                                        </p:tgtEl>
                                        <p:attrNameLst>
                                          <p:attrName>style.visibility</p:attrName>
                                        </p:attrNameLst>
                                      </p:cBhvr>
                                      <p:to>
                                        <p:strVal val="visible"/>
                                      </p:to>
                                    </p:set>
                                    <p:animEffect transition="in" filter="dissolve">
                                      <p:cBhvr>
                                        <p:cTn id="488" dur="500"/>
                                        <p:tgtEl>
                                          <p:spTgt spid="32985"/>
                                        </p:tgtEl>
                                      </p:cBhvr>
                                    </p:animEffect>
                                  </p:childTnLst>
                                </p:cTn>
                              </p:par>
                              <p:par>
                                <p:cTn id="489" presetID="9" presetClass="entr" presetSubtype="0" fill="hold" nodeType="withEffect">
                                  <p:stCondLst>
                                    <p:cond delay="0"/>
                                  </p:stCondLst>
                                  <p:childTnLst>
                                    <p:set>
                                      <p:cBhvr>
                                        <p:cTn id="490" dur="1" fill="hold">
                                          <p:stCondLst>
                                            <p:cond delay="0"/>
                                          </p:stCondLst>
                                        </p:cTn>
                                        <p:tgtEl>
                                          <p:spTgt spid="32986"/>
                                        </p:tgtEl>
                                        <p:attrNameLst>
                                          <p:attrName>style.visibility</p:attrName>
                                        </p:attrNameLst>
                                      </p:cBhvr>
                                      <p:to>
                                        <p:strVal val="visible"/>
                                      </p:to>
                                    </p:set>
                                    <p:animEffect transition="in" filter="dissolve">
                                      <p:cBhvr>
                                        <p:cTn id="491" dur="500"/>
                                        <p:tgtEl>
                                          <p:spTgt spid="32986"/>
                                        </p:tgtEl>
                                      </p:cBhvr>
                                    </p:animEffect>
                                  </p:childTnLst>
                                </p:cTn>
                              </p:par>
                              <p:par>
                                <p:cTn id="492" presetID="9" presetClass="entr" presetSubtype="0" fill="hold" nodeType="withEffect">
                                  <p:stCondLst>
                                    <p:cond delay="0"/>
                                  </p:stCondLst>
                                  <p:childTnLst>
                                    <p:set>
                                      <p:cBhvr>
                                        <p:cTn id="493" dur="1" fill="hold">
                                          <p:stCondLst>
                                            <p:cond delay="0"/>
                                          </p:stCondLst>
                                        </p:cTn>
                                        <p:tgtEl>
                                          <p:spTgt spid="32987"/>
                                        </p:tgtEl>
                                        <p:attrNameLst>
                                          <p:attrName>style.visibility</p:attrName>
                                        </p:attrNameLst>
                                      </p:cBhvr>
                                      <p:to>
                                        <p:strVal val="visible"/>
                                      </p:to>
                                    </p:set>
                                    <p:animEffect transition="in" filter="dissolve">
                                      <p:cBhvr>
                                        <p:cTn id="494" dur="500"/>
                                        <p:tgtEl>
                                          <p:spTgt spid="32987"/>
                                        </p:tgtEl>
                                      </p:cBhvr>
                                    </p:animEffect>
                                  </p:childTnLst>
                                </p:cTn>
                              </p:par>
                              <p:par>
                                <p:cTn id="495" presetID="9" presetClass="entr" presetSubtype="0" fill="hold" nodeType="withEffect">
                                  <p:stCondLst>
                                    <p:cond delay="0"/>
                                  </p:stCondLst>
                                  <p:childTnLst>
                                    <p:set>
                                      <p:cBhvr>
                                        <p:cTn id="496" dur="1" fill="hold">
                                          <p:stCondLst>
                                            <p:cond delay="0"/>
                                          </p:stCondLst>
                                        </p:cTn>
                                        <p:tgtEl>
                                          <p:spTgt spid="32988"/>
                                        </p:tgtEl>
                                        <p:attrNameLst>
                                          <p:attrName>style.visibility</p:attrName>
                                        </p:attrNameLst>
                                      </p:cBhvr>
                                      <p:to>
                                        <p:strVal val="visible"/>
                                      </p:to>
                                    </p:set>
                                    <p:animEffect transition="in" filter="dissolve">
                                      <p:cBhvr>
                                        <p:cTn id="497" dur="500"/>
                                        <p:tgtEl>
                                          <p:spTgt spid="32988"/>
                                        </p:tgtEl>
                                      </p:cBhvr>
                                    </p:animEffect>
                                  </p:childTnLst>
                                </p:cTn>
                              </p:par>
                              <p:par>
                                <p:cTn id="498" presetID="9" presetClass="entr" presetSubtype="0" fill="hold" nodeType="withEffect">
                                  <p:stCondLst>
                                    <p:cond delay="0"/>
                                  </p:stCondLst>
                                  <p:childTnLst>
                                    <p:set>
                                      <p:cBhvr>
                                        <p:cTn id="499" dur="1" fill="hold">
                                          <p:stCondLst>
                                            <p:cond delay="0"/>
                                          </p:stCondLst>
                                        </p:cTn>
                                        <p:tgtEl>
                                          <p:spTgt spid="32989"/>
                                        </p:tgtEl>
                                        <p:attrNameLst>
                                          <p:attrName>style.visibility</p:attrName>
                                        </p:attrNameLst>
                                      </p:cBhvr>
                                      <p:to>
                                        <p:strVal val="visible"/>
                                      </p:to>
                                    </p:set>
                                    <p:animEffect transition="in" filter="dissolve">
                                      <p:cBhvr>
                                        <p:cTn id="500" dur="500"/>
                                        <p:tgtEl>
                                          <p:spTgt spid="32989"/>
                                        </p:tgtEl>
                                      </p:cBhvr>
                                    </p:animEffect>
                                  </p:childTnLst>
                                </p:cTn>
                              </p:par>
                              <p:par>
                                <p:cTn id="501" presetID="9" presetClass="entr" presetSubtype="0" fill="hold" nodeType="withEffect">
                                  <p:stCondLst>
                                    <p:cond delay="0"/>
                                  </p:stCondLst>
                                  <p:childTnLst>
                                    <p:set>
                                      <p:cBhvr>
                                        <p:cTn id="502" dur="1" fill="hold">
                                          <p:stCondLst>
                                            <p:cond delay="0"/>
                                          </p:stCondLst>
                                        </p:cTn>
                                        <p:tgtEl>
                                          <p:spTgt spid="32990"/>
                                        </p:tgtEl>
                                        <p:attrNameLst>
                                          <p:attrName>style.visibility</p:attrName>
                                        </p:attrNameLst>
                                      </p:cBhvr>
                                      <p:to>
                                        <p:strVal val="visible"/>
                                      </p:to>
                                    </p:set>
                                    <p:animEffect transition="in" filter="dissolve">
                                      <p:cBhvr>
                                        <p:cTn id="503" dur="500"/>
                                        <p:tgtEl>
                                          <p:spTgt spid="32990"/>
                                        </p:tgtEl>
                                      </p:cBhvr>
                                    </p:animEffect>
                                  </p:childTnLst>
                                </p:cTn>
                              </p:par>
                              <p:par>
                                <p:cTn id="504" presetID="9" presetClass="entr" presetSubtype="0" fill="hold" nodeType="withEffect">
                                  <p:stCondLst>
                                    <p:cond delay="0"/>
                                  </p:stCondLst>
                                  <p:childTnLst>
                                    <p:set>
                                      <p:cBhvr>
                                        <p:cTn id="505" dur="1" fill="hold">
                                          <p:stCondLst>
                                            <p:cond delay="0"/>
                                          </p:stCondLst>
                                        </p:cTn>
                                        <p:tgtEl>
                                          <p:spTgt spid="32991"/>
                                        </p:tgtEl>
                                        <p:attrNameLst>
                                          <p:attrName>style.visibility</p:attrName>
                                        </p:attrNameLst>
                                      </p:cBhvr>
                                      <p:to>
                                        <p:strVal val="visible"/>
                                      </p:to>
                                    </p:set>
                                    <p:animEffect transition="in" filter="dissolve">
                                      <p:cBhvr>
                                        <p:cTn id="506" dur="500"/>
                                        <p:tgtEl>
                                          <p:spTgt spid="32991"/>
                                        </p:tgtEl>
                                      </p:cBhvr>
                                    </p:animEffect>
                                  </p:childTnLst>
                                </p:cTn>
                              </p:par>
                              <p:par>
                                <p:cTn id="507" presetID="9" presetClass="entr" presetSubtype="0" fill="hold" nodeType="withEffect">
                                  <p:stCondLst>
                                    <p:cond delay="0"/>
                                  </p:stCondLst>
                                  <p:childTnLst>
                                    <p:set>
                                      <p:cBhvr>
                                        <p:cTn id="508" dur="1" fill="hold">
                                          <p:stCondLst>
                                            <p:cond delay="0"/>
                                          </p:stCondLst>
                                        </p:cTn>
                                        <p:tgtEl>
                                          <p:spTgt spid="32992"/>
                                        </p:tgtEl>
                                        <p:attrNameLst>
                                          <p:attrName>style.visibility</p:attrName>
                                        </p:attrNameLst>
                                      </p:cBhvr>
                                      <p:to>
                                        <p:strVal val="visible"/>
                                      </p:to>
                                    </p:set>
                                    <p:animEffect transition="in" filter="dissolve">
                                      <p:cBhvr>
                                        <p:cTn id="509" dur="500"/>
                                        <p:tgtEl>
                                          <p:spTgt spid="32992"/>
                                        </p:tgtEl>
                                      </p:cBhvr>
                                    </p:animEffect>
                                  </p:childTnLst>
                                </p:cTn>
                              </p:par>
                              <p:par>
                                <p:cTn id="510" presetID="9" presetClass="entr" presetSubtype="0" fill="hold" nodeType="withEffect">
                                  <p:stCondLst>
                                    <p:cond delay="0"/>
                                  </p:stCondLst>
                                  <p:childTnLst>
                                    <p:set>
                                      <p:cBhvr>
                                        <p:cTn id="511" dur="1" fill="hold">
                                          <p:stCondLst>
                                            <p:cond delay="0"/>
                                          </p:stCondLst>
                                        </p:cTn>
                                        <p:tgtEl>
                                          <p:spTgt spid="32993"/>
                                        </p:tgtEl>
                                        <p:attrNameLst>
                                          <p:attrName>style.visibility</p:attrName>
                                        </p:attrNameLst>
                                      </p:cBhvr>
                                      <p:to>
                                        <p:strVal val="visible"/>
                                      </p:to>
                                    </p:set>
                                    <p:animEffect transition="in" filter="dissolve">
                                      <p:cBhvr>
                                        <p:cTn id="512" dur="500"/>
                                        <p:tgtEl>
                                          <p:spTgt spid="32993"/>
                                        </p:tgtEl>
                                      </p:cBhvr>
                                    </p:animEffect>
                                  </p:childTnLst>
                                </p:cTn>
                              </p:par>
                              <p:par>
                                <p:cTn id="513" presetID="9" presetClass="entr" presetSubtype="0" fill="hold" nodeType="withEffect">
                                  <p:stCondLst>
                                    <p:cond delay="0"/>
                                  </p:stCondLst>
                                  <p:childTnLst>
                                    <p:set>
                                      <p:cBhvr>
                                        <p:cTn id="514" dur="1" fill="hold">
                                          <p:stCondLst>
                                            <p:cond delay="0"/>
                                          </p:stCondLst>
                                        </p:cTn>
                                        <p:tgtEl>
                                          <p:spTgt spid="32994"/>
                                        </p:tgtEl>
                                        <p:attrNameLst>
                                          <p:attrName>style.visibility</p:attrName>
                                        </p:attrNameLst>
                                      </p:cBhvr>
                                      <p:to>
                                        <p:strVal val="visible"/>
                                      </p:to>
                                    </p:set>
                                    <p:animEffect transition="in" filter="dissolve">
                                      <p:cBhvr>
                                        <p:cTn id="515" dur="500"/>
                                        <p:tgtEl>
                                          <p:spTgt spid="32994"/>
                                        </p:tgtEl>
                                      </p:cBhvr>
                                    </p:animEffect>
                                  </p:childTnLst>
                                </p:cTn>
                              </p:par>
                              <p:par>
                                <p:cTn id="516" presetID="9" presetClass="entr" presetSubtype="0" fill="hold" nodeType="withEffect">
                                  <p:stCondLst>
                                    <p:cond delay="0"/>
                                  </p:stCondLst>
                                  <p:childTnLst>
                                    <p:set>
                                      <p:cBhvr>
                                        <p:cTn id="517" dur="1" fill="hold">
                                          <p:stCondLst>
                                            <p:cond delay="0"/>
                                          </p:stCondLst>
                                        </p:cTn>
                                        <p:tgtEl>
                                          <p:spTgt spid="32995"/>
                                        </p:tgtEl>
                                        <p:attrNameLst>
                                          <p:attrName>style.visibility</p:attrName>
                                        </p:attrNameLst>
                                      </p:cBhvr>
                                      <p:to>
                                        <p:strVal val="visible"/>
                                      </p:to>
                                    </p:set>
                                    <p:animEffect transition="in" filter="dissolve">
                                      <p:cBhvr>
                                        <p:cTn id="518" dur="500"/>
                                        <p:tgtEl>
                                          <p:spTgt spid="32995"/>
                                        </p:tgtEl>
                                      </p:cBhvr>
                                    </p:animEffect>
                                  </p:childTnLst>
                                </p:cTn>
                              </p:par>
                              <p:par>
                                <p:cTn id="519" presetID="9" presetClass="entr" presetSubtype="0" fill="hold" nodeType="withEffect">
                                  <p:stCondLst>
                                    <p:cond delay="0"/>
                                  </p:stCondLst>
                                  <p:childTnLst>
                                    <p:set>
                                      <p:cBhvr>
                                        <p:cTn id="520" dur="1" fill="hold">
                                          <p:stCondLst>
                                            <p:cond delay="0"/>
                                          </p:stCondLst>
                                        </p:cTn>
                                        <p:tgtEl>
                                          <p:spTgt spid="32996"/>
                                        </p:tgtEl>
                                        <p:attrNameLst>
                                          <p:attrName>style.visibility</p:attrName>
                                        </p:attrNameLst>
                                      </p:cBhvr>
                                      <p:to>
                                        <p:strVal val="visible"/>
                                      </p:to>
                                    </p:set>
                                    <p:animEffect transition="in" filter="dissolve">
                                      <p:cBhvr>
                                        <p:cTn id="521" dur="500"/>
                                        <p:tgtEl>
                                          <p:spTgt spid="32996"/>
                                        </p:tgtEl>
                                      </p:cBhvr>
                                    </p:animEffect>
                                  </p:childTnLst>
                                </p:cTn>
                              </p:par>
                              <p:par>
                                <p:cTn id="522" presetID="9" presetClass="entr" presetSubtype="0" fill="hold" nodeType="withEffect">
                                  <p:stCondLst>
                                    <p:cond delay="0"/>
                                  </p:stCondLst>
                                  <p:childTnLst>
                                    <p:set>
                                      <p:cBhvr>
                                        <p:cTn id="523" dur="1" fill="hold">
                                          <p:stCondLst>
                                            <p:cond delay="0"/>
                                          </p:stCondLst>
                                        </p:cTn>
                                        <p:tgtEl>
                                          <p:spTgt spid="32997"/>
                                        </p:tgtEl>
                                        <p:attrNameLst>
                                          <p:attrName>style.visibility</p:attrName>
                                        </p:attrNameLst>
                                      </p:cBhvr>
                                      <p:to>
                                        <p:strVal val="visible"/>
                                      </p:to>
                                    </p:set>
                                    <p:animEffect transition="in" filter="dissolve">
                                      <p:cBhvr>
                                        <p:cTn id="524" dur="500"/>
                                        <p:tgtEl>
                                          <p:spTgt spid="32997"/>
                                        </p:tgtEl>
                                      </p:cBhvr>
                                    </p:animEffect>
                                  </p:childTnLst>
                                </p:cTn>
                              </p:par>
                              <p:par>
                                <p:cTn id="525" presetID="9" presetClass="entr" presetSubtype="0" fill="hold" nodeType="withEffect">
                                  <p:stCondLst>
                                    <p:cond delay="0"/>
                                  </p:stCondLst>
                                  <p:childTnLst>
                                    <p:set>
                                      <p:cBhvr>
                                        <p:cTn id="526" dur="1" fill="hold">
                                          <p:stCondLst>
                                            <p:cond delay="0"/>
                                          </p:stCondLst>
                                        </p:cTn>
                                        <p:tgtEl>
                                          <p:spTgt spid="32998"/>
                                        </p:tgtEl>
                                        <p:attrNameLst>
                                          <p:attrName>style.visibility</p:attrName>
                                        </p:attrNameLst>
                                      </p:cBhvr>
                                      <p:to>
                                        <p:strVal val="visible"/>
                                      </p:to>
                                    </p:set>
                                    <p:animEffect transition="in" filter="dissolve">
                                      <p:cBhvr>
                                        <p:cTn id="527" dur="500"/>
                                        <p:tgtEl>
                                          <p:spTgt spid="32998"/>
                                        </p:tgtEl>
                                      </p:cBhvr>
                                    </p:animEffect>
                                  </p:childTnLst>
                                </p:cTn>
                              </p:par>
                              <p:par>
                                <p:cTn id="528" presetID="9" presetClass="entr" presetSubtype="0" fill="hold" nodeType="withEffect">
                                  <p:stCondLst>
                                    <p:cond delay="0"/>
                                  </p:stCondLst>
                                  <p:childTnLst>
                                    <p:set>
                                      <p:cBhvr>
                                        <p:cTn id="529" dur="1" fill="hold">
                                          <p:stCondLst>
                                            <p:cond delay="0"/>
                                          </p:stCondLst>
                                        </p:cTn>
                                        <p:tgtEl>
                                          <p:spTgt spid="32999"/>
                                        </p:tgtEl>
                                        <p:attrNameLst>
                                          <p:attrName>style.visibility</p:attrName>
                                        </p:attrNameLst>
                                      </p:cBhvr>
                                      <p:to>
                                        <p:strVal val="visible"/>
                                      </p:to>
                                    </p:set>
                                    <p:animEffect transition="in" filter="dissolve">
                                      <p:cBhvr>
                                        <p:cTn id="530" dur="500"/>
                                        <p:tgtEl>
                                          <p:spTgt spid="32999"/>
                                        </p:tgtEl>
                                      </p:cBhvr>
                                    </p:animEffect>
                                  </p:childTnLst>
                                </p:cTn>
                              </p:par>
                              <p:par>
                                <p:cTn id="531" presetID="9" presetClass="entr" presetSubtype="0" fill="hold" nodeType="withEffect">
                                  <p:stCondLst>
                                    <p:cond delay="0"/>
                                  </p:stCondLst>
                                  <p:childTnLst>
                                    <p:set>
                                      <p:cBhvr>
                                        <p:cTn id="532" dur="1" fill="hold">
                                          <p:stCondLst>
                                            <p:cond delay="0"/>
                                          </p:stCondLst>
                                        </p:cTn>
                                        <p:tgtEl>
                                          <p:spTgt spid="33000"/>
                                        </p:tgtEl>
                                        <p:attrNameLst>
                                          <p:attrName>style.visibility</p:attrName>
                                        </p:attrNameLst>
                                      </p:cBhvr>
                                      <p:to>
                                        <p:strVal val="visible"/>
                                      </p:to>
                                    </p:set>
                                    <p:animEffect transition="in" filter="dissolve">
                                      <p:cBhvr>
                                        <p:cTn id="533" dur="500"/>
                                        <p:tgtEl>
                                          <p:spTgt spid="33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2371725" y="180975"/>
            <a:ext cx="4403725" cy="57943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Cuts and their capacity</a:t>
            </a:r>
            <a:endPar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09" name="Rectangle 5"/>
          <p:cNvSpPr>
            <a:spLocks noChangeArrowheads="1"/>
          </p:cNvSpPr>
          <p:nvPr/>
        </p:nvSpPr>
        <p:spPr bwMode="auto">
          <a:xfrm>
            <a:off x="598488" y="901700"/>
            <a:ext cx="7654925" cy="915988"/>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tab pos="228600" algn="l"/>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 </a:t>
            </a: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cut</a:t>
            </a: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in a network with source S and sink T, is a set of arcs (edges) whose removal separates the network into two parts X and Y, where X contains at least S and Y contains at least T. </a:t>
            </a:r>
          </a:p>
        </p:txBody>
      </p:sp>
      <p:sp>
        <p:nvSpPr>
          <p:cNvPr id="21510" name="Rectangle 6"/>
          <p:cNvSpPr>
            <a:spLocks noChangeArrowheads="1"/>
          </p:cNvSpPr>
          <p:nvPr/>
        </p:nvSpPr>
        <p:spPr bwMode="auto">
          <a:xfrm>
            <a:off x="419100" y="5486400"/>
            <a:ext cx="3841750" cy="915988"/>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The </a:t>
            </a: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capacity of a cut </a:t>
            </a: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is the sum of the capacities of those arcs in the cut which are directed from X to Y.</a:t>
            </a:r>
          </a:p>
        </p:txBody>
      </p:sp>
      <p:sp>
        <p:nvSpPr>
          <p:cNvPr id="21511" name="AutoShape 7"/>
          <p:cNvSpPr>
            <a:spLocks noChangeArrowheads="1"/>
          </p:cNvSpPr>
          <p:nvPr/>
        </p:nvSpPr>
        <p:spPr bwMode="auto">
          <a:xfrm>
            <a:off x="876300" y="2768600"/>
            <a:ext cx="5664200" cy="1562100"/>
          </a:xfrm>
          <a:prstGeom prst="hexagon">
            <a:avLst>
              <a:gd name="adj" fmla="val 9065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12" name="Line 8"/>
          <p:cNvSpPr>
            <a:spLocks noChangeShapeType="1"/>
          </p:cNvSpPr>
          <p:nvPr/>
        </p:nvSpPr>
        <p:spPr bwMode="auto">
          <a:xfrm flipH="1">
            <a:off x="5119688" y="2768600"/>
            <a:ext cx="0" cy="155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13" name="Oval 9"/>
          <p:cNvSpPr>
            <a:spLocks noChangeArrowheads="1"/>
          </p:cNvSpPr>
          <p:nvPr/>
        </p:nvSpPr>
        <p:spPr bwMode="auto">
          <a:xfrm>
            <a:off x="839788" y="3517900"/>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14" name="Oval 10"/>
          <p:cNvSpPr>
            <a:spLocks noChangeArrowheads="1"/>
          </p:cNvSpPr>
          <p:nvPr/>
        </p:nvSpPr>
        <p:spPr bwMode="auto">
          <a:xfrm>
            <a:off x="3987800" y="3513138"/>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15" name="Oval 11"/>
          <p:cNvSpPr>
            <a:spLocks noChangeArrowheads="1"/>
          </p:cNvSpPr>
          <p:nvPr/>
        </p:nvSpPr>
        <p:spPr bwMode="auto">
          <a:xfrm>
            <a:off x="2257425" y="273526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16" name="Oval 12"/>
          <p:cNvSpPr>
            <a:spLocks noChangeArrowheads="1"/>
          </p:cNvSpPr>
          <p:nvPr/>
        </p:nvSpPr>
        <p:spPr bwMode="auto">
          <a:xfrm>
            <a:off x="2259013" y="429577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17" name="Oval 13"/>
          <p:cNvSpPr>
            <a:spLocks noChangeArrowheads="1"/>
          </p:cNvSpPr>
          <p:nvPr/>
        </p:nvSpPr>
        <p:spPr bwMode="auto">
          <a:xfrm>
            <a:off x="5081588" y="428942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18" name="Oval 14"/>
          <p:cNvSpPr>
            <a:spLocks noChangeArrowheads="1"/>
          </p:cNvSpPr>
          <p:nvPr/>
        </p:nvSpPr>
        <p:spPr bwMode="auto">
          <a:xfrm>
            <a:off x="5083175" y="2736850"/>
            <a:ext cx="71438"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19" name="Oval 15"/>
          <p:cNvSpPr>
            <a:spLocks noChangeArrowheads="1"/>
          </p:cNvSpPr>
          <p:nvPr/>
        </p:nvSpPr>
        <p:spPr bwMode="auto">
          <a:xfrm>
            <a:off x="6500813" y="3513138"/>
            <a:ext cx="71437"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20" name="Line 16"/>
          <p:cNvSpPr>
            <a:spLocks noChangeShapeType="1"/>
          </p:cNvSpPr>
          <p:nvPr/>
        </p:nvSpPr>
        <p:spPr bwMode="auto">
          <a:xfrm>
            <a:off x="2297113" y="2770188"/>
            <a:ext cx="1725612" cy="781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21" name="Line 17"/>
          <p:cNvSpPr>
            <a:spLocks noChangeShapeType="1"/>
          </p:cNvSpPr>
          <p:nvPr/>
        </p:nvSpPr>
        <p:spPr bwMode="auto">
          <a:xfrm flipV="1">
            <a:off x="2290763" y="3544888"/>
            <a:ext cx="1735137" cy="782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22" name="Line 18"/>
          <p:cNvSpPr>
            <a:spLocks noChangeShapeType="1"/>
          </p:cNvSpPr>
          <p:nvPr/>
        </p:nvSpPr>
        <p:spPr bwMode="auto">
          <a:xfrm flipV="1">
            <a:off x="4025900" y="2767013"/>
            <a:ext cx="1093788" cy="776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23" name="Line 19"/>
          <p:cNvSpPr>
            <a:spLocks noChangeShapeType="1"/>
          </p:cNvSpPr>
          <p:nvPr/>
        </p:nvSpPr>
        <p:spPr bwMode="auto">
          <a:xfrm>
            <a:off x="4021138" y="3536950"/>
            <a:ext cx="1096962"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24" name="Line 20"/>
          <p:cNvSpPr>
            <a:spLocks noChangeShapeType="1"/>
          </p:cNvSpPr>
          <p:nvPr/>
        </p:nvSpPr>
        <p:spPr bwMode="auto">
          <a:xfrm>
            <a:off x="3590925" y="27686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25" name="Line 21"/>
          <p:cNvSpPr>
            <a:spLocks noChangeShapeType="1"/>
          </p:cNvSpPr>
          <p:nvPr/>
        </p:nvSpPr>
        <p:spPr bwMode="auto">
          <a:xfrm>
            <a:off x="3592513" y="43307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26" name="Line 22"/>
          <p:cNvSpPr>
            <a:spLocks noChangeShapeType="1"/>
          </p:cNvSpPr>
          <p:nvPr/>
        </p:nvSpPr>
        <p:spPr bwMode="auto">
          <a:xfrm flipV="1">
            <a:off x="1574800" y="3094038"/>
            <a:ext cx="128588" cy="69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27" name="Line 23"/>
          <p:cNvSpPr>
            <a:spLocks noChangeShapeType="1"/>
          </p:cNvSpPr>
          <p:nvPr/>
        </p:nvSpPr>
        <p:spPr bwMode="auto">
          <a:xfrm>
            <a:off x="1536700" y="3914775"/>
            <a:ext cx="109538" cy="58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28" name="Line 24"/>
          <p:cNvSpPr>
            <a:spLocks noChangeShapeType="1"/>
          </p:cNvSpPr>
          <p:nvPr/>
        </p:nvSpPr>
        <p:spPr bwMode="auto">
          <a:xfrm flipV="1">
            <a:off x="3113088" y="3892550"/>
            <a:ext cx="138112" cy="63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29" name="Line 25"/>
          <p:cNvSpPr>
            <a:spLocks noChangeShapeType="1"/>
          </p:cNvSpPr>
          <p:nvPr/>
        </p:nvSpPr>
        <p:spPr bwMode="auto">
          <a:xfrm>
            <a:off x="3081338" y="3124200"/>
            <a:ext cx="109537" cy="5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30" name="Line 26"/>
          <p:cNvSpPr>
            <a:spLocks noChangeShapeType="1"/>
          </p:cNvSpPr>
          <p:nvPr/>
        </p:nvSpPr>
        <p:spPr bwMode="auto">
          <a:xfrm flipV="1">
            <a:off x="4494213" y="3117850"/>
            <a:ext cx="130175" cy="9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31" name="Line 27"/>
          <p:cNvSpPr>
            <a:spLocks noChangeShapeType="1"/>
          </p:cNvSpPr>
          <p:nvPr/>
        </p:nvSpPr>
        <p:spPr bwMode="auto">
          <a:xfrm flipV="1">
            <a:off x="5775325" y="3895725"/>
            <a:ext cx="13335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32" name="Line 28"/>
          <p:cNvSpPr>
            <a:spLocks noChangeShapeType="1"/>
          </p:cNvSpPr>
          <p:nvPr/>
        </p:nvSpPr>
        <p:spPr bwMode="auto">
          <a:xfrm>
            <a:off x="4456113" y="3849688"/>
            <a:ext cx="117475" cy="80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33" name="Line 29"/>
          <p:cNvSpPr>
            <a:spLocks noChangeShapeType="1"/>
          </p:cNvSpPr>
          <p:nvPr/>
        </p:nvSpPr>
        <p:spPr bwMode="auto">
          <a:xfrm>
            <a:off x="5745163" y="3111500"/>
            <a:ext cx="119062" cy="61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34" name="Line 30"/>
          <p:cNvSpPr>
            <a:spLocks noChangeShapeType="1"/>
          </p:cNvSpPr>
          <p:nvPr/>
        </p:nvSpPr>
        <p:spPr bwMode="auto">
          <a:xfrm>
            <a:off x="5119688" y="3443288"/>
            <a:ext cx="1587"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1535" name="Object 31"/>
          <p:cNvGraphicFramePr>
            <a:graphicFrameLocks noChangeAspect="1"/>
          </p:cNvGraphicFramePr>
          <p:nvPr/>
        </p:nvGraphicFramePr>
        <p:xfrm>
          <a:off x="628650" y="3409950"/>
          <a:ext cx="209550" cy="266700"/>
        </p:xfrm>
        <a:graphic>
          <a:graphicData uri="http://schemas.openxmlformats.org/presentationml/2006/ole">
            <mc:AlternateContent xmlns:mc="http://schemas.openxmlformats.org/markup-compatibility/2006">
              <mc:Choice xmlns:v="urn:schemas-microsoft-com:vml" Requires="v">
                <p:oleObj spid="_x0000_s10358" name="Equation" r:id="rId4" imgW="139680" imgH="177480" progId="Equation.3">
                  <p:embed/>
                </p:oleObj>
              </mc:Choice>
              <mc:Fallback>
                <p:oleObj name="Equation" r:id="rId4" imgW="139680" imgH="177480" progId="Equation.3">
                  <p:embed/>
                  <p:pic>
                    <p:nvPicPr>
                      <p:cNvPr id="21535"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3409950"/>
                        <a:ext cx="2095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6" name="Object 32"/>
          <p:cNvGraphicFramePr>
            <a:graphicFrameLocks noChangeAspect="1"/>
          </p:cNvGraphicFramePr>
          <p:nvPr/>
        </p:nvGraphicFramePr>
        <p:xfrm>
          <a:off x="2193925" y="2466975"/>
          <a:ext cx="228600" cy="247650"/>
        </p:xfrm>
        <a:graphic>
          <a:graphicData uri="http://schemas.openxmlformats.org/presentationml/2006/ole">
            <mc:AlternateContent xmlns:mc="http://schemas.openxmlformats.org/markup-compatibility/2006">
              <mc:Choice xmlns:v="urn:schemas-microsoft-com:vml" Requires="v">
                <p:oleObj spid="_x0000_s10359" name="Equation" r:id="rId6" imgW="152280" imgH="164880" progId="Equation.3">
                  <p:embed/>
                </p:oleObj>
              </mc:Choice>
              <mc:Fallback>
                <p:oleObj name="Equation" r:id="rId6" imgW="152280" imgH="164880" progId="Equation.3">
                  <p:embed/>
                  <p:pic>
                    <p:nvPicPr>
                      <p:cNvPr id="21536" name="Object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3925" y="24669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7" name="Object 33"/>
          <p:cNvGraphicFramePr>
            <a:graphicFrameLocks noChangeAspect="1"/>
          </p:cNvGraphicFramePr>
          <p:nvPr/>
        </p:nvGraphicFramePr>
        <p:xfrm>
          <a:off x="2168525" y="4384675"/>
          <a:ext cx="228600" cy="247650"/>
        </p:xfrm>
        <a:graphic>
          <a:graphicData uri="http://schemas.openxmlformats.org/presentationml/2006/ole">
            <mc:AlternateContent xmlns:mc="http://schemas.openxmlformats.org/markup-compatibility/2006">
              <mc:Choice xmlns:v="urn:schemas-microsoft-com:vml" Requires="v">
                <p:oleObj spid="_x0000_s10360" name="Equation" r:id="rId8" imgW="152280" imgH="164880" progId="Equation.3">
                  <p:embed/>
                </p:oleObj>
              </mc:Choice>
              <mc:Fallback>
                <p:oleObj name="Equation" r:id="rId8" imgW="152280" imgH="164880" progId="Equation.3">
                  <p:embed/>
                  <p:pic>
                    <p:nvPicPr>
                      <p:cNvPr id="21537" name="Object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8525" y="43846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8" name="Object 34"/>
          <p:cNvGraphicFramePr>
            <a:graphicFrameLocks noChangeAspect="1"/>
          </p:cNvGraphicFramePr>
          <p:nvPr/>
        </p:nvGraphicFramePr>
        <p:xfrm>
          <a:off x="3883025" y="3232150"/>
          <a:ext cx="228600" cy="266700"/>
        </p:xfrm>
        <a:graphic>
          <a:graphicData uri="http://schemas.openxmlformats.org/presentationml/2006/ole">
            <mc:AlternateContent xmlns:mc="http://schemas.openxmlformats.org/markup-compatibility/2006">
              <mc:Choice xmlns:v="urn:schemas-microsoft-com:vml" Requires="v">
                <p:oleObj spid="_x0000_s10361" name="Equation" r:id="rId10" imgW="152280" imgH="177480" progId="Equation.3">
                  <p:embed/>
                </p:oleObj>
              </mc:Choice>
              <mc:Fallback>
                <p:oleObj name="Equation" r:id="rId10" imgW="152280" imgH="177480" progId="Equation.3">
                  <p:embed/>
                  <p:pic>
                    <p:nvPicPr>
                      <p:cNvPr id="21538" name="Object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3025" y="3232150"/>
                        <a:ext cx="2286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9" name="Object 35"/>
          <p:cNvGraphicFramePr>
            <a:graphicFrameLocks noChangeAspect="1"/>
          </p:cNvGraphicFramePr>
          <p:nvPr/>
        </p:nvGraphicFramePr>
        <p:xfrm>
          <a:off x="5003800" y="2479675"/>
          <a:ext cx="247650" cy="247650"/>
        </p:xfrm>
        <a:graphic>
          <a:graphicData uri="http://schemas.openxmlformats.org/presentationml/2006/ole">
            <mc:AlternateContent xmlns:mc="http://schemas.openxmlformats.org/markup-compatibility/2006">
              <mc:Choice xmlns:v="urn:schemas-microsoft-com:vml" Requires="v">
                <p:oleObj spid="_x0000_s10362" name="Equation" r:id="rId12" imgW="164880" imgH="164880" progId="Equation.3">
                  <p:embed/>
                </p:oleObj>
              </mc:Choice>
              <mc:Fallback>
                <p:oleObj name="Equation" r:id="rId12" imgW="164880" imgH="164880" progId="Equation.3">
                  <p:embed/>
                  <p:pic>
                    <p:nvPicPr>
                      <p:cNvPr id="21539" name="Object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3800" y="2479675"/>
                        <a:ext cx="2476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0" name="Object 36"/>
          <p:cNvGraphicFramePr>
            <a:graphicFrameLocks noChangeAspect="1"/>
          </p:cNvGraphicFramePr>
          <p:nvPr/>
        </p:nvGraphicFramePr>
        <p:xfrm>
          <a:off x="4987925" y="4359275"/>
          <a:ext cx="228600" cy="247650"/>
        </p:xfrm>
        <a:graphic>
          <a:graphicData uri="http://schemas.openxmlformats.org/presentationml/2006/ole">
            <mc:AlternateContent xmlns:mc="http://schemas.openxmlformats.org/markup-compatibility/2006">
              <mc:Choice xmlns:v="urn:schemas-microsoft-com:vml" Requires="v">
                <p:oleObj spid="_x0000_s10363" name="Equation" r:id="rId14" imgW="152280" imgH="164880" progId="Equation.3">
                  <p:embed/>
                </p:oleObj>
              </mc:Choice>
              <mc:Fallback>
                <p:oleObj name="Equation" r:id="rId14" imgW="152280" imgH="164880" progId="Equation.3">
                  <p:embed/>
                  <p:pic>
                    <p:nvPicPr>
                      <p:cNvPr id="21540" name="Object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87925" y="43592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1" name="Object 37"/>
          <p:cNvGraphicFramePr>
            <a:graphicFrameLocks noChangeAspect="1"/>
          </p:cNvGraphicFramePr>
          <p:nvPr/>
        </p:nvGraphicFramePr>
        <p:xfrm>
          <a:off x="6584950" y="3419475"/>
          <a:ext cx="209550" cy="247650"/>
        </p:xfrm>
        <a:graphic>
          <a:graphicData uri="http://schemas.openxmlformats.org/presentationml/2006/ole">
            <mc:AlternateContent xmlns:mc="http://schemas.openxmlformats.org/markup-compatibility/2006">
              <mc:Choice xmlns:v="urn:schemas-microsoft-com:vml" Requires="v">
                <p:oleObj spid="_x0000_s10364" name="Equation" r:id="rId16" imgW="139680" imgH="164880" progId="Equation.3">
                  <p:embed/>
                </p:oleObj>
              </mc:Choice>
              <mc:Fallback>
                <p:oleObj name="Equation" r:id="rId16" imgW="139680" imgH="164880" progId="Equation.3">
                  <p:embed/>
                  <p:pic>
                    <p:nvPicPr>
                      <p:cNvPr id="21541" name="Object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4950" y="3419475"/>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2" name="Object 38"/>
          <p:cNvGraphicFramePr>
            <a:graphicFrameLocks noChangeAspect="1"/>
          </p:cNvGraphicFramePr>
          <p:nvPr/>
        </p:nvGraphicFramePr>
        <p:xfrm>
          <a:off x="1447800" y="2813050"/>
          <a:ext cx="323850" cy="266700"/>
        </p:xfrm>
        <a:graphic>
          <a:graphicData uri="http://schemas.openxmlformats.org/presentationml/2006/ole">
            <mc:AlternateContent xmlns:mc="http://schemas.openxmlformats.org/markup-compatibility/2006">
              <mc:Choice xmlns:v="urn:schemas-microsoft-com:vml" Requires="v">
                <p:oleObj spid="_x0000_s10365" name="Equation" r:id="rId18" imgW="215640" imgH="177480" progId="Equation.3">
                  <p:embed/>
                </p:oleObj>
              </mc:Choice>
              <mc:Fallback>
                <p:oleObj name="Equation" r:id="rId18" imgW="215640" imgH="177480" progId="Equation.3">
                  <p:embed/>
                  <p:pic>
                    <p:nvPicPr>
                      <p:cNvPr id="21542" name="Object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47800" y="2813050"/>
                        <a:ext cx="3238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3" name="Object 39"/>
          <p:cNvGraphicFramePr>
            <a:graphicFrameLocks noChangeAspect="1"/>
          </p:cNvGraphicFramePr>
          <p:nvPr/>
        </p:nvGraphicFramePr>
        <p:xfrm>
          <a:off x="1308100" y="3978275"/>
          <a:ext cx="323850" cy="247650"/>
        </p:xfrm>
        <a:graphic>
          <a:graphicData uri="http://schemas.openxmlformats.org/presentationml/2006/ole">
            <mc:AlternateContent xmlns:mc="http://schemas.openxmlformats.org/markup-compatibility/2006">
              <mc:Choice xmlns:v="urn:schemas-microsoft-com:vml" Requires="v">
                <p:oleObj spid="_x0000_s10366" name="Equation" r:id="rId20" imgW="215640" imgH="164880" progId="Equation.3">
                  <p:embed/>
                </p:oleObj>
              </mc:Choice>
              <mc:Fallback>
                <p:oleObj name="Equation" r:id="rId20" imgW="215640" imgH="164880" progId="Equation.3">
                  <p:embed/>
                  <p:pic>
                    <p:nvPicPr>
                      <p:cNvPr id="21543" name="Object 3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08100" y="39782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4" name="Object 40"/>
          <p:cNvGraphicFramePr>
            <a:graphicFrameLocks noChangeAspect="1"/>
          </p:cNvGraphicFramePr>
          <p:nvPr/>
        </p:nvGraphicFramePr>
        <p:xfrm>
          <a:off x="3571875" y="2444750"/>
          <a:ext cx="190500" cy="266700"/>
        </p:xfrm>
        <a:graphic>
          <a:graphicData uri="http://schemas.openxmlformats.org/presentationml/2006/ole">
            <mc:AlternateContent xmlns:mc="http://schemas.openxmlformats.org/markup-compatibility/2006">
              <mc:Choice xmlns:v="urn:schemas-microsoft-com:vml" Requires="v">
                <p:oleObj spid="_x0000_s10367" name="Equation" r:id="rId22" imgW="126720" imgH="177480" progId="Equation.3">
                  <p:embed/>
                </p:oleObj>
              </mc:Choice>
              <mc:Fallback>
                <p:oleObj name="Equation" r:id="rId22" imgW="126720" imgH="177480" progId="Equation.3">
                  <p:embed/>
                  <p:pic>
                    <p:nvPicPr>
                      <p:cNvPr id="21544" name="Object 4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71875" y="24447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5" name="Object 41"/>
          <p:cNvGraphicFramePr>
            <a:graphicFrameLocks noChangeAspect="1"/>
          </p:cNvGraphicFramePr>
          <p:nvPr/>
        </p:nvGraphicFramePr>
        <p:xfrm>
          <a:off x="2803525" y="3130550"/>
          <a:ext cx="304800" cy="266700"/>
        </p:xfrm>
        <a:graphic>
          <a:graphicData uri="http://schemas.openxmlformats.org/presentationml/2006/ole">
            <mc:AlternateContent xmlns:mc="http://schemas.openxmlformats.org/markup-compatibility/2006">
              <mc:Choice xmlns:v="urn:schemas-microsoft-com:vml" Requires="v">
                <p:oleObj spid="_x0000_s10368" name="Equation" r:id="rId24" imgW="203040" imgH="177480" progId="Equation.3">
                  <p:embed/>
                </p:oleObj>
              </mc:Choice>
              <mc:Fallback>
                <p:oleObj name="Equation" r:id="rId24" imgW="203040" imgH="177480" progId="Equation.3">
                  <p:embed/>
                  <p:pic>
                    <p:nvPicPr>
                      <p:cNvPr id="21545" name="Object 4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03525" y="31305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6" name="Object 42"/>
          <p:cNvGraphicFramePr>
            <a:graphicFrameLocks noChangeAspect="1"/>
          </p:cNvGraphicFramePr>
          <p:nvPr/>
        </p:nvGraphicFramePr>
        <p:xfrm>
          <a:off x="2987675" y="3638550"/>
          <a:ext cx="190500" cy="266700"/>
        </p:xfrm>
        <a:graphic>
          <a:graphicData uri="http://schemas.openxmlformats.org/presentationml/2006/ole">
            <mc:AlternateContent xmlns:mc="http://schemas.openxmlformats.org/markup-compatibility/2006">
              <mc:Choice xmlns:v="urn:schemas-microsoft-com:vml" Requires="v">
                <p:oleObj spid="_x0000_s10369" name="Equation" r:id="rId26" imgW="126720" imgH="177480" progId="Equation.3">
                  <p:embed/>
                </p:oleObj>
              </mc:Choice>
              <mc:Fallback>
                <p:oleObj name="Equation" r:id="rId26" imgW="126720" imgH="177480" progId="Equation.3">
                  <p:embed/>
                  <p:pic>
                    <p:nvPicPr>
                      <p:cNvPr id="21546" name="Object 4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87675" y="36385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7" name="Object 43"/>
          <p:cNvGraphicFramePr>
            <a:graphicFrameLocks noChangeAspect="1"/>
          </p:cNvGraphicFramePr>
          <p:nvPr/>
        </p:nvGraphicFramePr>
        <p:xfrm>
          <a:off x="3521075" y="4384675"/>
          <a:ext cx="266700" cy="247650"/>
        </p:xfrm>
        <a:graphic>
          <a:graphicData uri="http://schemas.openxmlformats.org/presentationml/2006/ole">
            <mc:AlternateContent xmlns:mc="http://schemas.openxmlformats.org/markup-compatibility/2006">
              <mc:Choice xmlns:v="urn:schemas-microsoft-com:vml" Requires="v">
                <p:oleObj spid="_x0000_s10370" name="Equation" r:id="rId28" imgW="177480" imgH="164880" progId="Equation.3">
                  <p:embed/>
                </p:oleObj>
              </mc:Choice>
              <mc:Fallback>
                <p:oleObj name="Equation" r:id="rId28" imgW="177480" imgH="164880" progId="Equation.3">
                  <p:embed/>
                  <p:pic>
                    <p:nvPicPr>
                      <p:cNvPr id="21547" name="Object 4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521075" y="4384675"/>
                        <a:ext cx="266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8" name="Object 44"/>
          <p:cNvGraphicFramePr>
            <a:graphicFrameLocks noChangeAspect="1"/>
          </p:cNvGraphicFramePr>
          <p:nvPr/>
        </p:nvGraphicFramePr>
        <p:xfrm>
          <a:off x="4543425" y="3152775"/>
          <a:ext cx="304800" cy="247650"/>
        </p:xfrm>
        <a:graphic>
          <a:graphicData uri="http://schemas.openxmlformats.org/presentationml/2006/ole">
            <mc:AlternateContent xmlns:mc="http://schemas.openxmlformats.org/markup-compatibility/2006">
              <mc:Choice xmlns:v="urn:schemas-microsoft-com:vml" Requires="v">
                <p:oleObj spid="_x0000_s10371" name="Equation" r:id="rId30" imgW="203040" imgH="164880" progId="Equation.3">
                  <p:embed/>
                </p:oleObj>
              </mc:Choice>
              <mc:Fallback>
                <p:oleObj name="Equation" r:id="rId30" imgW="203040" imgH="164880" progId="Equation.3">
                  <p:embed/>
                  <p:pic>
                    <p:nvPicPr>
                      <p:cNvPr id="21548" name="Object 4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43425" y="3152775"/>
                        <a:ext cx="3048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9" name="Object 45"/>
          <p:cNvGraphicFramePr>
            <a:graphicFrameLocks noChangeAspect="1"/>
          </p:cNvGraphicFramePr>
          <p:nvPr/>
        </p:nvGraphicFramePr>
        <p:xfrm>
          <a:off x="4422775" y="3930650"/>
          <a:ext cx="190500" cy="266700"/>
        </p:xfrm>
        <a:graphic>
          <a:graphicData uri="http://schemas.openxmlformats.org/presentationml/2006/ole">
            <mc:AlternateContent xmlns:mc="http://schemas.openxmlformats.org/markup-compatibility/2006">
              <mc:Choice xmlns:v="urn:schemas-microsoft-com:vml" Requires="v">
                <p:oleObj spid="_x0000_s10372" name="Equation" r:id="rId32" imgW="126720" imgH="177480" progId="Equation.3">
                  <p:embed/>
                </p:oleObj>
              </mc:Choice>
              <mc:Fallback>
                <p:oleObj name="Equation" r:id="rId32" imgW="126720" imgH="177480" progId="Equation.3">
                  <p:embed/>
                  <p:pic>
                    <p:nvPicPr>
                      <p:cNvPr id="21549" name="Object 4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422775" y="39306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50" name="Object 46"/>
          <p:cNvGraphicFramePr>
            <a:graphicFrameLocks noChangeAspect="1"/>
          </p:cNvGraphicFramePr>
          <p:nvPr/>
        </p:nvGraphicFramePr>
        <p:xfrm>
          <a:off x="5172075" y="3406775"/>
          <a:ext cx="190500" cy="247650"/>
        </p:xfrm>
        <a:graphic>
          <a:graphicData uri="http://schemas.openxmlformats.org/presentationml/2006/ole">
            <mc:AlternateContent xmlns:mc="http://schemas.openxmlformats.org/markup-compatibility/2006">
              <mc:Choice xmlns:v="urn:schemas-microsoft-com:vml" Requires="v">
                <p:oleObj spid="_x0000_s10373" name="Equation" r:id="rId34" imgW="126720" imgH="164880" progId="Equation.3">
                  <p:embed/>
                </p:oleObj>
              </mc:Choice>
              <mc:Fallback>
                <p:oleObj name="Equation" r:id="rId34" imgW="126720" imgH="164880" progId="Equation.3">
                  <p:embed/>
                  <p:pic>
                    <p:nvPicPr>
                      <p:cNvPr id="21550" name="Object 46"/>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172075" y="3406775"/>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51" name="Object 47"/>
          <p:cNvGraphicFramePr>
            <a:graphicFrameLocks noChangeAspect="1"/>
          </p:cNvGraphicFramePr>
          <p:nvPr/>
        </p:nvGraphicFramePr>
        <p:xfrm>
          <a:off x="5788025" y="2889250"/>
          <a:ext cx="304800" cy="266700"/>
        </p:xfrm>
        <a:graphic>
          <a:graphicData uri="http://schemas.openxmlformats.org/presentationml/2006/ole">
            <mc:AlternateContent xmlns:mc="http://schemas.openxmlformats.org/markup-compatibility/2006">
              <mc:Choice xmlns:v="urn:schemas-microsoft-com:vml" Requires="v">
                <p:oleObj spid="_x0000_s10374" name="Equation" r:id="rId36" imgW="203040" imgH="177480" progId="Equation.3">
                  <p:embed/>
                </p:oleObj>
              </mc:Choice>
              <mc:Fallback>
                <p:oleObj name="Equation" r:id="rId36" imgW="203040" imgH="177480" progId="Equation.3">
                  <p:embed/>
                  <p:pic>
                    <p:nvPicPr>
                      <p:cNvPr id="21551" name="Object 4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788025" y="28892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52" name="Object 48"/>
          <p:cNvGraphicFramePr>
            <a:graphicFrameLocks noChangeAspect="1"/>
          </p:cNvGraphicFramePr>
          <p:nvPr/>
        </p:nvGraphicFramePr>
        <p:xfrm>
          <a:off x="5803900" y="3927475"/>
          <a:ext cx="323850" cy="247650"/>
        </p:xfrm>
        <a:graphic>
          <a:graphicData uri="http://schemas.openxmlformats.org/presentationml/2006/ole">
            <mc:AlternateContent xmlns:mc="http://schemas.openxmlformats.org/markup-compatibility/2006">
              <mc:Choice xmlns:v="urn:schemas-microsoft-com:vml" Requires="v">
                <p:oleObj spid="_x0000_s10375" name="Equation" r:id="rId38" imgW="215640" imgH="164880" progId="Equation.3">
                  <p:embed/>
                </p:oleObj>
              </mc:Choice>
              <mc:Fallback>
                <p:oleObj name="Equation" r:id="rId38" imgW="215640" imgH="164880" progId="Equation.3">
                  <p:embed/>
                  <p:pic>
                    <p:nvPicPr>
                      <p:cNvPr id="21552" name="Object 48"/>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803900" y="39274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53" name="Text Box 49"/>
          <p:cNvSpPr txBox="1">
            <a:spLocks noChangeArrowheads="1"/>
          </p:cNvSpPr>
          <p:nvPr/>
        </p:nvSpPr>
        <p:spPr bwMode="auto">
          <a:xfrm>
            <a:off x="390525" y="1941513"/>
            <a:ext cx="463550"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Eg</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1554" name="Object 50"/>
          <p:cNvGraphicFramePr>
            <a:graphicFrameLocks noChangeAspect="1"/>
          </p:cNvGraphicFramePr>
          <p:nvPr/>
        </p:nvGraphicFramePr>
        <p:xfrm>
          <a:off x="1152525" y="2968625"/>
          <a:ext cx="304800" cy="266700"/>
        </p:xfrm>
        <a:graphic>
          <a:graphicData uri="http://schemas.openxmlformats.org/presentationml/2006/ole">
            <mc:AlternateContent xmlns:mc="http://schemas.openxmlformats.org/markup-compatibility/2006">
              <mc:Choice xmlns:v="urn:schemas-microsoft-com:vml" Requires="v">
                <p:oleObj spid="_x0000_s10376" name="Equation" r:id="rId40" imgW="203040" imgH="177480" progId="Equation.3">
                  <p:embed/>
                </p:oleObj>
              </mc:Choice>
              <mc:Fallback>
                <p:oleObj name="Equation" r:id="rId40" imgW="203040" imgH="177480" progId="Equation.3">
                  <p:embed/>
                  <p:pic>
                    <p:nvPicPr>
                      <p:cNvPr id="21554" name="Object 5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152525" y="2968625"/>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55" name="Object 51"/>
          <p:cNvGraphicFramePr>
            <a:graphicFrameLocks noChangeAspect="1"/>
          </p:cNvGraphicFramePr>
          <p:nvPr/>
        </p:nvGraphicFramePr>
        <p:xfrm>
          <a:off x="1000125" y="3895725"/>
          <a:ext cx="304800" cy="266700"/>
        </p:xfrm>
        <a:graphic>
          <a:graphicData uri="http://schemas.openxmlformats.org/presentationml/2006/ole">
            <mc:AlternateContent xmlns:mc="http://schemas.openxmlformats.org/markup-compatibility/2006">
              <mc:Choice xmlns:v="urn:schemas-microsoft-com:vml" Requires="v">
                <p:oleObj spid="_x0000_s10377" name="Equation" r:id="rId42" imgW="203040" imgH="177480" progId="Equation.3">
                  <p:embed/>
                </p:oleObj>
              </mc:Choice>
              <mc:Fallback>
                <p:oleObj name="Equation" r:id="rId42" imgW="203040" imgH="177480" progId="Equation.3">
                  <p:embed/>
                  <p:pic>
                    <p:nvPicPr>
                      <p:cNvPr id="21555" name="Object 5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000125" y="3895725"/>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56" name="Object 52"/>
          <p:cNvGraphicFramePr>
            <a:graphicFrameLocks noChangeAspect="1"/>
          </p:cNvGraphicFramePr>
          <p:nvPr/>
        </p:nvGraphicFramePr>
        <p:xfrm>
          <a:off x="3279775" y="2447925"/>
          <a:ext cx="190500" cy="266700"/>
        </p:xfrm>
        <a:graphic>
          <a:graphicData uri="http://schemas.openxmlformats.org/presentationml/2006/ole">
            <mc:AlternateContent xmlns:mc="http://schemas.openxmlformats.org/markup-compatibility/2006">
              <mc:Choice xmlns:v="urn:schemas-microsoft-com:vml" Requires="v">
                <p:oleObj spid="_x0000_s10378" name="Equation" r:id="rId44" imgW="126720" imgH="177480" progId="Equation.3">
                  <p:embed/>
                </p:oleObj>
              </mc:Choice>
              <mc:Fallback>
                <p:oleObj name="Equation" r:id="rId44" imgW="126720" imgH="177480" progId="Equation.3">
                  <p:embed/>
                  <p:pic>
                    <p:nvPicPr>
                      <p:cNvPr id="21556" name="Object 5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279775" y="24479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57" name="Object 53"/>
          <p:cNvGraphicFramePr>
            <a:graphicFrameLocks noChangeAspect="1"/>
          </p:cNvGraphicFramePr>
          <p:nvPr/>
        </p:nvGraphicFramePr>
        <p:xfrm>
          <a:off x="2574925" y="3032125"/>
          <a:ext cx="190500" cy="247650"/>
        </p:xfrm>
        <a:graphic>
          <a:graphicData uri="http://schemas.openxmlformats.org/presentationml/2006/ole">
            <mc:AlternateContent xmlns:mc="http://schemas.openxmlformats.org/markup-compatibility/2006">
              <mc:Choice xmlns:v="urn:schemas-microsoft-com:vml" Requires="v">
                <p:oleObj spid="_x0000_s10379" name="Equation" r:id="rId46" imgW="126720" imgH="164880" progId="Equation.3">
                  <p:embed/>
                </p:oleObj>
              </mc:Choice>
              <mc:Fallback>
                <p:oleObj name="Equation" r:id="rId46" imgW="126720" imgH="164880" progId="Equation.3">
                  <p:embed/>
                  <p:pic>
                    <p:nvPicPr>
                      <p:cNvPr id="21557" name="Object 5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574925" y="3032125"/>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58" name="Object 54"/>
          <p:cNvGraphicFramePr>
            <a:graphicFrameLocks noChangeAspect="1"/>
          </p:cNvGraphicFramePr>
          <p:nvPr/>
        </p:nvGraphicFramePr>
        <p:xfrm>
          <a:off x="2682875" y="3778250"/>
          <a:ext cx="190500" cy="247650"/>
        </p:xfrm>
        <a:graphic>
          <a:graphicData uri="http://schemas.openxmlformats.org/presentationml/2006/ole">
            <mc:AlternateContent xmlns:mc="http://schemas.openxmlformats.org/markup-compatibility/2006">
              <mc:Choice xmlns:v="urn:schemas-microsoft-com:vml" Requires="v">
                <p:oleObj spid="_x0000_s10380" name="Equation" r:id="rId48" imgW="126720" imgH="164880" progId="Equation.3">
                  <p:embed/>
                </p:oleObj>
              </mc:Choice>
              <mc:Fallback>
                <p:oleObj name="Equation" r:id="rId48" imgW="126720" imgH="164880" progId="Equation.3">
                  <p:embed/>
                  <p:pic>
                    <p:nvPicPr>
                      <p:cNvPr id="21558" name="Object 5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682875" y="37782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59" name="Object 55"/>
          <p:cNvGraphicFramePr>
            <a:graphicFrameLocks noChangeAspect="1"/>
          </p:cNvGraphicFramePr>
          <p:nvPr/>
        </p:nvGraphicFramePr>
        <p:xfrm>
          <a:off x="3201988" y="4370388"/>
          <a:ext cx="266700" cy="247650"/>
        </p:xfrm>
        <a:graphic>
          <a:graphicData uri="http://schemas.openxmlformats.org/presentationml/2006/ole">
            <mc:AlternateContent xmlns:mc="http://schemas.openxmlformats.org/markup-compatibility/2006">
              <mc:Choice xmlns:v="urn:schemas-microsoft-com:vml" Requires="v">
                <p:oleObj spid="_x0000_s10381" name="Equation" r:id="rId50" imgW="177480" imgH="164880" progId="Equation.3">
                  <p:embed/>
                </p:oleObj>
              </mc:Choice>
              <mc:Fallback>
                <p:oleObj name="Equation" r:id="rId50" imgW="177480" imgH="164880" progId="Equation.3">
                  <p:embed/>
                  <p:pic>
                    <p:nvPicPr>
                      <p:cNvPr id="21559" name="Object 5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201988" y="4370388"/>
                        <a:ext cx="266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60" name="Object 56"/>
          <p:cNvGraphicFramePr>
            <a:graphicFrameLocks noChangeAspect="1"/>
          </p:cNvGraphicFramePr>
          <p:nvPr/>
        </p:nvGraphicFramePr>
        <p:xfrm>
          <a:off x="4346575" y="3273425"/>
          <a:ext cx="190500" cy="266700"/>
        </p:xfrm>
        <a:graphic>
          <a:graphicData uri="http://schemas.openxmlformats.org/presentationml/2006/ole">
            <mc:AlternateContent xmlns:mc="http://schemas.openxmlformats.org/markup-compatibility/2006">
              <mc:Choice xmlns:v="urn:schemas-microsoft-com:vml" Requires="v">
                <p:oleObj spid="_x0000_s10382" name="Equation" r:id="rId52" imgW="126720" imgH="177480" progId="Equation.3">
                  <p:embed/>
                </p:oleObj>
              </mc:Choice>
              <mc:Fallback>
                <p:oleObj name="Equation" r:id="rId52" imgW="126720" imgH="177480" progId="Equation.3">
                  <p:embed/>
                  <p:pic>
                    <p:nvPicPr>
                      <p:cNvPr id="21560" name="Object 5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346575" y="32734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61" name="Object 57"/>
          <p:cNvGraphicFramePr>
            <a:graphicFrameLocks noChangeAspect="1"/>
          </p:cNvGraphicFramePr>
          <p:nvPr/>
        </p:nvGraphicFramePr>
        <p:xfrm>
          <a:off x="4194175" y="3778250"/>
          <a:ext cx="190500" cy="247650"/>
        </p:xfrm>
        <a:graphic>
          <a:graphicData uri="http://schemas.openxmlformats.org/presentationml/2006/ole">
            <mc:AlternateContent xmlns:mc="http://schemas.openxmlformats.org/markup-compatibility/2006">
              <mc:Choice xmlns:v="urn:schemas-microsoft-com:vml" Requires="v">
                <p:oleObj spid="_x0000_s10383" name="Equation" r:id="rId54" imgW="126720" imgH="164880" progId="Equation.3">
                  <p:embed/>
                </p:oleObj>
              </mc:Choice>
              <mc:Fallback>
                <p:oleObj name="Equation" r:id="rId54" imgW="126720" imgH="164880" progId="Equation.3">
                  <p:embed/>
                  <p:pic>
                    <p:nvPicPr>
                      <p:cNvPr id="21561" name="Object 57"/>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194175" y="37782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62" name="Object 58"/>
          <p:cNvGraphicFramePr>
            <a:graphicFrameLocks noChangeAspect="1"/>
          </p:cNvGraphicFramePr>
          <p:nvPr/>
        </p:nvGraphicFramePr>
        <p:xfrm>
          <a:off x="5146675" y="3667125"/>
          <a:ext cx="190500" cy="266700"/>
        </p:xfrm>
        <a:graphic>
          <a:graphicData uri="http://schemas.openxmlformats.org/presentationml/2006/ole">
            <mc:AlternateContent xmlns:mc="http://schemas.openxmlformats.org/markup-compatibility/2006">
              <mc:Choice xmlns:v="urn:schemas-microsoft-com:vml" Requires="v">
                <p:oleObj spid="_x0000_s10384" name="Equation" r:id="rId56" imgW="126720" imgH="177480" progId="Equation.3">
                  <p:embed/>
                </p:oleObj>
              </mc:Choice>
              <mc:Fallback>
                <p:oleObj name="Equation" r:id="rId56" imgW="126720" imgH="177480" progId="Equation.3">
                  <p:embed/>
                  <p:pic>
                    <p:nvPicPr>
                      <p:cNvPr id="21562" name="Object 5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5146675" y="36671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63" name="Object 59"/>
          <p:cNvGraphicFramePr>
            <a:graphicFrameLocks noChangeAspect="1"/>
          </p:cNvGraphicFramePr>
          <p:nvPr/>
        </p:nvGraphicFramePr>
        <p:xfrm>
          <a:off x="5591175" y="2790825"/>
          <a:ext cx="190500" cy="266700"/>
        </p:xfrm>
        <a:graphic>
          <a:graphicData uri="http://schemas.openxmlformats.org/presentationml/2006/ole">
            <mc:AlternateContent xmlns:mc="http://schemas.openxmlformats.org/markup-compatibility/2006">
              <mc:Choice xmlns:v="urn:schemas-microsoft-com:vml" Requires="v">
                <p:oleObj spid="_x0000_s10385" name="Equation" r:id="rId58" imgW="126720" imgH="177480" progId="Equation.3">
                  <p:embed/>
                </p:oleObj>
              </mc:Choice>
              <mc:Fallback>
                <p:oleObj name="Equation" r:id="rId58" imgW="126720" imgH="177480" progId="Equation.3">
                  <p:embed/>
                  <p:pic>
                    <p:nvPicPr>
                      <p:cNvPr id="21563" name="Object 59"/>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5591175" y="27908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64" name="Object 60"/>
          <p:cNvGraphicFramePr>
            <a:graphicFrameLocks noChangeAspect="1"/>
          </p:cNvGraphicFramePr>
          <p:nvPr/>
        </p:nvGraphicFramePr>
        <p:xfrm>
          <a:off x="5537200" y="4084638"/>
          <a:ext cx="304800" cy="266700"/>
        </p:xfrm>
        <a:graphic>
          <a:graphicData uri="http://schemas.openxmlformats.org/presentationml/2006/ole">
            <mc:AlternateContent xmlns:mc="http://schemas.openxmlformats.org/markup-compatibility/2006">
              <mc:Choice xmlns:v="urn:schemas-microsoft-com:vml" Requires="v">
                <p:oleObj spid="_x0000_s10386" name="Equation" r:id="rId60" imgW="203040" imgH="177480" progId="Equation.3">
                  <p:embed/>
                </p:oleObj>
              </mc:Choice>
              <mc:Fallback>
                <p:oleObj name="Equation" r:id="rId60" imgW="203040" imgH="177480" progId="Equation.3">
                  <p:embed/>
                  <p:pic>
                    <p:nvPicPr>
                      <p:cNvPr id="21564" name="Object 6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537200" y="4084638"/>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65" name="Oval 61"/>
          <p:cNvSpPr>
            <a:spLocks noChangeArrowheads="1"/>
          </p:cNvSpPr>
          <p:nvPr/>
        </p:nvSpPr>
        <p:spPr bwMode="auto">
          <a:xfrm>
            <a:off x="5532438" y="4090988"/>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66" name="Oval 62"/>
          <p:cNvSpPr>
            <a:spLocks noChangeArrowheads="1"/>
          </p:cNvSpPr>
          <p:nvPr/>
        </p:nvSpPr>
        <p:spPr bwMode="auto">
          <a:xfrm>
            <a:off x="5130800" y="3679825"/>
            <a:ext cx="1936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67" name="Oval 63"/>
          <p:cNvSpPr>
            <a:spLocks noChangeArrowheads="1"/>
          </p:cNvSpPr>
          <p:nvPr/>
        </p:nvSpPr>
        <p:spPr bwMode="auto">
          <a:xfrm>
            <a:off x="4170363" y="3797300"/>
            <a:ext cx="22542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68" name="Oval 64"/>
          <p:cNvSpPr>
            <a:spLocks noChangeArrowheads="1"/>
          </p:cNvSpPr>
          <p:nvPr/>
        </p:nvSpPr>
        <p:spPr bwMode="auto">
          <a:xfrm>
            <a:off x="5564188" y="2792413"/>
            <a:ext cx="214312"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69" name="Oval 65"/>
          <p:cNvSpPr>
            <a:spLocks noChangeArrowheads="1"/>
          </p:cNvSpPr>
          <p:nvPr/>
        </p:nvSpPr>
        <p:spPr bwMode="auto">
          <a:xfrm>
            <a:off x="4329113" y="3286125"/>
            <a:ext cx="209550"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70" name="Oval 66"/>
          <p:cNvSpPr>
            <a:spLocks noChangeArrowheads="1"/>
          </p:cNvSpPr>
          <p:nvPr/>
        </p:nvSpPr>
        <p:spPr bwMode="auto">
          <a:xfrm>
            <a:off x="3260725" y="2462213"/>
            <a:ext cx="217488"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71" name="Oval 67"/>
          <p:cNvSpPr>
            <a:spLocks noChangeArrowheads="1"/>
          </p:cNvSpPr>
          <p:nvPr/>
        </p:nvSpPr>
        <p:spPr bwMode="auto">
          <a:xfrm>
            <a:off x="3192463" y="438150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72" name="Oval 68"/>
          <p:cNvSpPr>
            <a:spLocks noChangeArrowheads="1"/>
          </p:cNvSpPr>
          <p:nvPr/>
        </p:nvSpPr>
        <p:spPr bwMode="auto">
          <a:xfrm>
            <a:off x="2670175" y="3794125"/>
            <a:ext cx="228600"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73" name="Oval 69"/>
          <p:cNvSpPr>
            <a:spLocks noChangeArrowheads="1"/>
          </p:cNvSpPr>
          <p:nvPr/>
        </p:nvSpPr>
        <p:spPr bwMode="auto">
          <a:xfrm>
            <a:off x="2565400" y="3043238"/>
            <a:ext cx="215900"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74" name="Oval 70"/>
          <p:cNvSpPr>
            <a:spLocks noChangeArrowheads="1"/>
          </p:cNvSpPr>
          <p:nvPr/>
        </p:nvSpPr>
        <p:spPr bwMode="auto">
          <a:xfrm>
            <a:off x="1006475" y="3902075"/>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75" name="Oval 71"/>
          <p:cNvSpPr>
            <a:spLocks noChangeArrowheads="1"/>
          </p:cNvSpPr>
          <p:nvPr/>
        </p:nvSpPr>
        <p:spPr bwMode="auto">
          <a:xfrm>
            <a:off x="1144588" y="297815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76" name="Freeform 72"/>
          <p:cNvSpPr>
            <a:spLocks/>
          </p:cNvSpPr>
          <p:nvPr/>
        </p:nvSpPr>
        <p:spPr bwMode="auto">
          <a:xfrm>
            <a:off x="1778000" y="2501900"/>
            <a:ext cx="369888" cy="2019300"/>
          </a:xfrm>
          <a:custGeom>
            <a:avLst/>
            <a:gdLst>
              <a:gd name="T0" fmla="*/ 0 w 233"/>
              <a:gd name="T1" fmla="*/ 1272 h 1272"/>
              <a:gd name="T2" fmla="*/ 224 w 233"/>
              <a:gd name="T3" fmla="*/ 600 h 1272"/>
              <a:gd name="T4" fmla="*/ 56 w 233"/>
              <a:gd name="T5" fmla="*/ 0 h 1272"/>
            </a:gdLst>
            <a:ahLst/>
            <a:cxnLst>
              <a:cxn ang="0">
                <a:pos x="T0" y="T1"/>
              </a:cxn>
              <a:cxn ang="0">
                <a:pos x="T2" y="T3"/>
              </a:cxn>
              <a:cxn ang="0">
                <a:pos x="T4" y="T5"/>
              </a:cxn>
            </a:cxnLst>
            <a:rect l="0" t="0" r="r" b="b"/>
            <a:pathLst>
              <a:path w="233" h="1272">
                <a:moveTo>
                  <a:pt x="0" y="1272"/>
                </a:moveTo>
                <a:cubicBezTo>
                  <a:pt x="107" y="1042"/>
                  <a:pt x="215" y="812"/>
                  <a:pt x="224" y="600"/>
                </a:cubicBezTo>
                <a:cubicBezTo>
                  <a:pt x="233" y="388"/>
                  <a:pt x="144" y="194"/>
                  <a:pt x="56" y="0"/>
                </a:cubicBezTo>
              </a:path>
            </a:pathLst>
          </a:custGeom>
          <a:noFill/>
          <a:ln w="9525" cap="flat">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77" name="Freeform 73"/>
          <p:cNvSpPr>
            <a:spLocks/>
          </p:cNvSpPr>
          <p:nvPr/>
        </p:nvSpPr>
        <p:spPr bwMode="auto">
          <a:xfrm>
            <a:off x="3138488" y="2425700"/>
            <a:ext cx="1482725" cy="2476500"/>
          </a:xfrm>
          <a:custGeom>
            <a:avLst/>
            <a:gdLst>
              <a:gd name="T0" fmla="*/ 575 w 934"/>
              <a:gd name="T1" fmla="*/ 0 h 1560"/>
              <a:gd name="T2" fmla="*/ 415 w 934"/>
              <a:gd name="T3" fmla="*/ 456 h 1560"/>
              <a:gd name="T4" fmla="*/ 63 w 934"/>
              <a:gd name="T5" fmla="*/ 720 h 1560"/>
              <a:gd name="T6" fmla="*/ 791 w 934"/>
              <a:gd name="T7" fmla="*/ 1328 h 1560"/>
              <a:gd name="T8" fmla="*/ 919 w 934"/>
              <a:gd name="T9" fmla="*/ 1560 h 1560"/>
            </a:gdLst>
            <a:ahLst/>
            <a:cxnLst>
              <a:cxn ang="0">
                <a:pos x="T0" y="T1"/>
              </a:cxn>
              <a:cxn ang="0">
                <a:pos x="T2" y="T3"/>
              </a:cxn>
              <a:cxn ang="0">
                <a:pos x="T4" y="T5"/>
              </a:cxn>
              <a:cxn ang="0">
                <a:pos x="T6" y="T7"/>
              </a:cxn>
              <a:cxn ang="0">
                <a:pos x="T8" y="T9"/>
              </a:cxn>
            </a:cxnLst>
            <a:rect l="0" t="0" r="r" b="b"/>
            <a:pathLst>
              <a:path w="934" h="1560">
                <a:moveTo>
                  <a:pt x="575" y="0"/>
                </a:moveTo>
                <a:cubicBezTo>
                  <a:pt x="537" y="168"/>
                  <a:pt x="500" y="336"/>
                  <a:pt x="415" y="456"/>
                </a:cubicBezTo>
                <a:cubicBezTo>
                  <a:pt x="330" y="576"/>
                  <a:pt x="0" y="575"/>
                  <a:pt x="63" y="720"/>
                </a:cubicBezTo>
                <a:cubicBezTo>
                  <a:pt x="126" y="865"/>
                  <a:pt x="648" y="1188"/>
                  <a:pt x="791" y="1328"/>
                </a:cubicBezTo>
                <a:cubicBezTo>
                  <a:pt x="934" y="1468"/>
                  <a:pt x="926" y="1514"/>
                  <a:pt x="919" y="1560"/>
                </a:cubicBezTo>
              </a:path>
            </a:pathLst>
          </a:custGeom>
          <a:noFill/>
          <a:ln w="9525" cap="flat">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79" name="Freeform 75"/>
          <p:cNvSpPr>
            <a:spLocks/>
          </p:cNvSpPr>
          <p:nvPr/>
        </p:nvSpPr>
        <p:spPr bwMode="auto">
          <a:xfrm>
            <a:off x="4521200" y="2374900"/>
            <a:ext cx="2095500" cy="2006600"/>
          </a:xfrm>
          <a:custGeom>
            <a:avLst/>
            <a:gdLst>
              <a:gd name="T0" fmla="*/ 0 w 1320"/>
              <a:gd name="T1" fmla="*/ 0 h 1264"/>
              <a:gd name="T2" fmla="*/ 224 w 1320"/>
              <a:gd name="T3" fmla="*/ 520 h 1264"/>
              <a:gd name="T4" fmla="*/ 840 w 1320"/>
              <a:gd name="T5" fmla="*/ 744 h 1264"/>
              <a:gd name="T6" fmla="*/ 1320 w 1320"/>
              <a:gd name="T7" fmla="*/ 1264 h 1264"/>
            </a:gdLst>
            <a:ahLst/>
            <a:cxnLst>
              <a:cxn ang="0">
                <a:pos x="T0" y="T1"/>
              </a:cxn>
              <a:cxn ang="0">
                <a:pos x="T2" y="T3"/>
              </a:cxn>
              <a:cxn ang="0">
                <a:pos x="T4" y="T5"/>
              </a:cxn>
              <a:cxn ang="0">
                <a:pos x="T6" y="T7"/>
              </a:cxn>
            </a:cxnLst>
            <a:rect l="0" t="0" r="r" b="b"/>
            <a:pathLst>
              <a:path w="1320" h="1264">
                <a:moveTo>
                  <a:pt x="0" y="0"/>
                </a:moveTo>
                <a:cubicBezTo>
                  <a:pt x="42" y="198"/>
                  <a:pt x="84" y="396"/>
                  <a:pt x="224" y="520"/>
                </a:cubicBezTo>
                <a:cubicBezTo>
                  <a:pt x="364" y="644"/>
                  <a:pt x="657" y="620"/>
                  <a:pt x="840" y="744"/>
                </a:cubicBezTo>
                <a:cubicBezTo>
                  <a:pt x="1023" y="868"/>
                  <a:pt x="1171" y="1066"/>
                  <a:pt x="1320" y="1264"/>
                </a:cubicBezTo>
              </a:path>
            </a:pathLst>
          </a:custGeom>
          <a:noFill/>
          <a:ln w="9525" cap="flat">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80" name="Text Box 76"/>
          <p:cNvSpPr txBox="1">
            <a:spLocks noChangeArrowheads="1"/>
          </p:cNvSpPr>
          <p:nvPr/>
        </p:nvSpPr>
        <p:spPr bwMode="auto">
          <a:xfrm>
            <a:off x="1533525" y="4468813"/>
            <a:ext cx="433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3366FF"/>
                </a:solidFill>
                <a:effectLst/>
                <a:uLnTx/>
                <a:uFillTx/>
                <a:latin typeface="Arial" panose="020B0604020202020204" pitchFamily="34" charset="0"/>
                <a:ea typeface="+mn-ea"/>
                <a:cs typeface="+mn-cs"/>
              </a:rPr>
              <a:t>C</a:t>
            </a:r>
            <a:r>
              <a:rPr kumimoji="0" lang="en-GB" altLang="en-US" sz="1800" b="0" i="0" u="none" strike="noStrike" kern="1200" cap="none" spc="0" normalizeH="0" baseline="-25000" noProof="0" smtClean="0">
                <a:ln>
                  <a:noFill/>
                </a:ln>
                <a:solidFill>
                  <a:srgbClr val="3366FF"/>
                </a:solidFill>
                <a:effectLst/>
                <a:uLnTx/>
                <a:uFillTx/>
                <a:latin typeface="Arial" panose="020B0604020202020204" pitchFamily="34" charset="0"/>
                <a:ea typeface="+mn-ea"/>
                <a:cs typeface="+mn-cs"/>
              </a:rPr>
              <a:t>1</a:t>
            </a:r>
            <a:endParaRPr kumimoji="0" lang="en-US" altLang="en-US" sz="1800" b="0" i="0" u="none" strike="noStrike" kern="1200" cap="none" spc="0" normalizeH="0" baseline="-25000" noProof="0" smtClean="0">
              <a:ln>
                <a:noFill/>
              </a:ln>
              <a:solidFill>
                <a:srgbClr val="3366FF"/>
              </a:solidFill>
              <a:effectLst/>
              <a:uLnTx/>
              <a:uFillTx/>
              <a:latin typeface="Arial" panose="020B0604020202020204" pitchFamily="34" charset="0"/>
              <a:ea typeface="+mn-ea"/>
              <a:cs typeface="+mn-cs"/>
            </a:endParaRPr>
          </a:p>
        </p:txBody>
      </p:sp>
      <p:sp>
        <p:nvSpPr>
          <p:cNvPr id="21581" name="Text Box 77"/>
          <p:cNvSpPr txBox="1">
            <a:spLocks noChangeArrowheads="1"/>
          </p:cNvSpPr>
          <p:nvPr/>
        </p:nvSpPr>
        <p:spPr bwMode="auto">
          <a:xfrm>
            <a:off x="4403725" y="4710113"/>
            <a:ext cx="433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3366FF"/>
                </a:solidFill>
                <a:effectLst/>
                <a:uLnTx/>
                <a:uFillTx/>
                <a:latin typeface="Arial" panose="020B0604020202020204" pitchFamily="34" charset="0"/>
                <a:ea typeface="+mn-ea"/>
                <a:cs typeface="+mn-cs"/>
              </a:rPr>
              <a:t>C</a:t>
            </a:r>
            <a:r>
              <a:rPr kumimoji="0" lang="en-GB" altLang="en-US" sz="1800" b="0" i="0" u="none" strike="noStrike" kern="1200" cap="none" spc="0" normalizeH="0" baseline="-25000" noProof="0" smtClean="0">
                <a:ln>
                  <a:noFill/>
                </a:ln>
                <a:solidFill>
                  <a:srgbClr val="3366FF"/>
                </a:solidFill>
                <a:effectLst/>
                <a:uLnTx/>
                <a:uFillTx/>
                <a:latin typeface="Arial" panose="020B0604020202020204" pitchFamily="34" charset="0"/>
                <a:ea typeface="+mn-ea"/>
                <a:cs typeface="+mn-cs"/>
              </a:rPr>
              <a:t>2</a:t>
            </a:r>
            <a:endParaRPr kumimoji="0" lang="en-US" altLang="en-US" sz="1800" b="0" i="0" u="none" strike="noStrike" kern="1200" cap="none" spc="0" normalizeH="0" baseline="-25000" noProof="0" smtClean="0">
              <a:ln>
                <a:noFill/>
              </a:ln>
              <a:solidFill>
                <a:srgbClr val="3366FF"/>
              </a:solidFill>
              <a:effectLst/>
              <a:uLnTx/>
              <a:uFillTx/>
              <a:latin typeface="Arial" panose="020B0604020202020204" pitchFamily="34" charset="0"/>
              <a:ea typeface="+mn-ea"/>
              <a:cs typeface="+mn-cs"/>
            </a:endParaRPr>
          </a:p>
        </p:txBody>
      </p:sp>
      <p:sp>
        <p:nvSpPr>
          <p:cNvPr id="21582" name="Text Box 78"/>
          <p:cNvSpPr txBox="1">
            <a:spLocks noChangeArrowheads="1"/>
          </p:cNvSpPr>
          <p:nvPr/>
        </p:nvSpPr>
        <p:spPr bwMode="auto">
          <a:xfrm>
            <a:off x="6537325" y="4341813"/>
            <a:ext cx="433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3366FF"/>
                </a:solidFill>
                <a:effectLst/>
                <a:uLnTx/>
                <a:uFillTx/>
                <a:latin typeface="Arial" panose="020B0604020202020204" pitchFamily="34" charset="0"/>
                <a:ea typeface="+mn-ea"/>
                <a:cs typeface="+mn-cs"/>
              </a:rPr>
              <a:t>C</a:t>
            </a:r>
            <a:r>
              <a:rPr kumimoji="0" lang="en-GB" altLang="en-US" sz="1800" b="0" i="0" u="none" strike="noStrike" kern="1200" cap="none" spc="0" normalizeH="0" baseline="-25000" noProof="0" smtClean="0">
                <a:ln>
                  <a:noFill/>
                </a:ln>
                <a:solidFill>
                  <a:srgbClr val="3366FF"/>
                </a:solidFill>
                <a:effectLst/>
                <a:uLnTx/>
                <a:uFillTx/>
                <a:latin typeface="Arial" panose="020B0604020202020204" pitchFamily="34" charset="0"/>
                <a:ea typeface="+mn-ea"/>
                <a:cs typeface="+mn-cs"/>
              </a:rPr>
              <a:t>3</a:t>
            </a:r>
            <a:endParaRPr kumimoji="0" lang="en-US" altLang="en-US" sz="1800" b="0" i="0" u="none" strike="noStrike" kern="1200" cap="none" spc="0" normalizeH="0" baseline="-25000" noProof="0" smtClean="0">
              <a:ln>
                <a:noFill/>
              </a:ln>
              <a:solidFill>
                <a:srgbClr val="3366FF"/>
              </a:solidFill>
              <a:effectLst/>
              <a:uLnTx/>
              <a:uFillTx/>
              <a:latin typeface="Arial" panose="020B0604020202020204" pitchFamily="34" charset="0"/>
              <a:ea typeface="+mn-ea"/>
              <a:cs typeface="+mn-cs"/>
            </a:endParaRPr>
          </a:p>
        </p:txBody>
      </p:sp>
      <p:sp>
        <p:nvSpPr>
          <p:cNvPr id="21583" name="Rectangle 79"/>
          <p:cNvSpPr>
            <a:spLocks noChangeArrowheads="1"/>
          </p:cNvSpPr>
          <p:nvPr/>
        </p:nvSpPr>
        <p:spPr bwMode="auto">
          <a:xfrm>
            <a:off x="4965700" y="5207000"/>
            <a:ext cx="3244850"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Capacity of C</a:t>
            </a:r>
            <a:r>
              <a:rPr kumimoji="0" lang="en-US" altLang="en-US" sz="1800" b="0" i="0" u="none" strike="noStrike" kern="1200" cap="none" spc="0" normalizeH="0" baseline="-25000" noProof="0" smtClean="0">
                <a:ln>
                  <a:noFill/>
                </a:ln>
                <a:solidFill>
                  <a:srgbClr val="000000"/>
                </a:solidFill>
                <a:effectLst/>
                <a:uLnTx/>
                <a:uFillTx/>
                <a:latin typeface="Arial" panose="020B0604020202020204" pitchFamily="34" charset="0"/>
                <a:ea typeface="+mn-ea"/>
                <a:cs typeface="+mn-cs"/>
              </a:rPr>
              <a:t>1</a:t>
            </a: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 20 + 24 = </a:t>
            </a: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44</a:t>
            </a:r>
          </a:p>
        </p:txBody>
      </p:sp>
      <p:sp>
        <p:nvSpPr>
          <p:cNvPr id="21584" name="Rectangle 80"/>
          <p:cNvSpPr>
            <a:spLocks noChangeArrowheads="1"/>
          </p:cNvSpPr>
          <p:nvPr/>
        </p:nvSpPr>
        <p:spPr bwMode="auto">
          <a:xfrm>
            <a:off x="4965700" y="5740400"/>
            <a:ext cx="3917950"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Capacity of C</a:t>
            </a:r>
            <a:r>
              <a:rPr kumimoji="0" lang="en-US" altLang="en-US" sz="1800" b="0" i="0" u="none" strike="noStrike" kern="1200" cap="none" spc="0" normalizeH="0" baseline="-25000" noProof="0" smtClean="0">
                <a:ln>
                  <a:noFill/>
                </a:ln>
                <a:solidFill>
                  <a:srgbClr val="000000"/>
                </a:solidFill>
                <a:effectLst/>
                <a:uLnTx/>
                <a:uFillTx/>
                <a:latin typeface="Arial" panose="020B0604020202020204" pitchFamily="34" charset="0"/>
                <a:ea typeface="+mn-ea"/>
                <a:cs typeface="+mn-cs"/>
              </a:rPr>
              <a:t>2</a:t>
            </a: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 8+ 10 + 9 + 11 = </a:t>
            </a: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38</a:t>
            </a:r>
          </a:p>
        </p:txBody>
      </p:sp>
      <p:sp>
        <p:nvSpPr>
          <p:cNvPr id="21585" name="Rectangle 81"/>
          <p:cNvSpPr>
            <a:spLocks noChangeArrowheads="1"/>
          </p:cNvSpPr>
          <p:nvPr/>
        </p:nvSpPr>
        <p:spPr bwMode="auto">
          <a:xfrm>
            <a:off x="4965700" y="6273800"/>
            <a:ext cx="4006850"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Capacity of C</a:t>
            </a:r>
            <a:r>
              <a:rPr kumimoji="0" lang="en-US" altLang="en-US" sz="1800" b="0" i="0" u="none" strike="noStrike" kern="1200" cap="none" spc="0" normalizeH="0" baseline="-25000" noProof="0" smtClean="0">
                <a:ln>
                  <a:noFill/>
                </a:ln>
                <a:solidFill>
                  <a:srgbClr val="000000"/>
                </a:solidFill>
                <a:effectLst/>
                <a:uLnTx/>
                <a:uFillTx/>
                <a:latin typeface="Arial" panose="020B0604020202020204" pitchFamily="34" charset="0"/>
                <a:ea typeface="+mn-ea"/>
                <a:cs typeface="+mn-cs"/>
              </a:rPr>
              <a:t>3</a:t>
            </a: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 8 + 12 + 0 + 27 = </a:t>
            </a: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47</a:t>
            </a:r>
          </a:p>
        </p:txBody>
      </p:sp>
      <p:sp>
        <p:nvSpPr>
          <p:cNvPr id="21586" name="Rectangle 82"/>
          <p:cNvSpPr>
            <a:spLocks noChangeArrowheads="1"/>
          </p:cNvSpPr>
          <p:nvPr/>
        </p:nvSpPr>
        <p:spPr bwMode="auto">
          <a:xfrm>
            <a:off x="6057900" y="1955800"/>
            <a:ext cx="2889250" cy="9159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DE does not contribute towards the capacity of C</a:t>
            </a:r>
            <a:r>
              <a:rPr kumimoji="0" lang="en-US" altLang="en-US" sz="1800" b="0" i="0" u="none" strike="noStrike" kern="1200" cap="none" spc="0" normalizeH="0" baseline="-25000" noProof="0" smtClean="0">
                <a:ln>
                  <a:noFill/>
                </a:ln>
                <a:solidFill>
                  <a:srgbClr val="000000"/>
                </a:solidFill>
                <a:effectLst/>
                <a:uLnTx/>
                <a:uFillTx/>
                <a:latin typeface="Arial" panose="020B0604020202020204" pitchFamily="34" charset="0"/>
                <a:ea typeface="+mn-ea"/>
                <a:cs typeface="+mn-cs"/>
              </a:rPr>
              <a:t>3</a:t>
            </a: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as it flows from Y to X</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5582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dissolve">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53"/>
                                        </p:tgtEl>
                                        <p:attrNameLst>
                                          <p:attrName>style.visibility</p:attrName>
                                        </p:attrNameLst>
                                      </p:cBhvr>
                                      <p:to>
                                        <p:strVal val="visible"/>
                                      </p:to>
                                    </p:set>
                                    <p:animEffect transition="in" filter="dissolve">
                                      <p:cBhvr>
                                        <p:cTn id="12" dur="500"/>
                                        <p:tgtEl>
                                          <p:spTgt spid="21553"/>
                                        </p:tgtEl>
                                      </p:cBhvr>
                                    </p:animEffect>
                                  </p:childTnLst>
                                </p:cTn>
                              </p:par>
                              <p:par>
                                <p:cTn id="13" presetID="9" presetClass="entr" presetSubtype="0" fill="hold" nodeType="withEffect">
                                  <p:stCondLst>
                                    <p:cond delay="0"/>
                                  </p:stCondLst>
                                  <p:childTnLst>
                                    <p:set>
                                      <p:cBhvr>
                                        <p:cTn id="14" dur="1" fill="hold">
                                          <p:stCondLst>
                                            <p:cond delay="0"/>
                                          </p:stCondLst>
                                        </p:cTn>
                                        <p:tgtEl>
                                          <p:spTgt spid="21511"/>
                                        </p:tgtEl>
                                        <p:attrNameLst>
                                          <p:attrName>style.visibility</p:attrName>
                                        </p:attrNameLst>
                                      </p:cBhvr>
                                      <p:to>
                                        <p:strVal val="visible"/>
                                      </p:to>
                                    </p:set>
                                    <p:animEffect transition="in" filter="dissolve">
                                      <p:cBhvr>
                                        <p:cTn id="15" dur="500"/>
                                        <p:tgtEl>
                                          <p:spTgt spid="21511"/>
                                        </p:tgtEl>
                                      </p:cBhvr>
                                    </p:animEffect>
                                  </p:childTnLst>
                                </p:cTn>
                              </p:par>
                              <p:par>
                                <p:cTn id="16" presetID="9" presetClass="entr" presetSubtype="0" fill="hold" nodeType="withEffect">
                                  <p:stCondLst>
                                    <p:cond delay="0"/>
                                  </p:stCondLst>
                                  <p:childTnLst>
                                    <p:set>
                                      <p:cBhvr>
                                        <p:cTn id="17" dur="1" fill="hold">
                                          <p:stCondLst>
                                            <p:cond delay="0"/>
                                          </p:stCondLst>
                                        </p:cTn>
                                        <p:tgtEl>
                                          <p:spTgt spid="21512"/>
                                        </p:tgtEl>
                                        <p:attrNameLst>
                                          <p:attrName>style.visibility</p:attrName>
                                        </p:attrNameLst>
                                      </p:cBhvr>
                                      <p:to>
                                        <p:strVal val="visible"/>
                                      </p:to>
                                    </p:set>
                                    <p:animEffect transition="in" filter="dissolve">
                                      <p:cBhvr>
                                        <p:cTn id="18" dur="500"/>
                                        <p:tgtEl>
                                          <p:spTgt spid="21512"/>
                                        </p:tgtEl>
                                      </p:cBhvr>
                                    </p:animEffect>
                                  </p:childTnLst>
                                </p:cTn>
                              </p:par>
                              <p:par>
                                <p:cTn id="19" presetID="9" presetClass="entr" presetSubtype="0" fill="hold" nodeType="withEffect">
                                  <p:stCondLst>
                                    <p:cond delay="0"/>
                                  </p:stCondLst>
                                  <p:childTnLst>
                                    <p:set>
                                      <p:cBhvr>
                                        <p:cTn id="20" dur="1" fill="hold">
                                          <p:stCondLst>
                                            <p:cond delay="0"/>
                                          </p:stCondLst>
                                        </p:cTn>
                                        <p:tgtEl>
                                          <p:spTgt spid="21513"/>
                                        </p:tgtEl>
                                        <p:attrNameLst>
                                          <p:attrName>style.visibility</p:attrName>
                                        </p:attrNameLst>
                                      </p:cBhvr>
                                      <p:to>
                                        <p:strVal val="visible"/>
                                      </p:to>
                                    </p:set>
                                    <p:animEffect transition="in" filter="dissolve">
                                      <p:cBhvr>
                                        <p:cTn id="21" dur="500"/>
                                        <p:tgtEl>
                                          <p:spTgt spid="21513"/>
                                        </p:tgtEl>
                                      </p:cBhvr>
                                    </p:animEffect>
                                  </p:childTnLst>
                                </p:cTn>
                              </p:par>
                              <p:par>
                                <p:cTn id="22" presetID="9" presetClass="entr" presetSubtype="0" fill="hold" nodeType="withEffect">
                                  <p:stCondLst>
                                    <p:cond delay="0"/>
                                  </p:stCondLst>
                                  <p:childTnLst>
                                    <p:set>
                                      <p:cBhvr>
                                        <p:cTn id="23" dur="1" fill="hold">
                                          <p:stCondLst>
                                            <p:cond delay="0"/>
                                          </p:stCondLst>
                                        </p:cTn>
                                        <p:tgtEl>
                                          <p:spTgt spid="21514"/>
                                        </p:tgtEl>
                                        <p:attrNameLst>
                                          <p:attrName>style.visibility</p:attrName>
                                        </p:attrNameLst>
                                      </p:cBhvr>
                                      <p:to>
                                        <p:strVal val="visible"/>
                                      </p:to>
                                    </p:set>
                                    <p:animEffect transition="in" filter="dissolve">
                                      <p:cBhvr>
                                        <p:cTn id="24" dur="500"/>
                                        <p:tgtEl>
                                          <p:spTgt spid="21514"/>
                                        </p:tgtEl>
                                      </p:cBhvr>
                                    </p:animEffect>
                                  </p:childTnLst>
                                </p:cTn>
                              </p:par>
                              <p:par>
                                <p:cTn id="25" presetID="9" presetClass="entr" presetSubtype="0" fill="hold" nodeType="withEffect">
                                  <p:stCondLst>
                                    <p:cond delay="0"/>
                                  </p:stCondLst>
                                  <p:childTnLst>
                                    <p:set>
                                      <p:cBhvr>
                                        <p:cTn id="26" dur="1" fill="hold">
                                          <p:stCondLst>
                                            <p:cond delay="0"/>
                                          </p:stCondLst>
                                        </p:cTn>
                                        <p:tgtEl>
                                          <p:spTgt spid="21515"/>
                                        </p:tgtEl>
                                        <p:attrNameLst>
                                          <p:attrName>style.visibility</p:attrName>
                                        </p:attrNameLst>
                                      </p:cBhvr>
                                      <p:to>
                                        <p:strVal val="visible"/>
                                      </p:to>
                                    </p:set>
                                    <p:animEffect transition="in" filter="dissolve">
                                      <p:cBhvr>
                                        <p:cTn id="27" dur="500"/>
                                        <p:tgtEl>
                                          <p:spTgt spid="21515"/>
                                        </p:tgtEl>
                                      </p:cBhvr>
                                    </p:animEffect>
                                  </p:childTnLst>
                                </p:cTn>
                              </p:par>
                              <p:par>
                                <p:cTn id="28" presetID="9" presetClass="entr" presetSubtype="0" fill="hold" nodeType="withEffect">
                                  <p:stCondLst>
                                    <p:cond delay="0"/>
                                  </p:stCondLst>
                                  <p:childTnLst>
                                    <p:set>
                                      <p:cBhvr>
                                        <p:cTn id="29" dur="1" fill="hold">
                                          <p:stCondLst>
                                            <p:cond delay="0"/>
                                          </p:stCondLst>
                                        </p:cTn>
                                        <p:tgtEl>
                                          <p:spTgt spid="21516"/>
                                        </p:tgtEl>
                                        <p:attrNameLst>
                                          <p:attrName>style.visibility</p:attrName>
                                        </p:attrNameLst>
                                      </p:cBhvr>
                                      <p:to>
                                        <p:strVal val="visible"/>
                                      </p:to>
                                    </p:set>
                                    <p:animEffect transition="in" filter="dissolve">
                                      <p:cBhvr>
                                        <p:cTn id="30" dur="500"/>
                                        <p:tgtEl>
                                          <p:spTgt spid="21516"/>
                                        </p:tgtEl>
                                      </p:cBhvr>
                                    </p:animEffect>
                                  </p:childTnLst>
                                </p:cTn>
                              </p:par>
                              <p:par>
                                <p:cTn id="31" presetID="9" presetClass="entr" presetSubtype="0" fill="hold" nodeType="withEffect">
                                  <p:stCondLst>
                                    <p:cond delay="0"/>
                                  </p:stCondLst>
                                  <p:childTnLst>
                                    <p:set>
                                      <p:cBhvr>
                                        <p:cTn id="32" dur="1" fill="hold">
                                          <p:stCondLst>
                                            <p:cond delay="0"/>
                                          </p:stCondLst>
                                        </p:cTn>
                                        <p:tgtEl>
                                          <p:spTgt spid="21517"/>
                                        </p:tgtEl>
                                        <p:attrNameLst>
                                          <p:attrName>style.visibility</p:attrName>
                                        </p:attrNameLst>
                                      </p:cBhvr>
                                      <p:to>
                                        <p:strVal val="visible"/>
                                      </p:to>
                                    </p:set>
                                    <p:animEffect transition="in" filter="dissolve">
                                      <p:cBhvr>
                                        <p:cTn id="33" dur="500"/>
                                        <p:tgtEl>
                                          <p:spTgt spid="21517"/>
                                        </p:tgtEl>
                                      </p:cBhvr>
                                    </p:animEffect>
                                  </p:childTnLst>
                                </p:cTn>
                              </p:par>
                              <p:par>
                                <p:cTn id="34" presetID="9" presetClass="entr" presetSubtype="0" fill="hold" nodeType="withEffect">
                                  <p:stCondLst>
                                    <p:cond delay="0"/>
                                  </p:stCondLst>
                                  <p:childTnLst>
                                    <p:set>
                                      <p:cBhvr>
                                        <p:cTn id="35" dur="1" fill="hold">
                                          <p:stCondLst>
                                            <p:cond delay="0"/>
                                          </p:stCondLst>
                                        </p:cTn>
                                        <p:tgtEl>
                                          <p:spTgt spid="21518"/>
                                        </p:tgtEl>
                                        <p:attrNameLst>
                                          <p:attrName>style.visibility</p:attrName>
                                        </p:attrNameLst>
                                      </p:cBhvr>
                                      <p:to>
                                        <p:strVal val="visible"/>
                                      </p:to>
                                    </p:set>
                                    <p:animEffect transition="in" filter="dissolve">
                                      <p:cBhvr>
                                        <p:cTn id="36" dur="500"/>
                                        <p:tgtEl>
                                          <p:spTgt spid="21518"/>
                                        </p:tgtEl>
                                      </p:cBhvr>
                                    </p:animEffect>
                                  </p:childTnLst>
                                </p:cTn>
                              </p:par>
                              <p:par>
                                <p:cTn id="37" presetID="9" presetClass="entr" presetSubtype="0" fill="hold" nodeType="withEffect">
                                  <p:stCondLst>
                                    <p:cond delay="0"/>
                                  </p:stCondLst>
                                  <p:childTnLst>
                                    <p:set>
                                      <p:cBhvr>
                                        <p:cTn id="38" dur="1" fill="hold">
                                          <p:stCondLst>
                                            <p:cond delay="0"/>
                                          </p:stCondLst>
                                        </p:cTn>
                                        <p:tgtEl>
                                          <p:spTgt spid="21519"/>
                                        </p:tgtEl>
                                        <p:attrNameLst>
                                          <p:attrName>style.visibility</p:attrName>
                                        </p:attrNameLst>
                                      </p:cBhvr>
                                      <p:to>
                                        <p:strVal val="visible"/>
                                      </p:to>
                                    </p:set>
                                    <p:animEffect transition="in" filter="dissolve">
                                      <p:cBhvr>
                                        <p:cTn id="39" dur="500"/>
                                        <p:tgtEl>
                                          <p:spTgt spid="21519"/>
                                        </p:tgtEl>
                                      </p:cBhvr>
                                    </p:animEffect>
                                  </p:childTnLst>
                                </p:cTn>
                              </p:par>
                              <p:par>
                                <p:cTn id="40" presetID="9" presetClass="entr" presetSubtype="0" fill="hold" nodeType="withEffect">
                                  <p:stCondLst>
                                    <p:cond delay="0"/>
                                  </p:stCondLst>
                                  <p:childTnLst>
                                    <p:set>
                                      <p:cBhvr>
                                        <p:cTn id="41" dur="1" fill="hold">
                                          <p:stCondLst>
                                            <p:cond delay="0"/>
                                          </p:stCondLst>
                                        </p:cTn>
                                        <p:tgtEl>
                                          <p:spTgt spid="21520"/>
                                        </p:tgtEl>
                                        <p:attrNameLst>
                                          <p:attrName>style.visibility</p:attrName>
                                        </p:attrNameLst>
                                      </p:cBhvr>
                                      <p:to>
                                        <p:strVal val="visible"/>
                                      </p:to>
                                    </p:set>
                                    <p:animEffect transition="in" filter="dissolve">
                                      <p:cBhvr>
                                        <p:cTn id="42" dur="500"/>
                                        <p:tgtEl>
                                          <p:spTgt spid="21520"/>
                                        </p:tgtEl>
                                      </p:cBhvr>
                                    </p:animEffect>
                                  </p:childTnLst>
                                </p:cTn>
                              </p:par>
                              <p:par>
                                <p:cTn id="43" presetID="9" presetClass="entr" presetSubtype="0" fill="hold" nodeType="withEffect">
                                  <p:stCondLst>
                                    <p:cond delay="0"/>
                                  </p:stCondLst>
                                  <p:childTnLst>
                                    <p:set>
                                      <p:cBhvr>
                                        <p:cTn id="44" dur="1" fill="hold">
                                          <p:stCondLst>
                                            <p:cond delay="0"/>
                                          </p:stCondLst>
                                        </p:cTn>
                                        <p:tgtEl>
                                          <p:spTgt spid="21521"/>
                                        </p:tgtEl>
                                        <p:attrNameLst>
                                          <p:attrName>style.visibility</p:attrName>
                                        </p:attrNameLst>
                                      </p:cBhvr>
                                      <p:to>
                                        <p:strVal val="visible"/>
                                      </p:to>
                                    </p:set>
                                    <p:animEffect transition="in" filter="dissolve">
                                      <p:cBhvr>
                                        <p:cTn id="45" dur="500"/>
                                        <p:tgtEl>
                                          <p:spTgt spid="21521"/>
                                        </p:tgtEl>
                                      </p:cBhvr>
                                    </p:animEffect>
                                  </p:childTnLst>
                                </p:cTn>
                              </p:par>
                              <p:par>
                                <p:cTn id="46" presetID="9" presetClass="entr" presetSubtype="0" fill="hold" nodeType="withEffect">
                                  <p:stCondLst>
                                    <p:cond delay="0"/>
                                  </p:stCondLst>
                                  <p:childTnLst>
                                    <p:set>
                                      <p:cBhvr>
                                        <p:cTn id="47" dur="1" fill="hold">
                                          <p:stCondLst>
                                            <p:cond delay="0"/>
                                          </p:stCondLst>
                                        </p:cTn>
                                        <p:tgtEl>
                                          <p:spTgt spid="21522"/>
                                        </p:tgtEl>
                                        <p:attrNameLst>
                                          <p:attrName>style.visibility</p:attrName>
                                        </p:attrNameLst>
                                      </p:cBhvr>
                                      <p:to>
                                        <p:strVal val="visible"/>
                                      </p:to>
                                    </p:set>
                                    <p:animEffect transition="in" filter="dissolve">
                                      <p:cBhvr>
                                        <p:cTn id="48" dur="500"/>
                                        <p:tgtEl>
                                          <p:spTgt spid="21522"/>
                                        </p:tgtEl>
                                      </p:cBhvr>
                                    </p:animEffect>
                                  </p:childTnLst>
                                </p:cTn>
                              </p:par>
                              <p:par>
                                <p:cTn id="49" presetID="9" presetClass="entr" presetSubtype="0" fill="hold" nodeType="withEffect">
                                  <p:stCondLst>
                                    <p:cond delay="0"/>
                                  </p:stCondLst>
                                  <p:childTnLst>
                                    <p:set>
                                      <p:cBhvr>
                                        <p:cTn id="50" dur="1" fill="hold">
                                          <p:stCondLst>
                                            <p:cond delay="0"/>
                                          </p:stCondLst>
                                        </p:cTn>
                                        <p:tgtEl>
                                          <p:spTgt spid="21523"/>
                                        </p:tgtEl>
                                        <p:attrNameLst>
                                          <p:attrName>style.visibility</p:attrName>
                                        </p:attrNameLst>
                                      </p:cBhvr>
                                      <p:to>
                                        <p:strVal val="visible"/>
                                      </p:to>
                                    </p:set>
                                    <p:animEffect transition="in" filter="dissolve">
                                      <p:cBhvr>
                                        <p:cTn id="51" dur="500"/>
                                        <p:tgtEl>
                                          <p:spTgt spid="21523"/>
                                        </p:tgtEl>
                                      </p:cBhvr>
                                    </p:animEffect>
                                  </p:childTnLst>
                                </p:cTn>
                              </p:par>
                              <p:par>
                                <p:cTn id="52" presetID="9" presetClass="entr" presetSubtype="0" fill="hold" nodeType="withEffect">
                                  <p:stCondLst>
                                    <p:cond delay="0"/>
                                  </p:stCondLst>
                                  <p:childTnLst>
                                    <p:set>
                                      <p:cBhvr>
                                        <p:cTn id="53" dur="1" fill="hold">
                                          <p:stCondLst>
                                            <p:cond delay="0"/>
                                          </p:stCondLst>
                                        </p:cTn>
                                        <p:tgtEl>
                                          <p:spTgt spid="21524"/>
                                        </p:tgtEl>
                                        <p:attrNameLst>
                                          <p:attrName>style.visibility</p:attrName>
                                        </p:attrNameLst>
                                      </p:cBhvr>
                                      <p:to>
                                        <p:strVal val="visible"/>
                                      </p:to>
                                    </p:set>
                                    <p:animEffect transition="in" filter="dissolve">
                                      <p:cBhvr>
                                        <p:cTn id="54" dur="500"/>
                                        <p:tgtEl>
                                          <p:spTgt spid="21524"/>
                                        </p:tgtEl>
                                      </p:cBhvr>
                                    </p:animEffect>
                                  </p:childTnLst>
                                </p:cTn>
                              </p:par>
                              <p:par>
                                <p:cTn id="55" presetID="9" presetClass="entr" presetSubtype="0" fill="hold" nodeType="withEffect">
                                  <p:stCondLst>
                                    <p:cond delay="0"/>
                                  </p:stCondLst>
                                  <p:childTnLst>
                                    <p:set>
                                      <p:cBhvr>
                                        <p:cTn id="56" dur="1" fill="hold">
                                          <p:stCondLst>
                                            <p:cond delay="0"/>
                                          </p:stCondLst>
                                        </p:cTn>
                                        <p:tgtEl>
                                          <p:spTgt spid="21525"/>
                                        </p:tgtEl>
                                        <p:attrNameLst>
                                          <p:attrName>style.visibility</p:attrName>
                                        </p:attrNameLst>
                                      </p:cBhvr>
                                      <p:to>
                                        <p:strVal val="visible"/>
                                      </p:to>
                                    </p:set>
                                    <p:animEffect transition="in" filter="dissolve">
                                      <p:cBhvr>
                                        <p:cTn id="57" dur="500"/>
                                        <p:tgtEl>
                                          <p:spTgt spid="21525"/>
                                        </p:tgtEl>
                                      </p:cBhvr>
                                    </p:animEffect>
                                  </p:childTnLst>
                                </p:cTn>
                              </p:par>
                              <p:par>
                                <p:cTn id="58" presetID="9" presetClass="entr" presetSubtype="0" fill="hold" nodeType="withEffect">
                                  <p:stCondLst>
                                    <p:cond delay="0"/>
                                  </p:stCondLst>
                                  <p:childTnLst>
                                    <p:set>
                                      <p:cBhvr>
                                        <p:cTn id="59" dur="1" fill="hold">
                                          <p:stCondLst>
                                            <p:cond delay="0"/>
                                          </p:stCondLst>
                                        </p:cTn>
                                        <p:tgtEl>
                                          <p:spTgt spid="21526"/>
                                        </p:tgtEl>
                                        <p:attrNameLst>
                                          <p:attrName>style.visibility</p:attrName>
                                        </p:attrNameLst>
                                      </p:cBhvr>
                                      <p:to>
                                        <p:strVal val="visible"/>
                                      </p:to>
                                    </p:set>
                                    <p:animEffect transition="in" filter="dissolve">
                                      <p:cBhvr>
                                        <p:cTn id="60" dur="500"/>
                                        <p:tgtEl>
                                          <p:spTgt spid="21526"/>
                                        </p:tgtEl>
                                      </p:cBhvr>
                                    </p:animEffect>
                                  </p:childTnLst>
                                </p:cTn>
                              </p:par>
                              <p:par>
                                <p:cTn id="61" presetID="9" presetClass="entr" presetSubtype="0" fill="hold" nodeType="withEffect">
                                  <p:stCondLst>
                                    <p:cond delay="0"/>
                                  </p:stCondLst>
                                  <p:childTnLst>
                                    <p:set>
                                      <p:cBhvr>
                                        <p:cTn id="62" dur="1" fill="hold">
                                          <p:stCondLst>
                                            <p:cond delay="0"/>
                                          </p:stCondLst>
                                        </p:cTn>
                                        <p:tgtEl>
                                          <p:spTgt spid="21527"/>
                                        </p:tgtEl>
                                        <p:attrNameLst>
                                          <p:attrName>style.visibility</p:attrName>
                                        </p:attrNameLst>
                                      </p:cBhvr>
                                      <p:to>
                                        <p:strVal val="visible"/>
                                      </p:to>
                                    </p:set>
                                    <p:animEffect transition="in" filter="dissolve">
                                      <p:cBhvr>
                                        <p:cTn id="63" dur="500"/>
                                        <p:tgtEl>
                                          <p:spTgt spid="21527"/>
                                        </p:tgtEl>
                                      </p:cBhvr>
                                    </p:animEffect>
                                  </p:childTnLst>
                                </p:cTn>
                              </p:par>
                              <p:par>
                                <p:cTn id="64" presetID="9" presetClass="entr" presetSubtype="0" fill="hold" nodeType="withEffect">
                                  <p:stCondLst>
                                    <p:cond delay="0"/>
                                  </p:stCondLst>
                                  <p:childTnLst>
                                    <p:set>
                                      <p:cBhvr>
                                        <p:cTn id="65" dur="1" fill="hold">
                                          <p:stCondLst>
                                            <p:cond delay="0"/>
                                          </p:stCondLst>
                                        </p:cTn>
                                        <p:tgtEl>
                                          <p:spTgt spid="21528"/>
                                        </p:tgtEl>
                                        <p:attrNameLst>
                                          <p:attrName>style.visibility</p:attrName>
                                        </p:attrNameLst>
                                      </p:cBhvr>
                                      <p:to>
                                        <p:strVal val="visible"/>
                                      </p:to>
                                    </p:set>
                                    <p:animEffect transition="in" filter="dissolve">
                                      <p:cBhvr>
                                        <p:cTn id="66" dur="500"/>
                                        <p:tgtEl>
                                          <p:spTgt spid="21528"/>
                                        </p:tgtEl>
                                      </p:cBhvr>
                                    </p:animEffect>
                                  </p:childTnLst>
                                </p:cTn>
                              </p:par>
                              <p:par>
                                <p:cTn id="67" presetID="9" presetClass="entr" presetSubtype="0" fill="hold" nodeType="withEffect">
                                  <p:stCondLst>
                                    <p:cond delay="0"/>
                                  </p:stCondLst>
                                  <p:childTnLst>
                                    <p:set>
                                      <p:cBhvr>
                                        <p:cTn id="68" dur="1" fill="hold">
                                          <p:stCondLst>
                                            <p:cond delay="0"/>
                                          </p:stCondLst>
                                        </p:cTn>
                                        <p:tgtEl>
                                          <p:spTgt spid="21529"/>
                                        </p:tgtEl>
                                        <p:attrNameLst>
                                          <p:attrName>style.visibility</p:attrName>
                                        </p:attrNameLst>
                                      </p:cBhvr>
                                      <p:to>
                                        <p:strVal val="visible"/>
                                      </p:to>
                                    </p:set>
                                    <p:animEffect transition="in" filter="dissolve">
                                      <p:cBhvr>
                                        <p:cTn id="69" dur="500"/>
                                        <p:tgtEl>
                                          <p:spTgt spid="21529"/>
                                        </p:tgtEl>
                                      </p:cBhvr>
                                    </p:animEffect>
                                  </p:childTnLst>
                                </p:cTn>
                              </p:par>
                              <p:par>
                                <p:cTn id="70" presetID="9" presetClass="entr" presetSubtype="0" fill="hold" nodeType="withEffect">
                                  <p:stCondLst>
                                    <p:cond delay="0"/>
                                  </p:stCondLst>
                                  <p:childTnLst>
                                    <p:set>
                                      <p:cBhvr>
                                        <p:cTn id="71" dur="1" fill="hold">
                                          <p:stCondLst>
                                            <p:cond delay="0"/>
                                          </p:stCondLst>
                                        </p:cTn>
                                        <p:tgtEl>
                                          <p:spTgt spid="21530"/>
                                        </p:tgtEl>
                                        <p:attrNameLst>
                                          <p:attrName>style.visibility</p:attrName>
                                        </p:attrNameLst>
                                      </p:cBhvr>
                                      <p:to>
                                        <p:strVal val="visible"/>
                                      </p:to>
                                    </p:set>
                                    <p:animEffect transition="in" filter="dissolve">
                                      <p:cBhvr>
                                        <p:cTn id="72" dur="500"/>
                                        <p:tgtEl>
                                          <p:spTgt spid="21530"/>
                                        </p:tgtEl>
                                      </p:cBhvr>
                                    </p:animEffect>
                                  </p:childTnLst>
                                </p:cTn>
                              </p:par>
                              <p:par>
                                <p:cTn id="73" presetID="9" presetClass="entr" presetSubtype="0" fill="hold" nodeType="withEffect">
                                  <p:stCondLst>
                                    <p:cond delay="0"/>
                                  </p:stCondLst>
                                  <p:childTnLst>
                                    <p:set>
                                      <p:cBhvr>
                                        <p:cTn id="74" dur="1" fill="hold">
                                          <p:stCondLst>
                                            <p:cond delay="0"/>
                                          </p:stCondLst>
                                        </p:cTn>
                                        <p:tgtEl>
                                          <p:spTgt spid="21531"/>
                                        </p:tgtEl>
                                        <p:attrNameLst>
                                          <p:attrName>style.visibility</p:attrName>
                                        </p:attrNameLst>
                                      </p:cBhvr>
                                      <p:to>
                                        <p:strVal val="visible"/>
                                      </p:to>
                                    </p:set>
                                    <p:animEffect transition="in" filter="dissolve">
                                      <p:cBhvr>
                                        <p:cTn id="75" dur="500"/>
                                        <p:tgtEl>
                                          <p:spTgt spid="21531"/>
                                        </p:tgtEl>
                                      </p:cBhvr>
                                    </p:animEffect>
                                  </p:childTnLst>
                                </p:cTn>
                              </p:par>
                              <p:par>
                                <p:cTn id="76" presetID="9" presetClass="entr" presetSubtype="0" fill="hold" nodeType="withEffect">
                                  <p:stCondLst>
                                    <p:cond delay="0"/>
                                  </p:stCondLst>
                                  <p:childTnLst>
                                    <p:set>
                                      <p:cBhvr>
                                        <p:cTn id="77" dur="1" fill="hold">
                                          <p:stCondLst>
                                            <p:cond delay="0"/>
                                          </p:stCondLst>
                                        </p:cTn>
                                        <p:tgtEl>
                                          <p:spTgt spid="21532"/>
                                        </p:tgtEl>
                                        <p:attrNameLst>
                                          <p:attrName>style.visibility</p:attrName>
                                        </p:attrNameLst>
                                      </p:cBhvr>
                                      <p:to>
                                        <p:strVal val="visible"/>
                                      </p:to>
                                    </p:set>
                                    <p:animEffect transition="in" filter="dissolve">
                                      <p:cBhvr>
                                        <p:cTn id="78" dur="500"/>
                                        <p:tgtEl>
                                          <p:spTgt spid="21532"/>
                                        </p:tgtEl>
                                      </p:cBhvr>
                                    </p:animEffect>
                                  </p:childTnLst>
                                </p:cTn>
                              </p:par>
                              <p:par>
                                <p:cTn id="79" presetID="9" presetClass="entr" presetSubtype="0" fill="hold" nodeType="withEffect">
                                  <p:stCondLst>
                                    <p:cond delay="0"/>
                                  </p:stCondLst>
                                  <p:childTnLst>
                                    <p:set>
                                      <p:cBhvr>
                                        <p:cTn id="80" dur="1" fill="hold">
                                          <p:stCondLst>
                                            <p:cond delay="0"/>
                                          </p:stCondLst>
                                        </p:cTn>
                                        <p:tgtEl>
                                          <p:spTgt spid="21533"/>
                                        </p:tgtEl>
                                        <p:attrNameLst>
                                          <p:attrName>style.visibility</p:attrName>
                                        </p:attrNameLst>
                                      </p:cBhvr>
                                      <p:to>
                                        <p:strVal val="visible"/>
                                      </p:to>
                                    </p:set>
                                    <p:animEffect transition="in" filter="dissolve">
                                      <p:cBhvr>
                                        <p:cTn id="81" dur="500"/>
                                        <p:tgtEl>
                                          <p:spTgt spid="21533"/>
                                        </p:tgtEl>
                                      </p:cBhvr>
                                    </p:animEffect>
                                  </p:childTnLst>
                                </p:cTn>
                              </p:par>
                              <p:par>
                                <p:cTn id="82" presetID="9" presetClass="entr" presetSubtype="0" fill="hold" nodeType="withEffect">
                                  <p:stCondLst>
                                    <p:cond delay="0"/>
                                  </p:stCondLst>
                                  <p:childTnLst>
                                    <p:set>
                                      <p:cBhvr>
                                        <p:cTn id="83" dur="1" fill="hold">
                                          <p:stCondLst>
                                            <p:cond delay="0"/>
                                          </p:stCondLst>
                                        </p:cTn>
                                        <p:tgtEl>
                                          <p:spTgt spid="21534"/>
                                        </p:tgtEl>
                                        <p:attrNameLst>
                                          <p:attrName>style.visibility</p:attrName>
                                        </p:attrNameLst>
                                      </p:cBhvr>
                                      <p:to>
                                        <p:strVal val="visible"/>
                                      </p:to>
                                    </p:set>
                                    <p:animEffect transition="in" filter="dissolve">
                                      <p:cBhvr>
                                        <p:cTn id="84" dur="500"/>
                                        <p:tgtEl>
                                          <p:spTgt spid="21534"/>
                                        </p:tgtEl>
                                      </p:cBhvr>
                                    </p:animEffect>
                                  </p:childTnLst>
                                </p:cTn>
                              </p:par>
                              <p:par>
                                <p:cTn id="85" presetID="9" presetClass="entr" presetSubtype="0" fill="hold" nodeType="withEffect">
                                  <p:stCondLst>
                                    <p:cond delay="0"/>
                                  </p:stCondLst>
                                  <p:childTnLst>
                                    <p:set>
                                      <p:cBhvr>
                                        <p:cTn id="86" dur="1" fill="hold">
                                          <p:stCondLst>
                                            <p:cond delay="0"/>
                                          </p:stCondLst>
                                        </p:cTn>
                                        <p:tgtEl>
                                          <p:spTgt spid="21535"/>
                                        </p:tgtEl>
                                        <p:attrNameLst>
                                          <p:attrName>style.visibility</p:attrName>
                                        </p:attrNameLst>
                                      </p:cBhvr>
                                      <p:to>
                                        <p:strVal val="visible"/>
                                      </p:to>
                                    </p:set>
                                    <p:animEffect transition="in" filter="dissolve">
                                      <p:cBhvr>
                                        <p:cTn id="87" dur="500"/>
                                        <p:tgtEl>
                                          <p:spTgt spid="21535"/>
                                        </p:tgtEl>
                                      </p:cBhvr>
                                    </p:animEffect>
                                  </p:childTnLst>
                                </p:cTn>
                              </p:par>
                              <p:par>
                                <p:cTn id="88" presetID="9" presetClass="entr" presetSubtype="0" fill="hold" nodeType="withEffect">
                                  <p:stCondLst>
                                    <p:cond delay="0"/>
                                  </p:stCondLst>
                                  <p:childTnLst>
                                    <p:set>
                                      <p:cBhvr>
                                        <p:cTn id="89" dur="1" fill="hold">
                                          <p:stCondLst>
                                            <p:cond delay="0"/>
                                          </p:stCondLst>
                                        </p:cTn>
                                        <p:tgtEl>
                                          <p:spTgt spid="21536"/>
                                        </p:tgtEl>
                                        <p:attrNameLst>
                                          <p:attrName>style.visibility</p:attrName>
                                        </p:attrNameLst>
                                      </p:cBhvr>
                                      <p:to>
                                        <p:strVal val="visible"/>
                                      </p:to>
                                    </p:set>
                                    <p:animEffect transition="in" filter="dissolve">
                                      <p:cBhvr>
                                        <p:cTn id="90" dur="500"/>
                                        <p:tgtEl>
                                          <p:spTgt spid="21536"/>
                                        </p:tgtEl>
                                      </p:cBhvr>
                                    </p:animEffect>
                                  </p:childTnLst>
                                </p:cTn>
                              </p:par>
                              <p:par>
                                <p:cTn id="91" presetID="9" presetClass="entr" presetSubtype="0" fill="hold" nodeType="withEffect">
                                  <p:stCondLst>
                                    <p:cond delay="0"/>
                                  </p:stCondLst>
                                  <p:childTnLst>
                                    <p:set>
                                      <p:cBhvr>
                                        <p:cTn id="92" dur="1" fill="hold">
                                          <p:stCondLst>
                                            <p:cond delay="0"/>
                                          </p:stCondLst>
                                        </p:cTn>
                                        <p:tgtEl>
                                          <p:spTgt spid="21537"/>
                                        </p:tgtEl>
                                        <p:attrNameLst>
                                          <p:attrName>style.visibility</p:attrName>
                                        </p:attrNameLst>
                                      </p:cBhvr>
                                      <p:to>
                                        <p:strVal val="visible"/>
                                      </p:to>
                                    </p:set>
                                    <p:animEffect transition="in" filter="dissolve">
                                      <p:cBhvr>
                                        <p:cTn id="93" dur="500"/>
                                        <p:tgtEl>
                                          <p:spTgt spid="21537"/>
                                        </p:tgtEl>
                                      </p:cBhvr>
                                    </p:animEffect>
                                  </p:childTnLst>
                                </p:cTn>
                              </p:par>
                              <p:par>
                                <p:cTn id="94" presetID="9" presetClass="entr" presetSubtype="0" fill="hold" nodeType="withEffect">
                                  <p:stCondLst>
                                    <p:cond delay="0"/>
                                  </p:stCondLst>
                                  <p:childTnLst>
                                    <p:set>
                                      <p:cBhvr>
                                        <p:cTn id="95" dur="1" fill="hold">
                                          <p:stCondLst>
                                            <p:cond delay="0"/>
                                          </p:stCondLst>
                                        </p:cTn>
                                        <p:tgtEl>
                                          <p:spTgt spid="21538"/>
                                        </p:tgtEl>
                                        <p:attrNameLst>
                                          <p:attrName>style.visibility</p:attrName>
                                        </p:attrNameLst>
                                      </p:cBhvr>
                                      <p:to>
                                        <p:strVal val="visible"/>
                                      </p:to>
                                    </p:set>
                                    <p:animEffect transition="in" filter="dissolve">
                                      <p:cBhvr>
                                        <p:cTn id="96" dur="500"/>
                                        <p:tgtEl>
                                          <p:spTgt spid="21538"/>
                                        </p:tgtEl>
                                      </p:cBhvr>
                                    </p:animEffect>
                                  </p:childTnLst>
                                </p:cTn>
                              </p:par>
                              <p:par>
                                <p:cTn id="97" presetID="9" presetClass="entr" presetSubtype="0" fill="hold" nodeType="withEffect">
                                  <p:stCondLst>
                                    <p:cond delay="0"/>
                                  </p:stCondLst>
                                  <p:childTnLst>
                                    <p:set>
                                      <p:cBhvr>
                                        <p:cTn id="98" dur="1" fill="hold">
                                          <p:stCondLst>
                                            <p:cond delay="0"/>
                                          </p:stCondLst>
                                        </p:cTn>
                                        <p:tgtEl>
                                          <p:spTgt spid="21539"/>
                                        </p:tgtEl>
                                        <p:attrNameLst>
                                          <p:attrName>style.visibility</p:attrName>
                                        </p:attrNameLst>
                                      </p:cBhvr>
                                      <p:to>
                                        <p:strVal val="visible"/>
                                      </p:to>
                                    </p:set>
                                    <p:animEffect transition="in" filter="dissolve">
                                      <p:cBhvr>
                                        <p:cTn id="99" dur="500"/>
                                        <p:tgtEl>
                                          <p:spTgt spid="21539"/>
                                        </p:tgtEl>
                                      </p:cBhvr>
                                    </p:animEffect>
                                  </p:childTnLst>
                                </p:cTn>
                              </p:par>
                              <p:par>
                                <p:cTn id="100" presetID="9" presetClass="entr" presetSubtype="0" fill="hold" nodeType="withEffect">
                                  <p:stCondLst>
                                    <p:cond delay="0"/>
                                  </p:stCondLst>
                                  <p:childTnLst>
                                    <p:set>
                                      <p:cBhvr>
                                        <p:cTn id="101" dur="1" fill="hold">
                                          <p:stCondLst>
                                            <p:cond delay="0"/>
                                          </p:stCondLst>
                                        </p:cTn>
                                        <p:tgtEl>
                                          <p:spTgt spid="21540"/>
                                        </p:tgtEl>
                                        <p:attrNameLst>
                                          <p:attrName>style.visibility</p:attrName>
                                        </p:attrNameLst>
                                      </p:cBhvr>
                                      <p:to>
                                        <p:strVal val="visible"/>
                                      </p:to>
                                    </p:set>
                                    <p:animEffect transition="in" filter="dissolve">
                                      <p:cBhvr>
                                        <p:cTn id="102" dur="500"/>
                                        <p:tgtEl>
                                          <p:spTgt spid="21540"/>
                                        </p:tgtEl>
                                      </p:cBhvr>
                                    </p:animEffect>
                                  </p:childTnLst>
                                </p:cTn>
                              </p:par>
                              <p:par>
                                <p:cTn id="103" presetID="9" presetClass="entr" presetSubtype="0" fill="hold" nodeType="withEffect">
                                  <p:stCondLst>
                                    <p:cond delay="0"/>
                                  </p:stCondLst>
                                  <p:childTnLst>
                                    <p:set>
                                      <p:cBhvr>
                                        <p:cTn id="104" dur="1" fill="hold">
                                          <p:stCondLst>
                                            <p:cond delay="0"/>
                                          </p:stCondLst>
                                        </p:cTn>
                                        <p:tgtEl>
                                          <p:spTgt spid="21541"/>
                                        </p:tgtEl>
                                        <p:attrNameLst>
                                          <p:attrName>style.visibility</p:attrName>
                                        </p:attrNameLst>
                                      </p:cBhvr>
                                      <p:to>
                                        <p:strVal val="visible"/>
                                      </p:to>
                                    </p:set>
                                    <p:animEffect transition="in" filter="dissolve">
                                      <p:cBhvr>
                                        <p:cTn id="105" dur="500"/>
                                        <p:tgtEl>
                                          <p:spTgt spid="21541"/>
                                        </p:tgtEl>
                                      </p:cBhvr>
                                    </p:animEffect>
                                  </p:childTnLst>
                                </p:cTn>
                              </p:par>
                              <p:par>
                                <p:cTn id="106" presetID="9" presetClass="entr" presetSubtype="0" fill="hold" nodeType="withEffect">
                                  <p:stCondLst>
                                    <p:cond delay="0"/>
                                  </p:stCondLst>
                                  <p:childTnLst>
                                    <p:set>
                                      <p:cBhvr>
                                        <p:cTn id="107" dur="1" fill="hold">
                                          <p:stCondLst>
                                            <p:cond delay="0"/>
                                          </p:stCondLst>
                                        </p:cTn>
                                        <p:tgtEl>
                                          <p:spTgt spid="21542"/>
                                        </p:tgtEl>
                                        <p:attrNameLst>
                                          <p:attrName>style.visibility</p:attrName>
                                        </p:attrNameLst>
                                      </p:cBhvr>
                                      <p:to>
                                        <p:strVal val="visible"/>
                                      </p:to>
                                    </p:set>
                                    <p:animEffect transition="in" filter="dissolve">
                                      <p:cBhvr>
                                        <p:cTn id="108" dur="500"/>
                                        <p:tgtEl>
                                          <p:spTgt spid="21542"/>
                                        </p:tgtEl>
                                      </p:cBhvr>
                                    </p:animEffect>
                                  </p:childTnLst>
                                </p:cTn>
                              </p:par>
                              <p:par>
                                <p:cTn id="109" presetID="9" presetClass="entr" presetSubtype="0" fill="hold" nodeType="withEffect">
                                  <p:stCondLst>
                                    <p:cond delay="0"/>
                                  </p:stCondLst>
                                  <p:childTnLst>
                                    <p:set>
                                      <p:cBhvr>
                                        <p:cTn id="110" dur="1" fill="hold">
                                          <p:stCondLst>
                                            <p:cond delay="0"/>
                                          </p:stCondLst>
                                        </p:cTn>
                                        <p:tgtEl>
                                          <p:spTgt spid="21543"/>
                                        </p:tgtEl>
                                        <p:attrNameLst>
                                          <p:attrName>style.visibility</p:attrName>
                                        </p:attrNameLst>
                                      </p:cBhvr>
                                      <p:to>
                                        <p:strVal val="visible"/>
                                      </p:to>
                                    </p:set>
                                    <p:animEffect transition="in" filter="dissolve">
                                      <p:cBhvr>
                                        <p:cTn id="111" dur="500"/>
                                        <p:tgtEl>
                                          <p:spTgt spid="21543"/>
                                        </p:tgtEl>
                                      </p:cBhvr>
                                    </p:animEffect>
                                  </p:childTnLst>
                                </p:cTn>
                              </p:par>
                              <p:par>
                                <p:cTn id="112" presetID="9" presetClass="entr" presetSubtype="0" fill="hold" nodeType="withEffect">
                                  <p:stCondLst>
                                    <p:cond delay="0"/>
                                  </p:stCondLst>
                                  <p:childTnLst>
                                    <p:set>
                                      <p:cBhvr>
                                        <p:cTn id="113" dur="1" fill="hold">
                                          <p:stCondLst>
                                            <p:cond delay="0"/>
                                          </p:stCondLst>
                                        </p:cTn>
                                        <p:tgtEl>
                                          <p:spTgt spid="21544"/>
                                        </p:tgtEl>
                                        <p:attrNameLst>
                                          <p:attrName>style.visibility</p:attrName>
                                        </p:attrNameLst>
                                      </p:cBhvr>
                                      <p:to>
                                        <p:strVal val="visible"/>
                                      </p:to>
                                    </p:set>
                                    <p:animEffect transition="in" filter="dissolve">
                                      <p:cBhvr>
                                        <p:cTn id="114" dur="500"/>
                                        <p:tgtEl>
                                          <p:spTgt spid="21544"/>
                                        </p:tgtEl>
                                      </p:cBhvr>
                                    </p:animEffect>
                                  </p:childTnLst>
                                </p:cTn>
                              </p:par>
                              <p:par>
                                <p:cTn id="115" presetID="9" presetClass="entr" presetSubtype="0" fill="hold" nodeType="withEffect">
                                  <p:stCondLst>
                                    <p:cond delay="0"/>
                                  </p:stCondLst>
                                  <p:childTnLst>
                                    <p:set>
                                      <p:cBhvr>
                                        <p:cTn id="116" dur="1" fill="hold">
                                          <p:stCondLst>
                                            <p:cond delay="0"/>
                                          </p:stCondLst>
                                        </p:cTn>
                                        <p:tgtEl>
                                          <p:spTgt spid="21545"/>
                                        </p:tgtEl>
                                        <p:attrNameLst>
                                          <p:attrName>style.visibility</p:attrName>
                                        </p:attrNameLst>
                                      </p:cBhvr>
                                      <p:to>
                                        <p:strVal val="visible"/>
                                      </p:to>
                                    </p:set>
                                    <p:animEffect transition="in" filter="dissolve">
                                      <p:cBhvr>
                                        <p:cTn id="117" dur="500"/>
                                        <p:tgtEl>
                                          <p:spTgt spid="21545"/>
                                        </p:tgtEl>
                                      </p:cBhvr>
                                    </p:animEffect>
                                  </p:childTnLst>
                                </p:cTn>
                              </p:par>
                              <p:par>
                                <p:cTn id="118" presetID="9" presetClass="entr" presetSubtype="0" fill="hold" nodeType="withEffect">
                                  <p:stCondLst>
                                    <p:cond delay="0"/>
                                  </p:stCondLst>
                                  <p:childTnLst>
                                    <p:set>
                                      <p:cBhvr>
                                        <p:cTn id="119" dur="1" fill="hold">
                                          <p:stCondLst>
                                            <p:cond delay="0"/>
                                          </p:stCondLst>
                                        </p:cTn>
                                        <p:tgtEl>
                                          <p:spTgt spid="21546"/>
                                        </p:tgtEl>
                                        <p:attrNameLst>
                                          <p:attrName>style.visibility</p:attrName>
                                        </p:attrNameLst>
                                      </p:cBhvr>
                                      <p:to>
                                        <p:strVal val="visible"/>
                                      </p:to>
                                    </p:set>
                                    <p:animEffect transition="in" filter="dissolve">
                                      <p:cBhvr>
                                        <p:cTn id="120" dur="500"/>
                                        <p:tgtEl>
                                          <p:spTgt spid="21546"/>
                                        </p:tgtEl>
                                      </p:cBhvr>
                                    </p:animEffect>
                                  </p:childTnLst>
                                </p:cTn>
                              </p:par>
                              <p:par>
                                <p:cTn id="121" presetID="9" presetClass="entr" presetSubtype="0" fill="hold" nodeType="withEffect">
                                  <p:stCondLst>
                                    <p:cond delay="0"/>
                                  </p:stCondLst>
                                  <p:childTnLst>
                                    <p:set>
                                      <p:cBhvr>
                                        <p:cTn id="122" dur="1" fill="hold">
                                          <p:stCondLst>
                                            <p:cond delay="0"/>
                                          </p:stCondLst>
                                        </p:cTn>
                                        <p:tgtEl>
                                          <p:spTgt spid="21547"/>
                                        </p:tgtEl>
                                        <p:attrNameLst>
                                          <p:attrName>style.visibility</p:attrName>
                                        </p:attrNameLst>
                                      </p:cBhvr>
                                      <p:to>
                                        <p:strVal val="visible"/>
                                      </p:to>
                                    </p:set>
                                    <p:animEffect transition="in" filter="dissolve">
                                      <p:cBhvr>
                                        <p:cTn id="123" dur="500"/>
                                        <p:tgtEl>
                                          <p:spTgt spid="21547"/>
                                        </p:tgtEl>
                                      </p:cBhvr>
                                    </p:animEffect>
                                  </p:childTnLst>
                                </p:cTn>
                              </p:par>
                              <p:par>
                                <p:cTn id="124" presetID="9" presetClass="entr" presetSubtype="0" fill="hold" nodeType="withEffect">
                                  <p:stCondLst>
                                    <p:cond delay="0"/>
                                  </p:stCondLst>
                                  <p:childTnLst>
                                    <p:set>
                                      <p:cBhvr>
                                        <p:cTn id="125" dur="1" fill="hold">
                                          <p:stCondLst>
                                            <p:cond delay="0"/>
                                          </p:stCondLst>
                                        </p:cTn>
                                        <p:tgtEl>
                                          <p:spTgt spid="21548"/>
                                        </p:tgtEl>
                                        <p:attrNameLst>
                                          <p:attrName>style.visibility</p:attrName>
                                        </p:attrNameLst>
                                      </p:cBhvr>
                                      <p:to>
                                        <p:strVal val="visible"/>
                                      </p:to>
                                    </p:set>
                                    <p:animEffect transition="in" filter="dissolve">
                                      <p:cBhvr>
                                        <p:cTn id="126" dur="500"/>
                                        <p:tgtEl>
                                          <p:spTgt spid="21548"/>
                                        </p:tgtEl>
                                      </p:cBhvr>
                                    </p:animEffect>
                                  </p:childTnLst>
                                </p:cTn>
                              </p:par>
                              <p:par>
                                <p:cTn id="127" presetID="9" presetClass="entr" presetSubtype="0" fill="hold" nodeType="withEffect">
                                  <p:stCondLst>
                                    <p:cond delay="0"/>
                                  </p:stCondLst>
                                  <p:childTnLst>
                                    <p:set>
                                      <p:cBhvr>
                                        <p:cTn id="128" dur="1" fill="hold">
                                          <p:stCondLst>
                                            <p:cond delay="0"/>
                                          </p:stCondLst>
                                        </p:cTn>
                                        <p:tgtEl>
                                          <p:spTgt spid="21549"/>
                                        </p:tgtEl>
                                        <p:attrNameLst>
                                          <p:attrName>style.visibility</p:attrName>
                                        </p:attrNameLst>
                                      </p:cBhvr>
                                      <p:to>
                                        <p:strVal val="visible"/>
                                      </p:to>
                                    </p:set>
                                    <p:animEffect transition="in" filter="dissolve">
                                      <p:cBhvr>
                                        <p:cTn id="129" dur="500"/>
                                        <p:tgtEl>
                                          <p:spTgt spid="21549"/>
                                        </p:tgtEl>
                                      </p:cBhvr>
                                    </p:animEffect>
                                  </p:childTnLst>
                                </p:cTn>
                              </p:par>
                              <p:par>
                                <p:cTn id="130" presetID="9" presetClass="entr" presetSubtype="0" fill="hold" nodeType="withEffect">
                                  <p:stCondLst>
                                    <p:cond delay="0"/>
                                  </p:stCondLst>
                                  <p:childTnLst>
                                    <p:set>
                                      <p:cBhvr>
                                        <p:cTn id="131" dur="1" fill="hold">
                                          <p:stCondLst>
                                            <p:cond delay="0"/>
                                          </p:stCondLst>
                                        </p:cTn>
                                        <p:tgtEl>
                                          <p:spTgt spid="21550"/>
                                        </p:tgtEl>
                                        <p:attrNameLst>
                                          <p:attrName>style.visibility</p:attrName>
                                        </p:attrNameLst>
                                      </p:cBhvr>
                                      <p:to>
                                        <p:strVal val="visible"/>
                                      </p:to>
                                    </p:set>
                                    <p:animEffect transition="in" filter="dissolve">
                                      <p:cBhvr>
                                        <p:cTn id="132" dur="500"/>
                                        <p:tgtEl>
                                          <p:spTgt spid="21550"/>
                                        </p:tgtEl>
                                      </p:cBhvr>
                                    </p:animEffect>
                                  </p:childTnLst>
                                </p:cTn>
                              </p:par>
                              <p:par>
                                <p:cTn id="133" presetID="9" presetClass="entr" presetSubtype="0" fill="hold" nodeType="withEffect">
                                  <p:stCondLst>
                                    <p:cond delay="0"/>
                                  </p:stCondLst>
                                  <p:childTnLst>
                                    <p:set>
                                      <p:cBhvr>
                                        <p:cTn id="134" dur="1" fill="hold">
                                          <p:stCondLst>
                                            <p:cond delay="0"/>
                                          </p:stCondLst>
                                        </p:cTn>
                                        <p:tgtEl>
                                          <p:spTgt spid="21551"/>
                                        </p:tgtEl>
                                        <p:attrNameLst>
                                          <p:attrName>style.visibility</p:attrName>
                                        </p:attrNameLst>
                                      </p:cBhvr>
                                      <p:to>
                                        <p:strVal val="visible"/>
                                      </p:to>
                                    </p:set>
                                    <p:animEffect transition="in" filter="dissolve">
                                      <p:cBhvr>
                                        <p:cTn id="135" dur="500"/>
                                        <p:tgtEl>
                                          <p:spTgt spid="21551"/>
                                        </p:tgtEl>
                                      </p:cBhvr>
                                    </p:animEffect>
                                  </p:childTnLst>
                                </p:cTn>
                              </p:par>
                              <p:par>
                                <p:cTn id="136" presetID="9" presetClass="entr" presetSubtype="0" fill="hold" nodeType="withEffect">
                                  <p:stCondLst>
                                    <p:cond delay="0"/>
                                  </p:stCondLst>
                                  <p:childTnLst>
                                    <p:set>
                                      <p:cBhvr>
                                        <p:cTn id="137" dur="1" fill="hold">
                                          <p:stCondLst>
                                            <p:cond delay="0"/>
                                          </p:stCondLst>
                                        </p:cTn>
                                        <p:tgtEl>
                                          <p:spTgt spid="21552"/>
                                        </p:tgtEl>
                                        <p:attrNameLst>
                                          <p:attrName>style.visibility</p:attrName>
                                        </p:attrNameLst>
                                      </p:cBhvr>
                                      <p:to>
                                        <p:strVal val="visible"/>
                                      </p:to>
                                    </p:set>
                                    <p:animEffect transition="in" filter="dissolve">
                                      <p:cBhvr>
                                        <p:cTn id="138" dur="500"/>
                                        <p:tgtEl>
                                          <p:spTgt spid="21552"/>
                                        </p:tgtEl>
                                      </p:cBhvr>
                                    </p:animEffect>
                                  </p:childTnLst>
                                </p:cTn>
                              </p:par>
                              <p:par>
                                <p:cTn id="139" presetID="9" presetClass="entr" presetSubtype="0" fill="hold" nodeType="withEffect">
                                  <p:stCondLst>
                                    <p:cond delay="0"/>
                                  </p:stCondLst>
                                  <p:childTnLst>
                                    <p:set>
                                      <p:cBhvr>
                                        <p:cTn id="140" dur="1" fill="hold">
                                          <p:stCondLst>
                                            <p:cond delay="0"/>
                                          </p:stCondLst>
                                        </p:cTn>
                                        <p:tgtEl>
                                          <p:spTgt spid="21554"/>
                                        </p:tgtEl>
                                        <p:attrNameLst>
                                          <p:attrName>style.visibility</p:attrName>
                                        </p:attrNameLst>
                                      </p:cBhvr>
                                      <p:to>
                                        <p:strVal val="visible"/>
                                      </p:to>
                                    </p:set>
                                    <p:animEffect transition="in" filter="dissolve">
                                      <p:cBhvr>
                                        <p:cTn id="141" dur="500"/>
                                        <p:tgtEl>
                                          <p:spTgt spid="21554"/>
                                        </p:tgtEl>
                                      </p:cBhvr>
                                    </p:animEffect>
                                  </p:childTnLst>
                                </p:cTn>
                              </p:par>
                              <p:par>
                                <p:cTn id="142" presetID="9" presetClass="entr" presetSubtype="0" fill="hold" nodeType="withEffect">
                                  <p:stCondLst>
                                    <p:cond delay="0"/>
                                  </p:stCondLst>
                                  <p:childTnLst>
                                    <p:set>
                                      <p:cBhvr>
                                        <p:cTn id="143" dur="1" fill="hold">
                                          <p:stCondLst>
                                            <p:cond delay="0"/>
                                          </p:stCondLst>
                                        </p:cTn>
                                        <p:tgtEl>
                                          <p:spTgt spid="21555"/>
                                        </p:tgtEl>
                                        <p:attrNameLst>
                                          <p:attrName>style.visibility</p:attrName>
                                        </p:attrNameLst>
                                      </p:cBhvr>
                                      <p:to>
                                        <p:strVal val="visible"/>
                                      </p:to>
                                    </p:set>
                                    <p:animEffect transition="in" filter="dissolve">
                                      <p:cBhvr>
                                        <p:cTn id="144" dur="500"/>
                                        <p:tgtEl>
                                          <p:spTgt spid="21555"/>
                                        </p:tgtEl>
                                      </p:cBhvr>
                                    </p:animEffect>
                                  </p:childTnLst>
                                </p:cTn>
                              </p:par>
                              <p:par>
                                <p:cTn id="145" presetID="9" presetClass="entr" presetSubtype="0" fill="hold" nodeType="withEffect">
                                  <p:stCondLst>
                                    <p:cond delay="0"/>
                                  </p:stCondLst>
                                  <p:childTnLst>
                                    <p:set>
                                      <p:cBhvr>
                                        <p:cTn id="146" dur="1" fill="hold">
                                          <p:stCondLst>
                                            <p:cond delay="0"/>
                                          </p:stCondLst>
                                        </p:cTn>
                                        <p:tgtEl>
                                          <p:spTgt spid="21556"/>
                                        </p:tgtEl>
                                        <p:attrNameLst>
                                          <p:attrName>style.visibility</p:attrName>
                                        </p:attrNameLst>
                                      </p:cBhvr>
                                      <p:to>
                                        <p:strVal val="visible"/>
                                      </p:to>
                                    </p:set>
                                    <p:animEffect transition="in" filter="dissolve">
                                      <p:cBhvr>
                                        <p:cTn id="147" dur="500"/>
                                        <p:tgtEl>
                                          <p:spTgt spid="21556"/>
                                        </p:tgtEl>
                                      </p:cBhvr>
                                    </p:animEffect>
                                  </p:childTnLst>
                                </p:cTn>
                              </p:par>
                              <p:par>
                                <p:cTn id="148" presetID="9" presetClass="entr" presetSubtype="0" fill="hold" nodeType="withEffect">
                                  <p:stCondLst>
                                    <p:cond delay="0"/>
                                  </p:stCondLst>
                                  <p:childTnLst>
                                    <p:set>
                                      <p:cBhvr>
                                        <p:cTn id="149" dur="1" fill="hold">
                                          <p:stCondLst>
                                            <p:cond delay="0"/>
                                          </p:stCondLst>
                                        </p:cTn>
                                        <p:tgtEl>
                                          <p:spTgt spid="21557"/>
                                        </p:tgtEl>
                                        <p:attrNameLst>
                                          <p:attrName>style.visibility</p:attrName>
                                        </p:attrNameLst>
                                      </p:cBhvr>
                                      <p:to>
                                        <p:strVal val="visible"/>
                                      </p:to>
                                    </p:set>
                                    <p:animEffect transition="in" filter="dissolve">
                                      <p:cBhvr>
                                        <p:cTn id="150" dur="500"/>
                                        <p:tgtEl>
                                          <p:spTgt spid="21557"/>
                                        </p:tgtEl>
                                      </p:cBhvr>
                                    </p:animEffect>
                                  </p:childTnLst>
                                </p:cTn>
                              </p:par>
                              <p:par>
                                <p:cTn id="151" presetID="9" presetClass="entr" presetSubtype="0" fill="hold" nodeType="withEffect">
                                  <p:stCondLst>
                                    <p:cond delay="0"/>
                                  </p:stCondLst>
                                  <p:childTnLst>
                                    <p:set>
                                      <p:cBhvr>
                                        <p:cTn id="152" dur="1" fill="hold">
                                          <p:stCondLst>
                                            <p:cond delay="0"/>
                                          </p:stCondLst>
                                        </p:cTn>
                                        <p:tgtEl>
                                          <p:spTgt spid="21558"/>
                                        </p:tgtEl>
                                        <p:attrNameLst>
                                          <p:attrName>style.visibility</p:attrName>
                                        </p:attrNameLst>
                                      </p:cBhvr>
                                      <p:to>
                                        <p:strVal val="visible"/>
                                      </p:to>
                                    </p:set>
                                    <p:animEffect transition="in" filter="dissolve">
                                      <p:cBhvr>
                                        <p:cTn id="153" dur="500"/>
                                        <p:tgtEl>
                                          <p:spTgt spid="21558"/>
                                        </p:tgtEl>
                                      </p:cBhvr>
                                    </p:animEffect>
                                  </p:childTnLst>
                                </p:cTn>
                              </p:par>
                              <p:par>
                                <p:cTn id="154" presetID="9" presetClass="entr" presetSubtype="0" fill="hold" nodeType="withEffect">
                                  <p:stCondLst>
                                    <p:cond delay="0"/>
                                  </p:stCondLst>
                                  <p:childTnLst>
                                    <p:set>
                                      <p:cBhvr>
                                        <p:cTn id="155" dur="1" fill="hold">
                                          <p:stCondLst>
                                            <p:cond delay="0"/>
                                          </p:stCondLst>
                                        </p:cTn>
                                        <p:tgtEl>
                                          <p:spTgt spid="21559"/>
                                        </p:tgtEl>
                                        <p:attrNameLst>
                                          <p:attrName>style.visibility</p:attrName>
                                        </p:attrNameLst>
                                      </p:cBhvr>
                                      <p:to>
                                        <p:strVal val="visible"/>
                                      </p:to>
                                    </p:set>
                                    <p:animEffect transition="in" filter="dissolve">
                                      <p:cBhvr>
                                        <p:cTn id="156" dur="500"/>
                                        <p:tgtEl>
                                          <p:spTgt spid="21559"/>
                                        </p:tgtEl>
                                      </p:cBhvr>
                                    </p:animEffect>
                                  </p:childTnLst>
                                </p:cTn>
                              </p:par>
                              <p:par>
                                <p:cTn id="157" presetID="9" presetClass="entr" presetSubtype="0" fill="hold" nodeType="withEffect">
                                  <p:stCondLst>
                                    <p:cond delay="0"/>
                                  </p:stCondLst>
                                  <p:childTnLst>
                                    <p:set>
                                      <p:cBhvr>
                                        <p:cTn id="158" dur="1" fill="hold">
                                          <p:stCondLst>
                                            <p:cond delay="0"/>
                                          </p:stCondLst>
                                        </p:cTn>
                                        <p:tgtEl>
                                          <p:spTgt spid="21560"/>
                                        </p:tgtEl>
                                        <p:attrNameLst>
                                          <p:attrName>style.visibility</p:attrName>
                                        </p:attrNameLst>
                                      </p:cBhvr>
                                      <p:to>
                                        <p:strVal val="visible"/>
                                      </p:to>
                                    </p:set>
                                    <p:animEffect transition="in" filter="dissolve">
                                      <p:cBhvr>
                                        <p:cTn id="159" dur="500"/>
                                        <p:tgtEl>
                                          <p:spTgt spid="21560"/>
                                        </p:tgtEl>
                                      </p:cBhvr>
                                    </p:animEffect>
                                  </p:childTnLst>
                                </p:cTn>
                              </p:par>
                              <p:par>
                                <p:cTn id="160" presetID="9" presetClass="entr" presetSubtype="0" fill="hold" nodeType="withEffect">
                                  <p:stCondLst>
                                    <p:cond delay="0"/>
                                  </p:stCondLst>
                                  <p:childTnLst>
                                    <p:set>
                                      <p:cBhvr>
                                        <p:cTn id="161" dur="1" fill="hold">
                                          <p:stCondLst>
                                            <p:cond delay="0"/>
                                          </p:stCondLst>
                                        </p:cTn>
                                        <p:tgtEl>
                                          <p:spTgt spid="21561"/>
                                        </p:tgtEl>
                                        <p:attrNameLst>
                                          <p:attrName>style.visibility</p:attrName>
                                        </p:attrNameLst>
                                      </p:cBhvr>
                                      <p:to>
                                        <p:strVal val="visible"/>
                                      </p:to>
                                    </p:set>
                                    <p:animEffect transition="in" filter="dissolve">
                                      <p:cBhvr>
                                        <p:cTn id="162" dur="500"/>
                                        <p:tgtEl>
                                          <p:spTgt spid="21561"/>
                                        </p:tgtEl>
                                      </p:cBhvr>
                                    </p:animEffect>
                                  </p:childTnLst>
                                </p:cTn>
                              </p:par>
                              <p:par>
                                <p:cTn id="163" presetID="9" presetClass="entr" presetSubtype="0" fill="hold" nodeType="withEffect">
                                  <p:stCondLst>
                                    <p:cond delay="0"/>
                                  </p:stCondLst>
                                  <p:childTnLst>
                                    <p:set>
                                      <p:cBhvr>
                                        <p:cTn id="164" dur="1" fill="hold">
                                          <p:stCondLst>
                                            <p:cond delay="0"/>
                                          </p:stCondLst>
                                        </p:cTn>
                                        <p:tgtEl>
                                          <p:spTgt spid="21562"/>
                                        </p:tgtEl>
                                        <p:attrNameLst>
                                          <p:attrName>style.visibility</p:attrName>
                                        </p:attrNameLst>
                                      </p:cBhvr>
                                      <p:to>
                                        <p:strVal val="visible"/>
                                      </p:to>
                                    </p:set>
                                    <p:animEffect transition="in" filter="dissolve">
                                      <p:cBhvr>
                                        <p:cTn id="165" dur="500"/>
                                        <p:tgtEl>
                                          <p:spTgt spid="21562"/>
                                        </p:tgtEl>
                                      </p:cBhvr>
                                    </p:animEffect>
                                  </p:childTnLst>
                                </p:cTn>
                              </p:par>
                              <p:par>
                                <p:cTn id="166" presetID="9" presetClass="entr" presetSubtype="0" fill="hold" nodeType="withEffect">
                                  <p:stCondLst>
                                    <p:cond delay="0"/>
                                  </p:stCondLst>
                                  <p:childTnLst>
                                    <p:set>
                                      <p:cBhvr>
                                        <p:cTn id="167" dur="1" fill="hold">
                                          <p:stCondLst>
                                            <p:cond delay="0"/>
                                          </p:stCondLst>
                                        </p:cTn>
                                        <p:tgtEl>
                                          <p:spTgt spid="21563"/>
                                        </p:tgtEl>
                                        <p:attrNameLst>
                                          <p:attrName>style.visibility</p:attrName>
                                        </p:attrNameLst>
                                      </p:cBhvr>
                                      <p:to>
                                        <p:strVal val="visible"/>
                                      </p:to>
                                    </p:set>
                                    <p:animEffect transition="in" filter="dissolve">
                                      <p:cBhvr>
                                        <p:cTn id="168" dur="500"/>
                                        <p:tgtEl>
                                          <p:spTgt spid="21563"/>
                                        </p:tgtEl>
                                      </p:cBhvr>
                                    </p:animEffect>
                                  </p:childTnLst>
                                </p:cTn>
                              </p:par>
                              <p:par>
                                <p:cTn id="169" presetID="9" presetClass="entr" presetSubtype="0" fill="hold" nodeType="withEffect">
                                  <p:stCondLst>
                                    <p:cond delay="0"/>
                                  </p:stCondLst>
                                  <p:childTnLst>
                                    <p:set>
                                      <p:cBhvr>
                                        <p:cTn id="170" dur="1" fill="hold">
                                          <p:stCondLst>
                                            <p:cond delay="0"/>
                                          </p:stCondLst>
                                        </p:cTn>
                                        <p:tgtEl>
                                          <p:spTgt spid="21564"/>
                                        </p:tgtEl>
                                        <p:attrNameLst>
                                          <p:attrName>style.visibility</p:attrName>
                                        </p:attrNameLst>
                                      </p:cBhvr>
                                      <p:to>
                                        <p:strVal val="visible"/>
                                      </p:to>
                                    </p:set>
                                    <p:animEffect transition="in" filter="dissolve">
                                      <p:cBhvr>
                                        <p:cTn id="171" dur="500"/>
                                        <p:tgtEl>
                                          <p:spTgt spid="21564"/>
                                        </p:tgtEl>
                                      </p:cBhvr>
                                    </p:animEffect>
                                  </p:childTnLst>
                                </p:cTn>
                              </p:par>
                              <p:par>
                                <p:cTn id="172" presetID="9" presetClass="entr" presetSubtype="0" fill="hold" nodeType="withEffect">
                                  <p:stCondLst>
                                    <p:cond delay="0"/>
                                  </p:stCondLst>
                                  <p:childTnLst>
                                    <p:set>
                                      <p:cBhvr>
                                        <p:cTn id="173" dur="1" fill="hold">
                                          <p:stCondLst>
                                            <p:cond delay="0"/>
                                          </p:stCondLst>
                                        </p:cTn>
                                        <p:tgtEl>
                                          <p:spTgt spid="21565"/>
                                        </p:tgtEl>
                                        <p:attrNameLst>
                                          <p:attrName>style.visibility</p:attrName>
                                        </p:attrNameLst>
                                      </p:cBhvr>
                                      <p:to>
                                        <p:strVal val="visible"/>
                                      </p:to>
                                    </p:set>
                                    <p:animEffect transition="in" filter="dissolve">
                                      <p:cBhvr>
                                        <p:cTn id="174" dur="500"/>
                                        <p:tgtEl>
                                          <p:spTgt spid="21565"/>
                                        </p:tgtEl>
                                      </p:cBhvr>
                                    </p:animEffect>
                                  </p:childTnLst>
                                </p:cTn>
                              </p:par>
                              <p:par>
                                <p:cTn id="175" presetID="9" presetClass="entr" presetSubtype="0" fill="hold" nodeType="withEffect">
                                  <p:stCondLst>
                                    <p:cond delay="0"/>
                                  </p:stCondLst>
                                  <p:childTnLst>
                                    <p:set>
                                      <p:cBhvr>
                                        <p:cTn id="176" dur="1" fill="hold">
                                          <p:stCondLst>
                                            <p:cond delay="0"/>
                                          </p:stCondLst>
                                        </p:cTn>
                                        <p:tgtEl>
                                          <p:spTgt spid="21566"/>
                                        </p:tgtEl>
                                        <p:attrNameLst>
                                          <p:attrName>style.visibility</p:attrName>
                                        </p:attrNameLst>
                                      </p:cBhvr>
                                      <p:to>
                                        <p:strVal val="visible"/>
                                      </p:to>
                                    </p:set>
                                    <p:animEffect transition="in" filter="dissolve">
                                      <p:cBhvr>
                                        <p:cTn id="177" dur="500"/>
                                        <p:tgtEl>
                                          <p:spTgt spid="21566"/>
                                        </p:tgtEl>
                                      </p:cBhvr>
                                    </p:animEffect>
                                  </p:childTnLst>
                                </p:cTn>
                              </p:par>
                              <p:par>
                                <p:cTn id="178" presetID="9" presetClass="entr" presetSubtype="0" fill="hold" nodeType="withEffect">
                                  <p:stCondLst>
                                    <p:cond delay="0"/>
                                  </p:stCondLst>
                                  <p:childTnLst>
                                    <p:set>
                                      <p:cBhvr>
                                        <p:cTn id="179" dur="1" fill="hold">
                                          <p:stCondLst>
                                            <p:cond delay="0"/>
                                          </p:stCondLst>
                                        </p:cTn>
                                        <p:tgtEl>
                                          <p:spTgt spid="21567"/>
                                        </p:tgtEl>
                                        <p:attrNameLst>
                                          <p:attrName>style.visibility</p:attrName>
                                        </p:attrNameLst>
                                      </p:cBhvr>
                                      <p:to>
                                        <p:strVal val="visible"/>
                                      </p:to>
                                    </p:set>
                                    <p:animEffect transition="in" filter="dissolve">
                                      <p:cBhvr>
                                        <p:cTn id="180" dur="500"/>
                                        <p:tgtEl>
                                          <p:spTgt spid="21567"/>
                                        </p:tgtEl>
                                      </p:cBhvr>
                                    </p:animEffect>
                                  </p:childTnLst>
                                </p:cTn>
                              </p:par>
                              <p:par>
                                <p:cTn id="181" presetID="9" presetClass="entr" presetSubtype="0" fill="hold" nodeType="withEffect">
                                  <p:stCondLst>
                                    <p:cond delay="0"/>
                                  </p:stCondLst>
                                  <p:childTnLst>
                                    <p:set>
                                      <p:cBhvr>
                                        <p:cTn id="182" dur="1" fill="hold">
                                          <p:stCondLst>
                                            <p:cond delay="0"/>
                                          </p:stCondLst>
                                        </p:cTn>
                                        <p:tgtEl>
                                          <p:spTgt spid="21568"/>
                                        </p:tgtEl>
                                        <p:attrNameLst>
                                          <p:attrName>style.visibility</p:attrName>
                                        </p:attrNameLst>
                                      </p:cBhvr>
                                      <p:to>
                                        <p:strVal val="visible"/>
                                      </p:to>
                                    </p:set>
                                    <p:animEffect transition="in" filter="dissolve">
                                      <p:cBhvr>
                                        <p:cTn id="183" dur="500"/>
                                        <p:tgtEl>
                                          <p:spTgt spid="21568"/>
                                        </p:tgtEl>
                                      </p:cBhvr>
                                    </p:animEffect>
                                  </p:childTnLst>
                                </p:cTn>
                              </p:par>
                              <p:par>
                                <p:cTn id="184" presetID="9" presetClass="entr" presetSubtype="0" fill="hold" nodeType="withEffect">
                                  <p:stCondLst>
                                    <p:cond delay="0"/>
                                  </p:stCondLst>
                                  <p:childTnLst>
                                    <p:set>
                                      <p:cBhvr>
                                        <p:cTn id="185" dur="1" fill="hold">
                                          <p:stCondLst>
                                            <p:cond delay="0"/>
                                          </p:stCondLst>
                                        </p:cTn>
                                        <p:tgtEl>
                                          <p:spTgt spid="21569"/>
                                        </p:tgtEl>
                                        <p:attrNameLst>
                                          <p:attrName>style.visibility</p:attrName>
                                        </p:attrNameLst>
                                      </p:cBhvr>
                                      <p:to>
                                        <p:strVal val="visible"/>
                                      </p:to>
                                    </p:set>
                                    <p:animEffect transition="in" filter="dissolve">
                                      <p:cBhvr>
                                        <p:cTn id="186" dur="500"/>
                                        <p:tgtEl>
                                          <p:spTgt spid="21569"/>
                                        </p:tgtEl>
                                      </p:cBhvr>
                                    </p:animEffect>
                                  </p:childTnLst>
                                </p:cTn>
                              </p:par>
                              <p:par>
                                <p:cTn id="187" presetID="9" presetClass="entr" presetSubtype="0" fill="hold" nodeType="withEffect">
                                  <p:stCondLst>
                                    <p:cond delay="0"/>
                                  </p:stCondLst>
                                  <p:childTnLst>
                                    <p:set>
                                      <p:cBhvr>
                                        <p:cTn id="188" dur="1" fill="hold">
                                          <p:stCondLst>
                                            <p:cond delay="0"/>
                                          </p:stCondLst>
                                        </p:cTn>
                                        <p:tgtEl>
                                          <p:spTgt spid="21570"/>
                                        </p:tgtEl>
                                        <p:attrNameLst>
                                          <p:attrName>style.visibility</p:attrName>
                                        </p:attrNameLst>
                                      </p:cBhvr>
                                      <p:to>
                                        <p:strVal val="visible"/>
                                      </p:to>
                                    </p:set>
                                    <p:animEffect transition="in" filter="dissolve">
                                      <p:cBhvr>
                                        <p:cTn id="189" dur="500"/>
                                        <p:tgtEl>
                                          <p:spTgt spid="21570"/>
                                        </p:tgtEl>
                                      </p:cBhvr>
                                    </p:animEffect>
                                  </p:childTnLst>
                                </p:cTn>
                              </p:par>
                              <p:par>
                                <p:cTn id="190" presetID="9" presetClass="entr" presetSubtype="0" fill="hold" nodeType="withEffect">
                                  <p:stCondLst>
                                    <p:cond delay="0"/>
                                  </p:stCondLst>
                                  <p:childTnLst>
                                    <p:set>
                                      <p:cBhvr>
                                        <p:cTn id="191" dur="1" fill="hold">
                                          <p:stCondLst>
                                            <p:cond delay="0"/>
                                          </p:stCondLst>
                                        </p:cTn>
                                        <p:tgtEl>
                                          <p:spTgt spid="21571"/>
                                        </p:tgtEl>
                                        <p:attrNameLst>
                                          <p:attrName>style.visibility</p:attrName>
                                        </p:attrNameLst>
                                      </p:cBhvr>
                                      <p:to>
                                        <p:strVal val="visible"/>
                                      </p:to>
                                    </p:set>
                                    <p:animEffect transition="in" filter="dissolve">
                                      <p:cBhvr>
                                        <p:cTn id="192" dur="500"/>
                                        <p:tgtEl>
                                          <p:spTgt spid="21571"/>
                                        </p:tgtEl>
                                      </p:cBhvr>
                                    </p:animEffect>
                                  </p:childTnLst>
                                </p:cTn>
                              </p:par>
                              <p:par>
                                <p:cTn id="193" presetID="9" presetClass="entr" presetSubtype="0" fill="hold" nodeType="withEffect">
                                  <p:stCondLst>
                                    <p:cond delay="0"/>
                                  </p:stCondLst>
                                  <p:childTnLst>
                                    <p:set>
                                      <p:cBhvr>
                                        <p:cTn id="194" dur="1" fill="hold">
                                          <p:stCondLst>
                                            <p:cond delay="0"/>
                                          </p:stCondLst>
                                        </p:cTn>
                                        <p:tgtEl>
                                          <p:spTgt spid="21572"/>
                                        </p:tgtEl>
                                        <p:attrNameLst>
                                          <p:attrName>style.visibility</p:attrName>
                                        </p:attrNameLst>
                                      </p:cBhvr>
                                      <p:to>
                                        <p:strVal val="visible"/>
                                      </p:to>
                                    </p:set>
                                    <p:animEffect transition="in" filter="dissolve">
                                      <p:cBhvr>
                                        <p:cTn id="195" dur="500"/>
                                        <p:tgtEl>
                                          <p:spTgt spid="21572"/>
                                        </p:tgtEl>
                                      </p:cBhvr>
                                    </p:animEffect>
                                  </p:childTnLst>
                                </p:cTn>
                              </p:par>
                              <p:par>
                                <p:cTn id="196" presetID="9" presetClass="entr" presetSubtype="0" fill="hold" nodeType="withEffect">
                                  <p:stCondLst>
                                    <p:cond delay="0"/>
                                  </p:stCondLst>
                                  <p:childTnLst>
                                    <p:set>
                                      <p:cBhvr>
                                        <p:cTn id="197" dur="1" fill="hold">
                                          <p:stCondLst>
                                            <p:cond delay="0"/>
                                          </p:stCondLst>
                                        </p:cTn>
                                        <p:tgtEl>
                                          <p:spTgt spid="21573"/>
                                        </p:tgtEl>
                                        <p:attrNameLst>
                                          <p:attrName>style.visibility</p:attrName>
                                        </p:attrNameLst>
                                      </p:cBhvr>
                                      <p:to>
                                        <p:strVal val="visible"/>
                                      </p:to>
                                    </p:set>
                                    <p:animEffect transition="in" filter="dissolve">
                                      <p:cBhvr>
                                        <p:cTn id="198" dur="500"/>
                                        <p:tgtEl>
                                          <p:spTgt spid="21573"/>
                                        </p:tgtEl>
                                      </p:cBhvr>
                                    </p:animEffect>
                                  </p:childTnLst>
                                </p:cTn>
                              </p:par>
                              <p:par>
                                <p:cTn id="199" presetID="9" presetClass="entr" presetSubtype="0" fill="hold" nodeType="withEffect">
                                  <p:stCondLst>
                                    <p:cond delay="0"/>
                                  </p:stCondLst>
                                  <p:childTnLst>
                                    <p:set>
                                      <p:cBhvr>
                                        <p:cTn id="200" dur="1" fill="hold">
                                          <p:stCondLst>
                                            <p:cond delay="0"/>
                                          </p:stCondLst>
                                        </p:cTn>
                                        <p:tgtEl>
                                          <p:spTgt spid="21574"/>
                                        </p:tgtEl>
                                        <p:attrNameLst>
                                          <p:attrName>style.visibility</p:attrName>
                                        </p:attrNameLst>
                                      </p:cBhvr>
                                      <p:to>
                                        <p:strVal val="visible"/>
                                      </p:to>
                                    </p:set>
                                    <p:animEffect transition="in" filter="dissolve">
                                      <p:cBhvr>
                                        <p:cTn id="201" dur="500"/>
                                        <p:tgtEl>
                                          <p:spTgt spid="21574"/>
                                        </p:tgtEl>
                                      </p:cBhvr>
                                    </p:animEffect>
                                  </p:childTnLst>
                                </p:cTn>
                              </p:par>
                              <p:par>
                                <p:cTn id="202" presetID="9" presetClass="entr" presetSubtype="0" fill="hold" nodeType="withEffect">
                                  <p:stCondLst>
                                    <p:cond delay="0"/>
                                  </p:stCondLst>
                                  <p:childTnLst>
                                    <p:set>
                                      <p:cBhvr>
                                        <p:cTn id="203" dur="1" fill="hold">
                                          <p:stCondLst>
                                            <p:cond delay="0"/>
                                          </p:stCondLst>
                                        </p:cTn>
                                        <p:tgtEl>
                                          <p:spTgt spid="21575"/>
                                        </p:tgtEl>
                                        <p:attrNameLst>
                                          <p:attrName>style.visibility</p:attrName>
                                        </p:attrNameLst>
                                      </p:cBhvr>
                                      <p:to>
                                        <p:strVal val="visible"/>
                                      </p:to>
                                    </p:set>
                                    <p:animEffect transition="in" filter="dissolve">
                                      <p:cBhvr>
                                        <p:cTn id="204" dur="500"/>
                                        <p:tgtEl>
                                          <p:spTgt spid="21575"/>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9" presetClass="entr" presetSubtype="0" fill="hold" nodeType="clickEffect">
                                  <p:stCondLst>
                                    <p:cond delay="0"/>
                                  </p:stCondLst>
                                  <p:childTnLst>
                                    <p:set>
                                      <p:cBhvr>
                                        <p:cTn id="208" dur="1" fill="hold">
                                          <p:stCondLst>
                                            <p:cond delay="0"/>
                                          </p:stCondLst>
                                        </p:cTn>
                                        <p:tgtEl>
                                          <p:spTgt spid="21576"/>
                                        </p:tgtEl>
                                        <p:attrNameLst>
                                          <p:attrName>style.visibility</p:attrName>
                                        </p:attrNameLst>
                                      </p:cBhvr>
                                      <p:to>
                                        <p:strVal val="visible"/>
                                      </p:to>
                                    </p:set>
                                    <p:animEffect transition="in" filter="dissolve">
                                      <p:cBhvr>
                                        <p:cTn id="209" dur="500"/>
                                        <p:tgtEl>
                                          <p:spTgt spid="21576"/>
                                        </p:tgtEl>
                                      </p:cBhvr>
                                    </p:animEffect>
                                  </p:childTnLst>
                                </p:cTn>
                              </p:par>
                              <p:par>
                                <p:cTn id="210" presetID="9" presetClass="entr" presetSubtype="0" fill="hold" grpId="0" nodeType="withEffect">
                                  <p:stCondLst>
                                    <p:cond delay="0"/>
                                  </p:stCondLst>
                                  <p:childTnLst>
                                    <p:set>
                                      <p:cBhvr>
                                        <p:cTn id="211" dur="1" fill="hold">
                                          <p:stCondLst>
                                            <p:cond delay="0"/>
                                          </p:stCondLst>
                                        </p:cTn>
                                        <p:tgtEl>
                                          <p:spTgt spid="21580"/>
                                        </p:tgtEl>
                                        <p:attrNameLst>
                                          <p:attrName>style.visibility</p:attrName>
                                        </p:attrNameLst>
                                      </p:cBhvr>
                                      <p:to>
                                        <p:strVal val="visible"/>
                                      </p:to>
                                    </p:set>
                                    <p:animEffect transition="in" filter="dissolve">
                                      <p:cBhvr>
                                        <p:cTn id="212" dur="500"/>
                                        <p:tgtEl>
                                          <p:spTgt spid="21580"/>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9" presetClass="entr" presetSubtype="0" fill="hold" nodeType="clickEffect">
                                  <p:stCondLst>
                                    <p:cond delay="0"/>
                                  </p:stCondLst>
                                  <p:childTnLst>
                                    <p:set>
                                      <p:cBhvr>
                                        <p:cTn id="216" dur="1" fill="hold">
                                          <p:stCondLst>
                                            <p:cond delay="0"/>
                                          </p:stCondLst>
                                        </p:cTn>
                                        <p:tgtEl>
                                          <p:spTgt spid="21577"/>
                                        </p:tgtEl>
                                        <p:attrNameLst>
                                          <p:attrName>style.visibility</p:attrName>
                                        </p:attrNameLst>
                                      </p:cBhvr>
                                      <p:to>
                                        <p:strVal val="visible"/>
                                      </p:to>
                                    </p:set>
                                    <p:animEffect transition="in" filter="dissolve">
                                      <p:cBhvr>
                                        <p:cTn id="217" dur="500"/>
                                        <p:tgtEl>
                                          <p:spTgt spid="21577"/>
                                        </p:tgtEl>
                                      </p:cBhvr>
                                    </p:animEffect>
                                  </p:childTnLst>
                                </p:cTn>
                              </p:par>
                              <p:par>
                                <p:cTn id="218" presetID="9" presetClass="entr" presetSubtype="0" fill="hold" grpId="0" nodeType="withEffect">
                                  <p:stCondLst>
                                    <p:cond delay="0"/>
                                  </p:stCondLst>
                                  <p:childTnLst>
                                    <p:set>
                                      <p:cBhvr>
                                        <p:cTn id="219" dur="1" fill="hold">
                                          <p:stCondLst>
                                            <p:cond delay="0"/>
                                          </p:stCondLst>
                                        </p:cTn>
                                        <p:tgtEl>
                                          <p:spTgt spid="21581"/>
                                        </p:tgtEl>
                                        <p:attrNameLst>
                                          <p:attrName>style.visibility</p:attrName>
                                        </p:attrNameLst>
                                      </p:cBhvr>
                                      <p:to>
                                        <p:strVal val="visible"/>
                                      </p:to>
                                    </p:set>
                                    <p:animEffect transition="in" filter="dissolve">
                                      <p:cBhvr>
                                        <p:cTn id="220" dur="500"/>
                                        <p:tgtEl>
                                          <p:spTgt spid="21581"/>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9" presetClass="entr" presetSubtype="0" fill="hold" nodeType="clickEffect">
                                  <p:stCondLst>
                                    <p:cond delay="0"/>
                                  </p:stCondLst>
                                  <p:childTnLst>
                                    <p:set>
                                      <p:cBhvr>
                                        <p:cTn id="224" dur="1" fill="hold">
                                          <p:stCondLst>
                                            <p:cond delay="0"/>
                                          </p:stCondLst>
                                        </p:cTn>
                                        <p:tgtEl>
                                          <p:spTgt spid="21579"/>
                                        </p:tgtEl>
                                        <p:attrNameLst>
                                          <p:attrName>style.visibility</p:attrName>
                                        </p:attrNameLst>
                                      </p:cBhvr>
                                      <p:to>
                                        <p:strVal val="visible"/>
                                      </p:to>
                                    </p:set>
                                    <p:animEffect transition="in" filter="dissolve">
                                      <p:cBhvr>
                                        <p:cTn id="225" dur="500"/>
                                        <p:tgtEl>
                                          <p:spTgt spid="21579"/>
                                        </p:tgtEl>
                                      </p:cBhvr>
                                    </p:animEffect>
                                  </p:childTnLst>
                                </p:cTn>
                              </p:par>
                              <p:par>
                                <p:cTn id="226" presetID="9" presetClass="entr" presetSubtype="0" fill="hold" grpId="0" nodeType="withEffect">
                                  <p:stCondLst>
                                    <p:cond delay="0"/>
                                  </p:stCondLst>
                                  <p:childTnLst>
                                    <p:set>
                                      <p:cBhvr>
                                        <p:cTn id="227" dur="1" fill="hold">
                                          <p:stCondLst>
                                            <p:cond delay="0"/>
                                          </p:stCondLst>
                                        </p:cTn>
                                        <p:tgtEl>
                                          <p:spTgt spid="21582"/>
                                        </p:tgtEl>
                                        <p:attrNameLst>
                                          <p:attrName>style.visibility</p:attrName>
                                        </p:attrNameLst>
                                      </p:cBhvr>
                                      <p:to>
                                        <p:strVal val="visible"/>
                                      </p:to>
                                    </p:set>
                                    <p:animEffect transition="in" filter="dissolve">
                                      <p:cBhvr>
                                        <p:cTn id="228" dur="500"/>
                                        <p:tgtEl>
                                          <p:spTgt spid="21582"/>
                                        </p:tgtEl>
                                      </p:cBhvr>
                                    </p:animEffect>
                                  </p:childTnLst>
                                </p:cTn>
                              </p:par>
                            </p:childTnLst>
                          </p:cTn>
                        </p:par>
                      </p:childTnLst>
                    </p:cTn>
                  </p:par>
                  <p:par>
                    <p:cTn id="229" fill="hold" nodeType="clickPar">
                      <p:stCondLst>
                        <p:cond delay="indefinite"/>
                      </p:stCondLst>
                      <p:childTnLst>
                        <p:par>
                          <p:cTn id="230" fill="hold" nodeType="withGroup">
                            <p:stCondLst>
                              <p:cond delay="0"/>
                            </p:stCondLst>
                            <p:childTnLst>
                              <p:par>
                                <p:cTn id="231" presetID="9" presetClass="entr" presetSubtype="0" fill="hold" grpId="0" nodeType="clickEffect">
                                  <p:stCondLst>
                                    <p:cond delay="0"/>
                                  </p:stCondLst>
                                  <p:childTnLst>
                                    <p:set>
                                      <p:cBhvr>
                                        <p:cTn id="232" dur="1" fill="hold">
                                          <p:stCondLst>
                                            <p:cond delay="0"/>
                                          </p:stCondLst>
                                        </p:cTn>
                                        <p:tgtEl>
                                          <p:spTgt spid="21510"/>
                                        </p:tgtEl>
                                        <p:attrNameLst>
                                          <p:attrName>style.visibility</p:attrName>
                                        </p:attrNameLst>
                                      </p:cBhvr>
                                      <p:to>
                                        <p:strVal val="visible"/>
                                      </p:to>
                                    </p:set>
                                    <p:animEffect transition="in" filter="dissolve">
                                      <p:cBhvr>
                                        <p:cTn id="233" dur="500"/>
                                        <p:tgtEl>
                                          <p:spTgt spid="21510"/>
                                        </p:tgtEl>
                                      </p:cBhvr>
                                    </p:animEffec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9" presetClass="entr" presetSubtype="0" fill="hold" grpId="0" nodeType="clickEffect">
                                  <p:stCondLst>
                                    <p:cond delay="0"/>
                                  </p:stCondLst>
                                  <p:childTnLst>
                                    <p:set>
                                      <p:cBhvr>
                                        <p:cTn id="237" dur="1" fill="hold">
                                          <p:stCondLst>
                                            <p:cond delay="0"/>
                                          </p:stCondLst>
                                        </p:cTn>
                                        <p:tgtEl>
                                          <p:spTgt spid="21583"/>
                                        </p:tgtEl>
                                        <p:attrNameLst>
                                          <p:attrName>style.visibility</p:attrName>
                                        </p:attrNameLst>
                                      </p:cBhvr>
                                      <p:to>
                                        <p:strVal val="visible"/>
                                      </p:to>
                                    </p:set>
                                    <p:animEffect transition="in" filter="dissolve">
                                      <p:cBhvr>
                                        <p:cTn id="238" dur="500"/>
                                        <p:tgtEl>
                                          <p:spTgt spid="21583"/>
                                        </p:tgtEl>
                                      </p:cBhvr>
                                    </p:animEffec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9" presetClass="entr" presetSubtype="0" fill="hold" grpId="0" nodeType="clickEffect">
                                  <p:stCondLst>
                                    <p:cond delay="0"/>
                                  </p:stCondLst>
                                  <p:childTnLst>
                                    <p:set>
                                      <p:cBhvr>
                                        <p:cTn id="242" dur="1" fill="hold">
                                          <p:stCondLst>
                                            <p:cond delay="0"/>
                                          </p:stCondLst>
                                        </p:cTn>
                                        <p:tgtEl>
                                          <p:spTgt spid="21584"/>
                                        </p:tgtEl>
                                        <p:attrNameLst>
                                          <p:attrName>style.visibility</p:attrName>
                                        </p:attrNameLst>
                                      </p:cBhvr>
                                      <p:to>
                                        <p:strVal val="visible"/>
                                      </p:to>
                                    </p:set>
                                    <p:animEffect transition="in" filter="dissolve">
                                      <p:cBhvr>
                                        <p:cTn id="243" dur="500"/>
                                        <p:tgtEl>
                                          <p:spTgt spid="21584"/>
                                        </p:tgtEl>
                                      </p:cBhvr>
                                    </p:animEffec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9" presetClass="entr" presetSubtype="0" fill="hold" grpId="0" nodeType="clickEffect">
                                  <p:stCondLst>
                                    <p:cond delay="0"/>
                                  </p:stCondLst>
                                  <p:childTnLst>
                                    <p:set>
                                      <p:cBhvr>
                                        <p:cTn id="247" dur="1" fill="hold">
                                          <p:stCondLst>
                                            <p:cond delay="0"/>
                                          </p:stCondLst>
                                        </p:cTn>
                                        <p:tgtEl>
                                          <p:spTgt spid="21585"/>
                                        </p:tgtEl>
                                        <p:attrNameLst>
                                          <p:attrName>style.visibility</p:attrName>
                                        </p:attrNameLst>
                                      </p:cBhvr>
                                      <p:to>
                                        <p:strVal val="visible"/>
                                      </p:to>
                                    </p:set>
                                    <p:animEffect transition="in" filter="dissolve">
                                      <p:cBhvr>
                                        <p:cTn id="248" dur="500"/>
                                        <p:tgtEl>
                                          <p:spTgt spid="21585"/>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9" presetClass="entr" presetSubtype="0" fill="hold" grpId="0" nodeType="clickEffect">
                                  <p:stCondLst>
                                    <p:cond delay="0"/>
                                  </p:stCondLst>
                                  <p:childTnLst>
                                    <p:set>
                                      <p:cBhvr>
                                        <p:cTn id="252" dur="1" fill="hold">
                                          <p:stCondLst>
                                            <p:cond delay="0"/>
                                          </p:stCondLst>
                                        </p:cTn>
                                        <p:tgtEl>
                                          <p:spTgt spid="21586"/>
                                        </p:tgtEl>
                                        <p:attrNameLst>
                                          <p:attrName>style.visibility</p:attrName>
                                        </p:attrNameLst>
                                      </p:cBhvr>
                                      <p:to>
                                        <p:strVal val="visible"/>
                                      </p:to>
                                    </p:set>
                                    <p:animEffect transition="in" filter="dissolve">
                                      <p:cBhvr>
                                        <p:cTn id="253" dur="500"/>
                                        <p:tgtEl>
                                          <p:spTgt spid="21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53" grpId="0" animBg="1"/>
      <p:bldP spid="21580" grpId="0"/>
      <p:bldP spid="21581" grpId="0"/>
      <p:bldP spid="21582" grpId="0"/>
      <p:bldP spid="21583" grpId="0" animBg="1"/>
      <p:bldP spid="21584" grpId="0" animBg="1"/>
      <p:bldP spid="21585" grpId="0" animBg="1"/>
      <p:bldP spid="215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1031875" y="874713"/>
            <a:ext cx="7042150" cy="641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 cut must be at least as big as the maximum possible flow through a network, as a cut by definition separates the sink from the source.</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29" name="Text Box 5"/>
          <p:cNvSpPr txBox="1">
            <a:spLocks noChangeArrowheads="1"/>
          </p:cNvSpPr>
          <p:nvPr/>
        </p:nvSpPr>
        <p:spPr bwMode="auto">
          <a:xfrm>
            <a:off x="377825" y="1514475"/>
            <a:ext cx="8350250" cy="3667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Therefore, if you can find a flow pattern that is equal to a cut, it must be maximal </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30" name="Text Box 6"/>
          <p:cNvSpPr txBox="1">
            <a:spLocks noChangeArrowheads="1"/>
          </p:cNvSpPr>
          <p:nvPr/>
        </p:nvSpPr>
        <p:spPr bwMode="auto">
          <a:xfrm>
            <a:off x="1165225" y="1881188"/>
            <a:ext cx="6775450" cy="641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This is known as the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maximum flow – minimum cut theorem</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as the cut you need to find must in fact be the minimum possible.</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31" name="Text Box 7"/>
          <p:cNvSpPr txBox="1">
            <a:spLocks noChangeArrowheads="1"/>
          </p:cNvSpPr>
          <p:nvPr/>
        </p:nvSpPr>
        <p:spPr bwMode="auto">
          <a:xfrm>
            <a:off x="2308225" y="168275"/>
            <a:ext cx="4559300" cy="57943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Testing for maximal flow</a:t>
            </a:r>
            <a:endPar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32" name="AutoShape 8"/>
          <p:cNvSpPr>
            <a:spLocks noChangeArrowheads="1"/>
          </p:cNvSpPr>
          <p:nvPr/>
        </p:nvSpPr>
        <p:spPr bwMode="auto">
          <a:xfrm>
            <a:off x="1562100" y="3263900"/>
            <a:ext cx="5664200" cy="1562100"/>
          </a:xfrm>
          <a:prstGeom prst="hexagon">
            <a:avLst>
              <a:gd name="adj" fmla="val 9065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33" name="Line 9"/>
          <p:cNvSpPr>
            <a:spLocks noChangeShapeType="1"/>
          </p:cNvSpPr>
          <p:nvPr/>
        </p:nvSpPr>
        <p:spPr bwMode="auto">
          <a:xfrm flipH="1">
            <a:off x="5805488" y="3263900"/>
            <a:ext cx="0" cy="155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34" name="Oval 10"/>
          <p:cNvSpPr>
            <a:spLocks noChangeArrowheads="1"/>
          </p:cNvSpPr>
          <p:nvPr/>
        </p:nvSpPr>
        <p:spPr bwMode="auto">
          <a:xfrm>
            <a:off x="1525588" y="4013200"/>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35" name="Oval 11"/>
          <p:cNvSpPr>
            <a:spLocks noChangeArrowheads="1"/>
          </p:cNvSpPr>
          <p:nvPr/>
        </p:nvSpPr>
        <p:spPr bwMode="auto">
          <a:xfrm>
            <a:off x="4673600" y="4008438"/>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36" name="Oval 12"/>
          <p:cNvSpPr>
            <a:spLocks noChangeArrowheads="1"/>
          </p:cNvSpPr>
          <p:nvPr/>
        </p:nvSpPr>
        <p:spPr bwMode="auto">
          <a:xfrm>
            <a:off x="2943225" y="323056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37" name="Oval 13"/>
          <p:cNvSpPr>
            <a:spLocks noChangeArrowheads="1"/>
          </p:cNvSpPr>
          <p:nvPr/>
        </p:nvSpPr>
        <p:spPr bwMode="auto">
          <a:xfrm>
            <a:off x="2944813" y="479107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38" name="Oval 14"/>
          <p:cNvSpPr>
            <a:spLocks noChangeArrowheads="1"/>
          </p:cNvSpPr>
          <p:nvPr/>
        </p:nvSpPr>
        <p:spPr bwMode="auto">
          <a:xfrm>
            <a:off x="5767388" y="478472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39" name="Oval 15"/>
          <p:cNvSpPr>
            <a:spLocks noChangeArrowheads="1"/>
          </p:cNvSpPr>
          <p:nvPr/>
        </p:nvSpPr>
        <p:spPr bwMode="auto">
          <a:xfrm>
            <a:off x="5768975" y="3232150"/>
            <a:ext cx="71438"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40" name="Oval 16"/>
          <p:cNvSpPr>
            <a:spLocks noChangeArrowheads="1"/>
          </p:cNvSpPr>
          <p:nvPr/>
        </p:nvSpPr>
        <p:spPr bwMode="auto">
          <a:xfrm>
            <a:off x="7186613" y="4008438"/>
            <a:ext cx="71437"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41" name="Line 17"/>
          <p:cNvSpPr>
            <a:spLocks noChangeShapeType="1"/>
          </p:cNvSpPr>
          <p:nvPr/>
        </p:nvSpPr>
        <p:spPr bwMode="auto">
          <a:xfrm>
            <a:off x="2982913" y="3265488"/>
            <a:ext cx="1725612" cy="781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42" name="Line 18"/>
          <p:cNvSpPr>
            <a:spLocks noChangeShapeType="1"/>
          </p:cNvSpPr>
          <p:nvPr/>
        </p:nvSpPr>
        <p:spPr bwMode="auto">
          <a:xfrm flipV="1">
            <a:off x="2976563" y="4040188"/>
            <a:ext cx="1735137" cy="782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43" name="Line 19"/>
          <p:cNvSpPr>
            <a:spLocks noChangeShapeType="1"/>
          </p:cNvSpPr>
          <p:nvPr/>
        </p:nvSpPr>
        <p:spPr bwMode="auto">
          <a:xfrm flipV="1">
            <a:off x="4711700" y="3262313"/>
            <a:ext cx="1093788" cy="776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44" name="Line 20"/>
          <p:cNvSpPr>
            <a:spLocks noChangeShapeType="1"/>
          </p:cNvSpPr>
          <p:nvPr/>
        </p:nvSpPr>
        <p:spPr bwMode="auto">
          <a:xfrm>
            <a:off x="4706938" y="4032250"/>
            <a:ext cx="1096962"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45" name="Line 21"/>
          <p:cNvSpPr>
            <a:spLocks noChangeShapeType="1"/>
          </p:cNvSpPr>
          <p:nvPr/>
        </p:nvSpPr>
        <p:spPr bwMode="auto">
          <a:xfrm>
            <a:off x="4276725" y="32639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46" name="Line 22"/>
          <p:cNvSpPr>
            <a:spLocks noChangeShapeType="1"/>
          </p:cNvSpPr>
          <p:nvPr/>
        </p:nvSpPr>
        <p:spPr bwMode="auto">
          <a:xfrm>
            <a:off x="4278313" y="48260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47" name="Line 23"/>
          <p:cNvSpPr>
            <a:spLocks noChangeShapeType="1"/>
          </p:cNvSpPr>
          <p:nvPr/>
        </p:nvSpPr>
        <p:spPr bwMode="auto">
          <a:xfrm flipV="1">
            <a:off x="2260600" y="3589338"/>
            <a:ext cx="128588" cy="69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48" name="Line 24"/>
          <p:cNvSpPr>
            <a:spLocks noChangeShapeType="1"/>
          </p:cNvSpPr>
          <p:nvPr/>
        </p:nvSpPr>
        <p:spPr bwMode="auto">
          <a:xfrm>
            <a:off x="2222500" y="4410075"/>
            <a:ext cx="109538" cy="58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49" name="Line 25"/>
          <p:cNvSpPr>
            <a:spLocks noChangeShapeType="1"/>
          </p:cNvSpPr>
          <p:nvPr/>
        </p:nvSpPr>
        <p:spPr bwMode="auto">
          <a:xfrm flipV="1">
            <a:off x="3798888" y="4387850"/>
            <a:ext cx="138112" cy="63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50" name="Line 26"/>
          <p:cNvSpPr>
            <a:spLocks noChangeShapeType="1"/>
          </p:cNvSpPr>
          <p:nvPr/>
        </p:nvSpPr>
        <p:spPr bwMode="auto">
          <a:xfrm>
            <a:off x="3767138" y="3619500"/>
            <a:ext cx="109537" cy="5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51" name="Line 27"/>
          <p:cNvSpPr>
            <a:spLocks noChangeShapeType="1"/>
          </p:cNvSpPr>
          <p:nvPr/>
        </p:nvSpPr>
        <p:spPr bwMode="auto">
          <a:xfrm flipV="1">
            <a:off x="5180013" y="3613150"/>
            <a:ext cx="130175" cy="9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52" name="Line 28"/>
          <p:cNvSpPr>
            <a:spLocks noChangeShapeType="1"/>
          </p:cNvSpPr>
          <p:nvPr/>
        </p:nvSpPr>
        <p:spPr bwMode="auto">
          <a:xfrm flipV="1">
            <a:off x="6461125" y="4391025"/>
            <a:ext cx="13335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53" name="Line 29"/>
          <p:cNvSpPr>
            <a:spLocks noChangeShapeType="1"/>
          </p:cNvSpPr>
          <p:nvPr/>
        </p:nvSpPr>
        <p:spPr bwMode="auto">
          <a:xfrm>
            <a:off x="5141913" y="4344988"/>
            <a:ext cx="117475" cy="80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54" name="Line 30"/>
          <p:cNvSpPr>
            <a:spLocks noChangeShapeType="1"/>
          </p:cNvSpPr>
          <p:nvPr/>
        </p:nvSpPr>
        <p:spPr bwMode="auto">
          <a:xfrm>
            <a:off x="6430963" y="3606800"/>
            <a:ext cx="119062" cy="61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55" name="Line 31"/>
          <p:cNvSpPr>
            <a:spLocks noChangeShapeType="1"/>
          </p:cNvSpPr>
          <p:nvPr/>
        </p:nvSpPr>
        <p:spPr bwMode="auto">
          <a:xfrm>
            <a:off x="5805488" y="3938588"/>
            <a:ext cx="1587"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6656" name="Object 32"/>
          <p:cNvGraphicFramePr>
            <a:graphicFrameLocks noChangeAspect="1"/>
          </p:cNvGraphicFramePr>
          <p:nvPr/>
        </p:nvGraphicFramePr>
        <p:xfrm>
          <a:off x="1314450" y="3905250"/>
          <a:ext cx="209550" cy="266700"/>
        </p:xfrm>
        <a:graphic>
          <a:graphicData uri="http://schemas.openxmlformats.org/presentationml/2006/ole">
            <mc:AlternateContent xmlns:mc="http://schemas.openxmlformats.org/markup-compatibility/2006">
              <mc:Choice xmlns:v="urn:schemas-microsoft-com:vml" Requires="v">
                <p:oleObj spid="_x0000_s11382" name="Equation" r:id="rId4" imgW="139680" imgH="177480" progId="Equation.3">
                  <p:embed/>
                </p:oleObj>
              </mc:Choice>
              <mc:Fallback>
                <p:oleObj name="Equation" r:id="rId4" imgW="139680" imgH="177480" progId="Equation.3">
                  <p:embed/>
                  <p:pic>
                    <p:nvPicPr>
                      <p:cNvPr id="26656"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0" y="3905250"/>
                        <a:ext cx="2095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57" name="Object 33"/>
          <p:cNvGraphicFramePr>
            <a:graphicFrameLocks noChangeAspect="1"/>
          </p:cNvGraphicFramePr>
          <p:nvPr/>
        </p:nvGraphicFramePr>
        <p:xfrm>
          <a:off x="2879725" y="2962275"/>
          <a:ext cx="228600" cy="247650"/>
        </p:xfrm>
        <a:graphic>
          <a:graphicData uri="http://schemas.openxmlformats.org/presentationml/2006/ole">
            <mc:AlternateContent xmlns:mc="http://schemas.openxmlformats.org/markup-compatibility/2006">
              <mc:Choice xmlns:v="urn:schemas-microsoft-com:vml" Requires="v">
                <p:oleObj spid="_x0000_s11383" name="Equation" r:id="rId6" imgW="152280" imgH="164880" progId="Equation.3">
                  <p:embed/>
                </p:oleObj>
              </mc:Choice>
              <mc:Fallback>
                <p:oleObj name="Equation" r:id="rId6" imgW="152280" imgH="164880" progId="Equation.3">
                  <p:embed/>
                  <p:pic>
                    <p:nvPicPr>
                      <p:cNvPr id="26657"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9725" y="29622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58" name="Object 34"/>
          <p:cNvGraphicFramePr>
            <a:graphicFrameLocks noChangeAspect="1"/>
          </p:cNvGraphicFramePr>
          <p:nvPr/>
        </p:nvGraphicFramePr>
        <p:xfrm>
          <a:off x="2854325" y="4879975"/>
          <a:ext cx="228600" cy="247650"/>
        </p:xfrm>
        <a:graphic>
          <a:graphicData uri="http://schemas.openxmlformats.org/presentationml/2006/ole">
            <mc:AlternateContent xmlns:mc="http://schemas.openxmlformats.org/markup-compatibility/2006">
              <mc:Choice xmlns:v="urn:schemas-microsoft-com:vml" Requires="v">
                <p:oleObj spid="_x0000_s11384" name="Equation" r:id="rId8" imgW="152280" imgH="164880" progId="Equation.3">
                  <p:embed/>
                </p:oleObj>
              </mc:Choice>
              <mc:Fallback>
                <p:oleObj name="Equation" r:id="rId8" imgW="152280" imgH="164880" progId="Equation.3">
                  <p:embed/>
                  <p:pic>
                    <p:nvPicPr>
                      <p:cNvPr id="26658" name="Object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4325" y="48799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59" name="Object 35"/>
          <p:cNvGraphicFramePr>
            <a:graphicFrameLocks noChangeAspect="1"/>
          </p:cNvGraphicFramePr>
          <p:nvPr/>
        </p:nvGraphicFramePr>
        <p:xfrm>
          <a:off x="4568825" y="3727450"/>
          <a:ext cx="228600" cy="266700"/>
        </p:xfrm>
        <a:graphic>
          <a:graphicData uri="http://schemas.openxmlformats.org/presentationml/2006/ole">
            <mc:AlternateContent xmlns:mc="http://schemas.openxmlformats.org/markup-compatibility/2006">
              <mc:Choice xmlns:v="urn:schemas-microsoft-com:vml" Requires="v">
                <p:oleObj spid="_x0000_s11385" name="Equation" r:id="rId10" imgW="152280" imgH="177480" progId="Equation.3">
                  <p:embed/>
                </p:oleObj>
              </mc:Choice>
              <mc:Fallback>
                <p:oleObj name="Equation" r:id="rId10" imgW="152280" imgH="177480" progId="Equation.3">
                  <p:embed/>
                  <p:pic>
                    <p:nvPicPr>
                      <p:cNvPr id="26659" name="Object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8825" y="3727450"/>
                        <a:ext cx="2286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60" name="Object 36"/>
          <p:cNvGraphicFramePr>
            <a:graphicFrameLocks noChangeAspect="1"/>
          </p:cNvGraphicFramePr>
          <p:nvPr/>
        </p:nvGraphicFramePr>
        <p:xfrm>
          <a:off x="5689600" y="2974975"/>
          <a:ext cx="247650" cy="247650"/>
        </p:xfrm>
        <a:graphic>
          <a:graphicData uri="http://schemas.openxmlformats.org/presentationml/2006/ole">
            <mc:AlternateContent xmlns:mc="http://schemas.openxmlformats.org/markup-compatibility/2006">
              <mc:Choice xmlns:v="urn:schemas-microsoft-com:vml" Requires="v">
                <p:oleObj spid="_x0000_s11386" name="Equation" r:id="rId12" imgW="164880" imgH="164880" progId="Equation.3">
                  <p:embed/>
                </p:oleObj>
              </mc:Choice>
              <mc:Fallback>
                <p:oleObj name="Equation" r:id="rId12" imgW="164880" imgH="164880" progId="Equation.3">
                  <p:embed/>
                  <p:pic>
                    <p:nvPicPr>
                      <p:cNvPr id="26660"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89600" y="2974975"/>
                        <a:ext cx="2476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61" name="Object 37"/>
          <p:cNvGraphicFramePr>
            <a:graphicFrameLocks noChangeAspect="1"/>
          </p:cNvGraphicFramePr>
          <p:nvPr/>
        </p:nvGraphicFramePr>
        <p:xfrm>
          <a:off x="5673725" y="4854575"/>
          <a:ext cx="228600" cy="247650"/>
        </p:xfrm>
        <a:graphic>
          <a:graphicData uri="http://schemas.openxmlformats.org/presentationml/2006/ole">
            <mc:AlternateContent xmlns:mc="http://schemas.openxmlformats.org/markup-compatibility/2006">
              <mc:Choice xmlns:v="urn:schemas-microsoft-com:vml" Requires="v">
                <p:oleObj spid="_x0000_s11387" name="Equation" r:id="rId14" imgW="152280" imgH="164880" progId="Equation.3">
                  <p:embed/>
                </p:oleObj>
              </mc:Choice>
              <mc:Fallback>
                <p:oleObj name="Equation" r:id="rId14" imgW="152280" imgH="164880" progId="Equation.3">
                  <p:embed/>
                  <p:pic>
                    <p:nvPicPr>
                      <p:cNvPr id="26661" name="Object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73725" y="48545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62" name="Object 38"/>
          <p:cNvGraphicFramePr>
            <a:graphicFrameLocks noChangeAspect="1"/>
          </p:cNvGraphicFramePr>
          <p:nvPr/>
        </p:nvGraphicFramePr>
        <p:xfrm>
          <a:off x="7270750" y="3914775"/>
          <a:ext cx="209550" cy="247650"/>
        </p:xfrm>
        <a:graphic>
          <a:graphicData uri="http://schemas.openxmlformats.org/presentationml/2006/ole">
            <mc:AlternateContent xmlns:mc="http://schemas.openxmlformats.org/markup-compatibility/2006">
              <mc:Choice xmlns:v="urn:schemas-microsoft-com:vml" Requires="v">
                <p:oleObj spid="_x0000_s11388" name="Equation" r:id="rId16" imgW="139680" imgH="164880" progId="Equation.3">
                  <p:embed/>
                </p:oleObj>
              </mc:Choice>
              <mc:Fallback>
                <p:oleObj name="Equation" r:id="rId16" imgW="139680" imgH="164880" progId="Equation.3">
                  <p:embed/>
                  <p:pic>
                    <p:nvPicPr>
                      <p:cNvPr id="26662" name="Object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70750" y="3914775"/>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63" name="Object 39"/>
          <p:cNvGraphicFramePr>
            <a:graphicFrameLocks noChangeAspect="1"/>
          </p:cNvGraphicFramePr>
          <p:nvPr/>
        </p:nvGraphicFramePr>
        <p:xfrm>
          <a:off x="2133600" y="3308350"/>
          <a:ext cx="323850" cy="266700"/>
        </p:xfrm>
        <a:graphic>
          <a:graphicData uri="http://schemas.openxmlformats.org/presentationml/2006/ole">
            <mc:AlternateContent xmlns:mc="http://schemas.openxmlformats.org/markup-compatibility/2006">
              <mc:Choice xmlns:v="urn:schemas-microsoft-com:vml" Requires="v">
                <p:oleObj spid="_x0000_s11389" name="Equation" r:id="rId18" imgW="215640" imgH="177480" progId="Equation.3">
                  <p:embed/>
                </p:oleObj>
              </mc:Choice>
              <mc:Fallback>
                <p:oleObj name="Equation" r:id="rId18" imgW="215640" imgH="177480" progId="Equation.3">
                  <p:embed/>
                  <p:pic>
                    <p:nvPicPr>
                      <p:cNvPr id="26663" name="Object 3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33600" y="3308350"/>
                        <a:ext cx="3238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64" name="Object 40"/>
          <p:cNvGraphicFramePr>
            <a:graphicFrameLocks noChangeAspect="1"/>
          </p:cNvGraphicFramePr>
          <p:nvPr/>
        </p:nvGraphicFramePr>
        <p:xfrm>
          <a:off x="1993900" y="4473575"/>
          <a:ext cx="323850" cy="247650"/>
        </p:xfrm>
        <a:graphic>
          <a:graphicData uri="http://schemas.openxmlformats.org/presentationml/2006/ole">
            <mc:AlternateContent xmlns:mc="http://schemas.openxmlformats.org/markup-compatibility/2006">
              <mc:Choice xmlns:v="urn:schemas-microsoft-com:vml" Requires="v">
                <p:oleObj spid="_x0000_s11390" name="Equation" r:id="rId20" imgW="215640" imgH="164880" progId="Equation.3">
                  <p:embed/>
                </p:oleObj>
              </mc:Choice>
              <mc:Fallback>
                <p:oleObj name="Equation" r:id="rId20" imgW="215640" imgH="164880" progId="Equation.3">
                  <p:embed/>
                  <p:pic>
                    <p:nvPicPr>
                      <p:cNvPr id="26664" name="Object 4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93900" y="44735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65" name="Object 41"/>
          <p:cNvGraphicFramePr>
            <a:graphicFrameLocks noChangeAspect="1"/>
          </p:cNvGraphicFramePr>
          <p:nvPr/>
        </p:nvGraphicFramePr>
        <p:xfrm>
          <a:off x="4257675" y="2940050"/>
          <a:ext cx="190500" cy="266700"/>
        </p:xfrm>
        <a:graphic>
          <a:graphicData uri="http://schemas.openxmlformats.org/presentationml/2006/ole">
            <mc:AlternateContent xmlns:mc="http://schemas.openxmlformats.org/markup-compatibility/2006">
              <mc:Choice xmlns:v="urn:schemas-microsoft-com:vml" Requires="v">
                <p:oleObj spid="_x0000_s11391" name="Equation" r:id="rId22" imgW="126720" imgH="177480" progId="Equation.3">
                  <p:embed/>
                </p:oleObj>
              </mc:Choice>
              <mc:Fallback>
                <p:oleObj name="Equation" r:id="rId22" imgW="126720" imgH="177480" progId="Equation.3">
                  <p:embed/>
                  <p:pic>
                    <p:nvPicPr>
                      <p:cNvPr id="26665" name="Object 4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57675" y="29400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66" name="Object 42"/>
          <p:cNvGraphicFramePr>
            <a:graphicFrameLocks noChangeAspect="1"/>
          </p:cNvGraphicFramePr>
          <p:nvPr/>
        </p:nvGraphicFramePr>
        <p:xfrm>
          <a:off x="3489325" y="3625850"/>
          <a:ext cx="304800" cy="266700"/>
        </p:xfrm>
        <a:graphic>
          <a:graphicData uri="http://schemas.openxmlformats.org/presentationml/2006/ole">
            <mc:AlternateContent xmlns:mc="http://schemas.openxmlformats.org/markup-compatibility/2006">
              <mc:Choice xmlns:v="urn:schemas-microsoft-com:vml" Requires="v">
                <p:oleObj spid="_x0000_s11392" name="Equation" r:id="rId24" imgW="203040" imgH="177480" progId="Equation.3">
                  <p:embed/>
                </p:oleObj>
              </mc:Choice>
              <mc:Fallback>
                <p:oleObj name="Equation" r:id="rId24" imgW="203040" imgH="177480" progId="Equation.3">
                  <p:embed/>
                  <p:pic>
                    <p:nvPicPr>
                      <p:cNvPr id="26666" name="Object 4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89325" y="36258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67" name="Object 43"/>
          <p:cNvGraphicFramePr>
            <a:graphicFrameLocks noChangeAspect="1"/>
          </p:cNvGraphicFramePr>
          <p:nvPr/>
        </p:nvGraphicFramePr>
        <p:xfrm>
          <a:off x="3673475" y="4133850"/>
          <a:ext cx="190500" cy="266700"/>
        </p:xfrm>
        <a:graphic>
          <a:graphicData uri="http://schemas.openxmlformats.org/presentationml/2006/ole">
            <mc:AlternateContent xmlns:mc="http://schemas.openxmlformats.org/markup-compatibility/2006">
              <mc:Choice xmlns:v="urn:schemas-microsoft-com:vml" Requires="v">
                <p:oleObj spid="_x0000_s11393" name="Equation" r:id="rId26" imgW="126720" imgH="177480" progId="Equation.3">
                  <p:embed/>
                </p:oleObj>
              </mc:Choice>
              <mc:Fallback>
                <p:oleObj name="Equation" r:id="rId26" imgW="126720" imgH="177480" progId="Equation.3">
                  <p:embed/>
                  <p:pic>
                    <p:nvPicPr>
                      <p:cNvPr id="26667" name="Object 4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73475" y="41338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68" name="Object 44"/>
          <p:cNvGraphicFramePr>
            <a:graphicFrameLocks noChangeAspect="1"/>
          </p:cNvGraphicFramePr>
          <p:nvPr/>
        </p:nvGraphicFramePr>
        <p:xfrm>
          <a:off x="4206875" y="4879975"/>
          <a:ext cx="266700" cy="247650"/>
        </p:xfrm>
        <a:graphic>
          <a:graphicData uri="http://schemas.openxmlformats.org/presentationml/2006/ole">
            <mc:AlternateContent xmlns:mc="http://schemas.openxmlformats.org/markup-compatibility/2006">
              <mc:Choice xmlns:v="urn:schemas-microsoft-com:vml" Requires="v">
                <p:oleObj spid="_x0000_s11394" name="Equation" r:id="rId28" imgW="177480" imgH="164880" progId="Equation.3">
                  <p:embed/>
                </p:oleObj>
              </mc:Choice>
              <mc:Fallback>
                <p:oleObj name="Equation" r:id="rId28" imgW="177480" imgH="164880" progId="Equation.3">
                  <p:embed/>
                  <p:pic>
                    <p:nvPicPr>
                      <p:cNvPr id="26668" name="Object 4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06875" y="4879975"/>
                        <a:ext cx="266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69" name="Object 45"/>
          <p:cNvGraphicFramePr>
            <a:graphicFrameLocks noChangeAspect="1"/>
          </p:cNvGraphicFramePr>
          <p:nvPr/>
        </p:nvGraphicFramePr>
        <p:xfrm>
          <a:off x="5229225" y="3648075"/>
          <a:ext cx="304800" cy="247650"/>
        </p:xfrm>
        <a:graphic>
          <a:graphicData uri="http://schemas.openxmlformats.org/presentationml/2006/ole">
            <mc:AlternateContent xmlns:mc="http://schemas.openxmlformats.org/markup-compatibility/2006">
              <mc:Choice xmlns:v="urn:schemas-microsoft-com:vml" Requires="v">
                <p:oleObj spid="_x0000_s11395" name="Equation" r:id="rId30" imgW="203040" imgH="164880" progId="Equation.3">
                  <p:embed/>
                </p:oleObj>
              </mc:Choice>
              <mc:Fallback>
                <p:oleObj name="Equation" r:id="rId30" imgW="203040" imgH="164880" progId="Equation.3">
                  <p:embed/>
                  <p:pic>
                    <p:nvPicPr>
                      <p:cNvPr id="26669" name="Object 4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29225" y="3648075"/>
                        <a:ext cx="3048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70" name="Object 46"/>
          <p:cNvGraphicFramePr>
            <a:graphicFrameLocks noChangeAspect="1"/>
          </p:cNvGraphicFramePr>
          <p:nvPr/>
        </p:nvGraphicFramePr>
        <p:xfrm>
          <a:off x="5108575" y="4425950"/>
          <a:ext cx="190500" cy="266700"/>
        </p:xfrm>
        <a:graphic>
          <a:graphicData uri="http://schemas.openxmlformats.org/presentationml/2006/ole">
            <mc:AlternateContent xmlns:mc="http://schemas.openxmlformats.org/markup-compatibility/2006">
              <mc:Choice xmlns:v="urn:schemas-microsoft-com:vml" Requires="v">
                <p:oleObj spid="_x0000_s11396" name="Equation" r:id="rId32" imgW="126720" imgH="177480" progId="Equation.3">
                  <p:embed/>
                </p:oleObj>
              </mc:Choice>
              <mc:Fallback>
                <p:oleObj name="Equation" r:id="rId32" imgW="126720" imgH="177480" progId="Equation.3">
                  <p:embed/>
                  <p:pic>
                    <p:nvPicPr>
                      <p:cNvPr id="26670" name="Object 4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108575" y="44259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71" name="Object 47"/>
          <p:cNvGraphicFramePr>
            <a:graphicFrameLocks noChangeAspect="1"/>
          </p:cNvGraphicFramePr>
          <p:nvPr/>
        </p:nvGraphicFramePr>
        <p:xfrm>
          <a:off x="5857875" y="3902075"/>
          <a:ext cx="190500" cy="247650"/>
        </p:xfrm>
        <a:graphic>
          <a:graphicData uri="http://schemas.openxmlformats.org/presentationml/2006/ole">
            <mc:AlternateContent xmlns:mc="http://schemas.openxmlformats.org/markup-compatibility/2006">
              <mc:Choice xmlns:v="urn:schemas-microsoft-com:vml" Requires="v">
                <p:oleObj spid="_x0000_s11397" name="Equation" r:id="rId34" imgW="126720" imgH="164880" progId="Equation.3">
                  <p:embed/>
                </p:oleObj>
              </mc:Choice>
              <mc:Fallback>
                <p:oleObj name="Equation" r:id="rId34" imgW="126720" imgH="164880" progId="Equation.3">
                  <p:embed/>
                  <p:pic>
                    <p:nvPicPr>
                      <p:cNvPr id="26671" name="Object 4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857875" y="3902075"/>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72" name="Object 48"/>
          <p:cNvGraphicFramePr>
            <a:graphicFrameLocks noChangeAspect="1"/>
          </p:cNvGraphicFramePr>
          <p:nvPr/>
        </p:nvGraphicFramePr>
        <p:xfrm>
          <a:off x="6473825" y="3384550"/>
          <a:ext cx="304800" cy="266700"/>
        </p:xfrm>
        <a:graphic>
          <a:graphicData uri="http://schemas.openxmlformats.org/presentationml/2006/ole">
            <mc:AlternateContent xmlns:mc="http://schemas.openxmlformats.org/markup-compatibility/2006">
              <mc:Choice xmlns:v="urn:schemas-microsoft-com:vml" Requires="v">
                <p:oleObj spid="_x0000_s11398" name="Equation" r:id="rId36" imgW="203040" imgH="177480" progId="Equation.3">
                  <p:embed/>
                </p:oleObj>
              </mc:Choice>
              <mc:Fallback>
                <p:oleObj name="Equation" r:id="rId36" imgW="203040" imgH="177480" progId="Equation.3">
                  <p:embed/>
                  <p:pic>
                    <p:nvPicPr>
                      <p:cNvPr id="26672" name="Object 4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473825" y="33845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73" name="Object 49"/>
          <p:cNvGraphicFramePr>
            <a:graphicFrameLocks noChangeAspect="1"/>
          </p:cNvGraphicFramePr>
          <p:nvPr/>
        </p:nvGraphicFramePr>
        <p:xfrm>
          <a:off x="6489700" y="4422775"/>
          <a:ext cx="323850" cy="247650"/>
        </p:xfrm>
        <a:graphic>
          <a:graphicData uri="http://schemas.openxmlformats.org/presentationml/2006/ole">
            <mc:AlternateContent xmlns:mc="http://schemas.openxmlformats.org/markup-compatibility/2006">
              <mc:Choice xmlns:v="urn:schemas-microsoft-com:vml" Requires="v">
                <p:oleObj spid="_x0000_s11399" name="Equation" r:id="rId38" imgW="215640" imgH="164880" progId="Equation.3">
                  <p:embed/>
                </p:oleObj>
              </mc:Choice>
              <mc:Fallback>
                <p:oleObj name="Equation" r:id="rId38" imgW="215640" imgH="164880" progId="Equation.3">
                  <p:embed/>
                  <p:pic>
                    <p:nvPicPr>
                      <p:cNvPr id="26673" name="Object 4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489700" y="44227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74" name="Object 50"/>
          <p:cNvGraphicFramePr>
            <a:graphicFrameLocks noChangeAspect="1"/>
          </p:cNvGraphicFramePr>
          <p:nvPr/>
        </p:nvGraphicFramePr>
        <p:xfrm>
          <a:off x="1838325" y="3463925"/>
          <a:ext cx="304800" cy="266700"/>
        </p:xfrm>
        <a:graphic>
          <a:graphicData uri="http://schemas.openxmlformats.org/presentationml/2006/ole">
            <mc:AlternateContent xmlns:mc="http://schemas.openxmlformats.org/markup-compatibility/2006">
              <mc:Choice xmlns:v="urn:schemas-microsoft-com:vml" Requires="v">
                <p:oleObj spid="_x0000_s11400" name="Equation" r:id="rId40" imgW="203040" imgH="177480" progId="Equation.3">
                  <p:embed/>
                </p:oleObj>
              </mc:Choice>
              <mc:Fallback>
                <p:oleObj name="Equation" r:id="rId40" imgW="203040" imgH="177480" progId="Equation.3">
                  <p:embed/>
                  <p:pic>
                    <p:nvPicPr>
                      <p:cNvPr id="26674" name="Object 5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838325" y="3463925"/>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75" name="Object 51"/>
          <p:cNvGraphicFramePr>
            <a:graphicFrameLocks noChangeAspect="1"/>
          </p:cNvGraphicFramePr>
          <p:nvPr/>
        </p:nvGraphicFramePr>
        <p:xfrm>
          <a:off x="1676400" y="4391025"/>
          <a:ext cx="323850" cy="266700"/>
        </p:xfrm>
        <a:graphic>
          <a:graphicData uri="http://schemas.openxmlformats.org/presentationml/2006/ole">
            <mc:AlternateContent xmlns:mc="http://schemas.openxmlformats.org/markup-compatibility/2006">
              <mc:Choice xmlns:v="urn:schemas-microsoft-com:vml" Requires="v">
                <p:oleObj spid="_x0000_s11401" name="Equation" r:id="rId42" imgW="215640" imgH="177480" progId="Equation.3">
                  <p:embed/>
                </p:oleObj>
              </mc:Choice>
              <mc:Fallback>
                <p:oleObj name="Equation" r:id="rId42" imgW="215640" imgH="177480" progId="Equation.3">
                  <p:embed/>
                  <p:pic>
                    <p:nvPicPr>
                      <p:cNvPr id="26675" name="Object 5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676400" y="4391025"/>
                        <a:ext cx="3238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76" name="Object 52"/>
          <p:cNvGraphicFramePr>
            <a:graphicFrameLocks noChangeAspect="1"/>
          </p:cNvGraphicFramePr>
          <p:nvPr/>
        </p:nvGraphicFramePr>
        <p:xfrm>
          <a:off x="3965575" y="2943225"/>
          <a:ext cx="190500" cy="266700"/>
        </p:xfrm>
        <a:graphic>
          <a:graphicData uri="http://schemas.openxmlformats.org/presentationml/2006/ole">
            <mc:AlternateContent xmlns:mc="http://schemas.openxmlformats.org/markup-compatibility/2006">
              <mc:Choice xmlns:v="urn:schemas-microsoft-com:vml" Requires="v">
                <p:oleObj spid="_x0000_s11402" name="Equation" r:id="rId44" imgW="126720" imgH="177480" progId="Equation.3">
                  <p:embed/>
                </p:oleObj>
              </mc:Choice>
              <mc:Fallback>
                <p:oleObj name="Equation" r:id="rId44" imgW="126720" imgH="177480" progId="Equation.3">
                  <p:embed/>
                  <p:pic>
                    <p:nvPicPr>
                      <p:cNvPr id="26676" name="Object 5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965575" y="29432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77" name="Object 53"/>
          <p:cNvGraphicFramePr>
            <a:graphicFrameLocks noChangeAspect="1"/>
          </p:cNvGraphicFramePr>
          <p:nvPr/>
        </p:nvGraphicFramePr>
        <p:xfrm>
          <a:off x="3203575" y="3517900"/>
          <a:ext cx="304800" cy="266700"/>
        </p:xfrm>
        <a:graphic>
          <a:graphicData uri="http://schemas.openxmlformats.org/presentationml/2006/ole">
            <mc:AlternateContent xmlns:mc="http://schemas.openxmlformats.org/markup-compatibility/2006">
              <mc:Choice xmlns:v="urn:schemas-microsoft-com:vml" Requires="v">
                <p:oleObj spid="_x0000_s11403" name="Equation" r:id="rId46" imgW="203040" imgH="177480" progId="Equation.3">
                  <p:embed/>
                </p:oleObj>
              </mc:Choice>
              <mc:Fallback>
                <p:oleObj name="Equation" r:id="rId46" imgW="203040" imgH="177480" progId="Equation.3">
                  <p:embed/>
                  <p:pic>
                    <p:nvPicPr>
                      <p:cNvPr id="26677" name="Object 5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203575" y="351790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78" name="Object 54"/>
          <p:cNvGraphicFramePr>
            <a:graphicFrameLocks noChangeAspect="1"/>
          </p:cNvGraphicFramePr>
          <p:nvPr/>
        </p:nvGraphicFramePr>
        <p:xfrm>
          <a:off x="3368675" y="4264025"/>
          <a:ext cx="190500" cy="266700"/>
        </p:xfrm>
        <a:graphic>
          <a:graphicData uri="http://schemas.openxmlformats.org/presentationml/2006/ole">
            <mc:AlternateContent xmlns:mc="http://schemas.openxmlformats.org/markup-compatibility/2006">
              <mc:Choice xmlns:v="urn:schemas-microsoft-com:vml" Requires="v">
                <p:oleObj spid="_x0000_s11404" name="Equation" r:id="rId48" imgW="126720" imgH="177480" progId="Equation.3">
                  <p:embed/>
                </p:oleObj>
              </mc:Choice>
              <mc:Fallback>
                <p:oleObj name="Equation" r:id="rId48" imgW="126720" imgH="177480" progId="Equation.3">
                  <p:embed/>
                  <p:pic>
                    <p:nvPicPr>
                      <p:cNvPr id="26678" name="Object 5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368675" y="42640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79" name="Object 55"/>
          <p:cNvGraphicFramePr>
            <a:graphicFrameLocks noChangeAspect="1"/>
          </p:cNvGraphicFramePr>
          <p:nvPr/>
        </p:nvGraphicFramePr>
        <p:xfrm>
          <a:off x="3887788" y="4865688"/>
          <a:ext cx="266700" cy="247650"/>
        </p:xfrm>
        <a:graphic>
          <a:graphicData uri="http://schemas.openxmlformats.org/presentationml/2006/ole">
            <mc:AlternateContent xmlns:mc="http://schemas.openxmlformats.org/markup-compatibility/2006">
              <mc:Choice xmlns:v="urn:schemas-microsoft-com:vml" Requires="v">
                <p:oleObj spid="_x0000_s11405" name="Equation" r:id="rId50" imgW="177480" imgH="164880" progId="Equation.3">
                  <p:embed/>
                </p:oleObj>
              </mc:Choice>
              <mc:Fallback>
                <p:oleObj name="Equation" r:id="rId50" imgW="177480" imgH="164880" progId="Equation.3">
                  <p:embed/>
                  <p:pic>
                    <p:nvPicPr>
                      <p:cNvPr id="26679" name="Object 5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887788" y="4865688"/>
                        <a:ext cx="266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80" name="Object 56"/>
          <p:cNvGraphicFramePr>
            <a:graphicFrameLocks noChangeAspect="1"/>
          </p:cNvGraphicFramePr>
          <p:nvPr/>
        </p:nvGraphicFramePr>
        <p:xfrm>
          <a:off x="4975225" y="3778250"/>
          <a:ext cx="304800" cy="247650"/>
        </p:xfrm>
        <a:graphic>
          <a:graphicData uri="http://schemas.openxmlformats.org/presentationml/2006/ole">
            <mc:AlternateContent xmlns:mc="http://schemas.openxmlformats.org/markup-compatibility/2006">
              <mc:Choice xmlns:v="urn:schemas-microsoft-com:vml" Requires="v">
                <p:oleObj spid="_x0000_s11406" name="Equation" r:id="rId52" imgW="203040" imgH="164880" progId="Equation.3">
                  <p:embed/>
                </p:oleObj>
              </mc:Choice>
              <mc:Fallback>
                <p:oleObj name="Equation" r:id="rId52" imgW="203040" imgH="164880" progId="Equation.3">
                  <p:embed/>
                  <p:pic>
                    <p:nvPicPr>
                      <p:cNvPr id="26680" name="Object 5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975225" y="3778250"/>
                        <a:ext cx="3048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81" name="Object 57"/>
          <p:cNvGraphicFramePr>
            <a:graphicFrameLocks noChangeAspect="1"/>
          </p:cNvGraphicFramePr>
          <p:nvPr/>
        </p:nvGraphicFramePr>
        <p:xfrm>
          <a:off x="4879975" y="4273550"/>
          <a:ext cx="190500" cy="247650"/>
        </p:xfrm>
        <a:graphic>
          <a:graphicData uri="http://schemas.openxmlformats.org/presentationml/2006/ole">
            <mc:AlternateContent xmlns:mc="http://schemas.openxmlformats.org/markup-compatibility/2006">
              <mc:Choice xmlns:v="urn:schemas-microsoft-com:vml" Requires="v">
                <p:oleObj spid="_x0000_s11407" name="Equation" r:id="rId54" imgW="126720" imgH="164880" progId="Equation.3">
                  <p:embed/>
                </p:oleObj>
              </mc:Choice>
              <mc:Fallback>
                <p:oleObj name="Equation" r:id="rId54" imgW="126720" imgH="164880" progId="Equation.3">
                  <p:embed/>
                  <p:pic>
                    <p:nvPicPr>
                      <p:cNvPr id="26681" name="Object 57"/>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879975" y="42735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82" name="Object 58"/>
          <p:cNvGraphicFramePr>
            <a:graphicFrameLocks noChangeAspect="1"/>
          </p:cNvGraphicFramePr>
          <p:nvPr/>
        </p:nvGraphicFramePr>
        <p:xfrm>
          <a:off x="5832475" y="4171950"/>
          <a:ext cx="190500" cy="247650"/>
        </p:xfrm>
        <a:graphic>
          <a:graphicData uri="http://schemas.openxmlformats.org/presentationml/2006/ole">
            <mc:AlternateContent xmlns:mc="http://schemas.openxmlformats.org/markup-compatibility/2006">
              <mc:Choice xmlns:v="urn:schemas-microsoft-com:vml" Requires="v">
                <p:oleObj spid="_x0000_s11408" name="Equation" r:id="rId56" imgW="126720" imgH="164880" progId="Equation.3">
                  <p:embed/>
                </p:oleObj>
              </mc:Choice>
              <mc:Fallback>
                <p:oleObj name="Equation" r:id="rId56" imgW="126720" imgH="164880" progId="Equation.3">
                  <p:embed/>
                  <p:pic>
                    <p:nvPicPr>
                      <p:cNvPr id="26682" name="Object 5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5832475" y="41719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83" name="Object 59"/>
          <p:cNvGraphicFramePr>
            <a:graphicFrameLocks noChangeAspect="1"/>
          </p:cNvGraphicFramePr>
          <p:nvPr/>
        </p:nvGraphicFramePr>
        <p:xfrm>
          <a:off x="6219825" y="3286125"/>
          <a:ext cx="304800" cy="266700"/>
        </p:xfrm>
        <a:graphic>
          <a:graphicData uri="http://schemas.openxmlformats.org/presentationml/2006/ole">
            <mc:AlternateContent xmlns:mc="http://schemas.openxmlformats.org/markup-compatibility/2006">
              <mc:Choice xmlns:v="urn:schemas-microsoft-com:vml" Requires="v">
                <p:oleObj spid="_x0000_s11409" name="Equation" r:id="rId58" imgW="203040" imgH="177480" progId="Equation.3">
                  <p:embed/>
                </p:oleObj>
              </mc:Choice>
              <mc:Fallback>
                <p:oleObj name="Equation" r:id="rId58" imgW="203040" imgH="177480" progId="Equation.3">
                  <p:embed/>
                  <p:pic>
                    <p:nvPicPr>
                      <p:cNvPr id="26683" name="Object 59"/>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6219825" y="3286125"/>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84" name="Object 60"/>
          <p:cNvGraphicFramePr>
            <a:graphicFrameLocks noChangeAspect="1"/>
          </p:cNvGraphicFramePr>
          <p:nvPr/>
        </p:nvGraphicFramePr>
        <p:xfrm>
          <a:off x="6213475" y="4579938"/>
          <a:ext cx="323850" cy="266700"/>
        </p:xfrm>
        <a:graphic>
          <a:graphicData uri="http://schemas.openxmlformats.org/presentationml/2006/ole">
            <mc:AlternateContent xmlns:mc="http://schemas.openxmlformats.org/markup-compatibility/2006">
              <mc:Choice xmlns:v="urn:schemas-microsoft-com:vml" Requires="v">
                <p:oleObj spid="_x0000_s11410" name="Equation" r:id="rId60" imgW="215640" imgH="177480" progId="Equation.3">
                  <p:embed/>
                </p:oleObj>
              </mc:Choice>
              <mc:Fallback>
                <p:oleObj name="Equation" r:id="rId60" imgW="215640" imgH="177480" progId="Equation.3">
                  <p:embed/>
                  <p:pic>
                    <p:nvPicPr>
                      <p:cNvPr id="26684" name="Object 6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6213475" y="4579938"/>
                        <a:ext cx="3238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85" name="Oval 61"/>
          <p:cNvSpPr>
            <a:spLocks noChangeArrowheads="1"/>
          </p:cNvSpPr>
          <p:nvPr/>
        </p:nvSpPr>
        <p:spPr bwMode="auto">
          <a:xfrm>
            <a:off x="6205538" y="4587875"/>
            <a:ext cx="320675" cy="2460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86" name="Oval 62"/>
          <p:cNvSpPr>
            <a:spLocks noChangeArrowheads="1"/>
          </p:cNvSpPr>
          <p:nvPr/>
        </p:nvSpPr>
        <p:spPr bwMode="auto">
          <a:xfrm>
            <a:off x="5816600" y="4175125"/>
            <a:ext cx="207963"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87" name="Oval 63"/>
          <p:cNvSpPr>
            <a:spLocks noChangeArrowheads="1"/>
          </p:cNvSpPr>
          <p:nvPr/>
        </p:nvSpPr>
        <p:spPr bwMode="auto">
          <a:xfrm>
            <a:off x="4856163" y="4279900"/>
            <a:ext cx="22542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88" name="Oval 64"/>
          <p:cNvSpPr>
            <a:spLocks noChangeArrowheads="1"/>
          </p:cNvSpPr>
          <p:nvPr/>
        </p:nvSpPr>
        <p:spPr bwMode="auto">
          <a:xfrm>
            <a:off x="6227763" y="3287713"/>
            <a:ext cx="285750"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89" name="Oval 65"/>
          <p:cNvSpPr>
            <a:spLocks noChangeArrowheads="1"/>
          </p:cNvSpPr>
          <p:nvPr/>
        </p:nvSpPr>
        <p:spPr bwMode="auto">
          <a:xfrm>
            <a:off x="5005388" y="3786188"/>
            <a:ext cx="273050"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90" name="Oval 66"/>
          <p:cNvSpPr>
            <a:spLocks noChangeArrowheads="1"/>
          </p:cNvSpPr>
          <p:nvPr/>
        </p:nvSpPr>
        <p:spPr bwMode="auto">
          <a:xfrm>
            <a:off x="3946525" y="2957513"/>
            <a:ext cx="217488"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91" name="Oval 67"/>
          <p:cNvSpPr>
            <a:spLocks noChangeArrowheads="1"/>
          </p:cNvSpPr>
          <p:nvPr/>
        </p:nvSpPr>
        <p:spPr bwMode="auto">
          <a:xfrm>
            <a:off x="3878263" y="487680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92" name="Oval 68"/>
          <p:cNvSpPr>
            <a:spLocks noChangeArrowheads="1"/>
          </p:cNvSpPr>
          <p:nvPr/>
        </p:nvSpPr>
        <p:spPr bwMode="auto">
          <a:xfrm>
            <a:off x="3346450" y="4273550"/>
            <a:ext cx="228600"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93" name="Oval 69"/>
          <p:cNvSpPr>
            <a:spLocks noChangeArrowheads="1"/>
          </p:cNvSpPr>
          <p:nvPr/>
        </p:nvSpPr>
        <p:spPr bwMode="auto">
          <a:xfrm>
            <a:off x="3209925" y="3529013"/>
            <a:ext cx="285750" cy="2476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94" name="Oval 70"/>
          <p:cNvSpPr>
            <a:spLocks noChangeArrowheads="1"/>
          </p:cNvSpPr>
          <p:nvPr/>
        </p:nvSpPr>
        <p:spPr bwMode="auto">
          <a:xfrm>
            <a:off x="1666875" y="4403725"/>
            <a:ext cx="319088"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695" name="Oval 71"/>
          <p:cNvSpPr>
            <a:spLocks noChangeArrowheads="1"/>
          </p:cNvSpPr>
          <p:nvPr/>
        </p:nvSpPr>
        <p:spPr bwMode="auto">
          <a:xfrm>
            <a:off x="1830388" y="347345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701" name="Text Box 77"/>
          <p:cNvSpPr txBox="1">
            <a:spLocks noChangeArrowheads="1"/>
          </p:cNvSpPr>
          <p:nvPr/>
        </p:nvSpPr>
        <p:spPr bwMode="auto">
          <a:xfrm>
            <a:off x="225425" y="2716213"/>
            <a:ext cx="2076450"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Eg from previously</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702" name="Text Box 78"/>
          <p:cNvSpPr txBox="1">
            <a:spLocks noChangeArrowheads="1"/>
          </p:cNvSpPr>
          <p:nvPr/>
        </p:nvSpPr>
        <p:spPr bwMode="auto">
          <a:xfrm>
            <a:off x="7426325" y="2830513"/>
            <a:ext cx="1181100" cy="36671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Flow =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38</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703" name="Text Box 79"/>
          <p:cNvSpPr txBox="1">
            <a:spLocks noChangeArrowheads="1"/>
          </p:cNvSpPr>
          <p:nvPr/>
        </p:nvSpPr>
        <p:spPr bwMode="auto">
          <a:xfrm>
            <a:off x="428625" y="5357813"/>
            <a:ext cx="8223250" cy="641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Flow through saturated arcs is maximal, so look for a cut which only passes through saturated arcs</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704" name="Line 80"/>
          <p:cNvSpPr>
            <a:spLocks noChangeShapeType="1"/>
          </p:cNvSpPr>
          <p:nvPr/>
        </p:nvSpPr>
        <p:spPr bwMode="auto">
          <a:xfrm>
            <a:off x="2976563" y="3262313"/>
            <a:ext cx="2833687"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705" name="Line 81"/>
          <p:cNvSpPr>
            <a:spLocks noChangeShapeType="1"/>
          </p:cNvSpPr>
          <p:nvPr/>
        </p:nvSpPr>
        <p:spPr bwMode="auto">
          <a:xfrm>
            <a:off x="2986088" y="3257550"/>
            <a:ext cx="1719262" cy="78105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706" name="Line 82"/>
          <p:cNvSpPr>
            <a:spLocks noChangeShapeType="1"/>
          </p:cNvSpPr>
          <p:nvPr/>
        </p:nvSpPr>
        <p:spPr bwMode="auto">
          <a:xfrm flipV="1">
            <a:off x="2990850" y="4048125"/>
            <a:ext cx="1724025" cy="77628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707" name="Line 83"/>
          <p:cNvSpPr>
            <a:spLocks noChangeShapeType="1"/>
          </p:cNvSpPr>
          <p:nvPr/>
        </p:nvSpPr>
        <p:spPr bwMode="auto">
          <a:xfrm>
            <a:off x="2981325" y="4824413"/>
            <a:ext cx="2833688"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709" name="Freeform 85"/>
          <p:cNvSpPr>
            <a:spLocks/>
          </p:cNvSpPr>
          <p:nvPr/>
        </p:nvSpPr>
        <p:spPr bwMode="auto">
          <a:xfrm>
            <a:off x="4129088" y="2857500"/>
            <a:ext cx="633412" cy="2286000"/>
          </a:xfrm>
          <a:custGeom>
            <a:avLst/>
            <a:gdLst>
              <a:gd name="T0" fmla="*/ 391 w 399"/>
              <a:gd name="T1" fmla="*/ 0 h 1440"/>
              <a:gd name="T2" fmla="*/ 287 w 399"/>
              <a:gd name="T3" fmla="*/ 488 h 1440"/>
              <a:gd name="T4" fmla="*/ 7 w 399"/>
              <a:gd name="T5" fmla="*/ 720 h 1440"/>
              <a:gd name="T6" fmla="*/ 247 w 399"/>
              <a:gd name="T7" fmla="*/ 1072 h 1440"/>
              <a:gd name="T8" fmla="*/ 399 w 399"/>
              <a:gd name="T9" fmla="*/ 1440 h 1440"/>
            </a:gdLst>
            <a:ahLst/>
            <a:cxnLst>
              <a:cxn ang="0">
                <a:pos x="T0" y="T1"/>
              </a:cxn>
              <a:cxn ang="0">
                <a:pos x="T2" y="T3"/>
              </a:cxn>
              <a:cxn ang="0">
                <a:pos x="T4" y="T5"/>
              </a:cxn>
              <a:cxn ang="0">
                <a:pos x="T6" y="T7"/>
              </a:cxn>
              <a:cxn ang="0">
                <a:pos x="T8" y="T9"/>
              </a:cxn>
            </a:cxnLst>
            <a:rect l="0" t="0" r="r" b="b"/>
            <a:pathLst>
              <a:path w="399" h="1440">
                <a:moveTo>
                  <a:pt x="391" y="0"/>
                </a:moveTo>
                <a:cubicBezTo>
                  <a:pt x="371" y="184"/>
                  <a:pt x="351" y="368"/>
                  <a:pt x="287" y="488"/>
                </a:cubicBezTo>
                <a:cubicBezTo>
                  <a:pt x="223" y="608"/>
                  <a:pt x="14" y="623"/>
                  <a:pt x="7" y="720"/>
                </a:cubicBezTo>
                <a:cubicBezTo>
                  <a:pt x="0" y="817"/>
                  <a:pt x="182" y="952"/>
                  <a:pt x="247" y="1072"/>
                </a:cubicBezTo>
                <a:cubicBezTo>
                  <a:pt x="312" y="1192"/>
                  <a:pt x="355" y="1316"/>
                  <a:pt x="399" y="1440"/>
                </a:cubicBezTo>
              </a:path>
            </a:pathLst>
          </a:custGeom>
          <a:noFill/>
          <a:ln w="9525" cap="flat">
            <a:solidFill>
              <a:srgbClr val="3366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710" name="Text Box 86"/>
          <p:cNvSpPr txBox="1">
            <a:spLocks noChangeArrowheads="1"/>
          </p:cNvSpPr>
          <p:nvPr/>
        </p:nvSpPr>
        <p:spPr bwMode="auto">
          <a:xfrm>
            <a:off x="530225" y="6126163"/>
            <a:ext cx="4013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Capacity of cut = 8 + 10 + 9 + 11 =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38</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711" name="Text Box 87"/>
          <p:cNvSpPr txBox="1">
            <a:spLocks noChangeArrowheads="1"/>
          </p:cNvSpPr>
          <p:nvPr/>
        </p:nvSpPr>
        <p:spPr bwMode="auto">
          <a:xfrm>
            <a:off x="4772025" y="6126163"/>
            <a:ext cx="4013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Max flow = min cut, so flow optimal</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5157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dissolve">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dissolve">
                                      <p:cBhvr>
                                        <p:cTn id="12" dur="500"/>
                                        <p:tgtEl>
                                          <p:spTgt spid="266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30"/>
                                        </p:tgtEl>
                                        <p:attrNameLst>
                                          <p:attrName>style.visibility</p:attrName>
                                        </p:attrNameLst>
                                      </p:cBhvr>
                                      <p:to>
                                        <p:strVal val="visible"/>
                                      </p:to>
                                    </p:set>
                                    <p:animEffect transition="in" filter="dissolve">
                                      <p:cBhvr>
                                        <p:cTn id="17" dur="500"/>
                                        <p:tgtEl>
                                          <p:spTgt spid="266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6632"/>
                                        </p:tgtEl>
                                        <p:attrNameLst>
                                          <p:attrName>style.visibility</p:attrName>
                                        </p:attrNameLst>
                                      </p:cBhvr>
                                      <p:to>
                                        <p:strVal val="visible"/>
                                      </p:to>
                                    </p:set>
                                    <p:animEffect transition="in" filter="dissolve">
                                      <p:cBhvr>
                                        <p:cTn id="22" dur="500"/>
                                        <p:tgtEl>
                                          <p:spTgt spid="26632"/>
                                        </p:tgtEl>
                                      </p:cBhvr>
                                    </p:animEffect>
                                  </p:childTnLst>
                                </p:cTn>
                              </p:par>
                              <p:par>
                                <p:cTn id="23" presetID="9" presetClass="entr" presetSubtype="0" fill="hold" nodeType="withEffect">
                                  <p:stCondLst>
                                    <p:cond delay="0"/>
                                  </p:stCondLst>
                                  <p:childTnLst>
                                    <p:set>
                                      <p:cBhvr>
                                        <p:cTn id="24" dur="1" fill="hold">
                                          <p:stCondLst>
                                            <p:cond delay="0"/>
                                          </p:stCondLst>
                                        </p:cTn>
                                        <p:tgtEl>
                                          <p:spTgt spid="26633"/>
                                        </p:tgtEl>
                                        <p:attrNameLst>
                                          <p:attrName>style.visibility</p:attrName>
                                        </p:attrNameLst>
                                      </p:cBhvr>
                                      <p:to>
                                        <p:strVal val="visible"/>
                                      </p:to>
                                    </p:set>
                                    <p:animEffect transition="in" filter="dissolve">
                                      <p:cBhvr>
                                        <p:cTn id="25" dur="500"/>
                                        <p:tgtEl>
                                          <p:spTgt spid="26633"/>
                                        </p:tgtEl>
                                      </p:cBhvr>
                                    </p:animEffect>
                                  </p:childTnLst>
                                </p:cTn>
                              </p:par>
                              <p:par>
                                <p:cTn id="26" presetID="9" presetClass="entr" presetSubtype="0" fill="hold" nodeType="withEffect">
                                  <p:stCondLst>
                                    <p:cond delay="0"/>
                                  </p:stCondLst>
                                  <p:childTnLst>
                                    <p:set>
                                      <p:cBhvr>
                                        <p:cTn id="27" dur="1" fill="hold">
                                          <p:stCondLst>
                                            <p:cond delay="0"/>
                                          </p:stCondLst>
                                        </p:cTn>
                                        <p:tgtEl>
                                          <p:spTgt spid="26634"/>
                                        </p:tgtEl>
                                        <p:attrNameLst>
                                          <p:attrName>style.visibility</p:attrName>
                                        </p:attrNameLst>
                                      </p:cBhvr>
                                      <p:to>
                                        <p:strVal val="visible"/>
                                      </p:to>
                                    </p:set>
                                    <p:animEffect transition="in" filter="dissolve">
                                      <p:cBhvr>
                                        <p:cTn id="28" dur="500"/>
                                        <p:tgtEl>
                                          <p:spTgt spid="26634"/>
                                        </p:tgtEl>
                                      </p:cBhvr>
                                    </p:animEffect>
                                  </p:childTnLst>
                                </p:cTn>
                              </p:par>
                              <p:par>
                                <p:cTn id="29" presetID="9" presetClass="entr" presetSubtype="0" fill="hold" nodeType="withEffect">
                                  <p:stCondLst>
                                    <p:cond delay="0"/>
                                  </p:stCondLst>
                                  <p:childTnLst>
                                    <p:set>
                                      <p:cBhvr>
                                        <p:cTn id="30" dur="1" fill="hold">
                                          <p:stCondLst>
                                            <p:cond delay="0"/>
                                          </p:stCondLst>
                                        </p:cTn>
                                        <p:tgtEl>
                                          <p:spTgt spid="26635"/>
                                        </p:tgtEl>
                                        <p:attrNameLst>
                                          <p:attrName>style.visibility</p:attrName>
                                        </p:attrNameLst>
                                      </p:cBhvr>
                                      <p:to>
                                        <p:strVal val="visible"/>
                                      </p:to>
                                    </p:set>
                                    <p:animEffect transition="in" filter="dissolve">
                                      <p:cBhvr>
                                        <p:cTn id="31" dur="500"/>
                                        <p:tgtEl>
                                          <p:spTgt spid="26635"/>
                                        </p:tgtEl>
                                      </p:cBhvr>
                                    </p:animEffect>
                                  </p:childTnLst>
                                </p:cTn>
                              </p:par>
                              <p:par>
                                <p:cTn id="32" presetID="9" presetClass="entr" presetSubtype="0" fill="hold" nodeType="withEffect">
                                  <p:stCondLst>
                                    <p:cond delay="0"/>
                                  </p:stCondLst>
                                  <p:childTnLst>
                                    <p:set>
                                      <p:cBhvr>
                                        <p:cTn id="33" dur="1" fill="hold">
                                          <p:stCondLst>
                                            <p:cond delay="0"/>
                                          </p:stCondLst>
                                        </p:cTn>
                                        <p:tgtEl>
                                          <p:spTgt spid="26636"/>
                                        </p:tgtEl>
                                        <p:attrNameLst>
                                          <p:attrName>style.visibility</p:attrName>
                                        </p:attrNameLst>
                                      </p:cBhvr>
                                      <p:to>
                                        <p:strVal val="visible"/>
                                      </p:to>
                                    </p:set>
                                    <p:animEffect transition="in" filter="dissolve">
                                      <p:cBhvr>
                                        <p:cTn id="34" dur="500"/>
                                        <p:tgtEl>
                                          <p:spTgt spid="26636"/>
                                        </p:tgtEl>
                                      </p:cBhvr>
                                    </p:animEffect>
                                  </p:childTnLst>
                                </p:cTn>
                              </p:par>
                              <p:par>
                                <p:cTn id="35" presetID="9" presetClass="entr" presetSubtype="0" fill="hold" nodeType="withEffect">
                                  <p:stCondLst>
                                    <p:cond delay="0"/>
                                  </p:stCondLst>
                                  <p:childTnLst>
                                    <p:set>
                                      <p:cBhvr>
                                        <p:cTn id="36" dur="1" fill="hold">
                                          <p:stCondLst>
                                            <p:cond delay="0"/>
                                          </p:stCondLst>
                                        </p:cTn>
                                        <p:tgtEl>
                                          <p:spTgt spid="26637"/>
                                        </p:tgtEl>
                                        <p:attrNameLst>
                                          <p:attrName>style.visibility</p:attrName>
                                        </p:attrNameLst>
                                      </p:cBhvr>
                                      <p:to>
                                        <p:strVal val="visible"/>
                                      </p:to>
                                    </p:set>
                                    <p:animEffect transition="in" filter="dissolve">
                                      <p:cBhvr>
                                        <p:cTn id="37" dur="500"/>
                                        <p:tgtEl>
                                          <p:spTgt spid="26637"/>
                                        </p:tgtEl>
                                      </p:cBhvr>
                                    </p:animEffect>
                                  </p:childTnLst>
                                </p:cTn>
                              </p:par>
                              <p:par>
                                <p:cTn id="38" presetID="9" presetClass="entr" presetSubtype="0" fill="hold" nodeType="withEffect">
                                  <p:stCondLst>
                                    <p:cond delay="0"/>
                                  </p:stCondLst>
                                  <p:childTnLst>
                                    <p:set>
                                      <p:cBhvr>
                                        <p:cTn id="39" dur="1" fill="hold">
                                          <p:stCondLst>
                                            <p:cond delay="0"/>
                                          </p:stCondLst>
                                        </p:cTn>
                                        <p:tgtEl>
                                          <p:spTgt spid="26638"/>
                                        </p:tgtEl>
                                        <p:attrNameLst>
                                          <p:attrName>style.visibility</p:attrName>
                                        </p:attrNameLst>
                                      </p:cBhvr>
                                      <p:to>
                                        <p:strVal val="visible"/>
                                      </p:to>
                                    </p:set>
                                    <p:animEffect transition="in" filter="dissolve">
                                      <p:cBhvr>
                                        <p:cTn id="40" dur="500"/>
                                        <p:tgtEl>
                                          <p:spTgt spid="26638"/>
                                        </p:tgtEl>
                                      </p:cBhvr>
                                    </p:animEffect>
                                  </p:childTnLst>
                                </p:cTn>
                              </p:par>
                              <p:par>
                                <p:cTn id="41" presetID="9" presetClass="entr" presetSubtype="0" fill="hold" nodeType="withEffect">
                                  <p:stCondLst>
                                    <p:cond delay="0"/>
                                  </p:stCondLst>
                                  <p:childTnLst>
                                    <p:set>
                                      <p:cBhvr>
                                        <p:cTn id="42" dur="1" fill="hold">
                                          <p:stCondLst>
                                            <p:cond delay="0"/>
                                          </p:stCondLst>
                                        </p:cTn>
                                        <p:tgtEl>
                                          <p:spTgt spid="26639"/>
                                        </p:tgtEl>
                                        <p:attrNameLst>
                                          <p:attrName>style.visibility</p:attrName>
                                        </p:attrNameLst>
                                      </p:cBhvr>
                                      <p:to>
                                        <p:strVal val="visible"/>
                                      </p:to>
                                    </p:set>
                                    <p:animEffect transition="in" filter="dissolve">
                                      <p:cBhvr>
                                        <p:cTn id="43" dur="500"/>
                                        <p:tgtEl>
                                          <p:spTgt spid="26639"/>
                                        </p:tgtEl>
                                      </p:cBhvr>
                                    </p:animEffect>
                                  </p:childTnLst>
                                </p:cTn>
                              </p:par>
                              <p:par>
                                <p:cTn id="44" presetID="9" presetClass="entr" presetSubtype="0" fill="hold" nodeType="withEffect">
                                  <p:stCondLst>
                                    <p:cond delay="0"/>
                                  </p:stCondLst>
                                  <p:childTnLst>
                                    <p:set>
                                      <p:cBhvr>
                                        <p:cTn id="45" dur="1" fill="hold">
                                          <p:stCondLst>
                                            <p:cond delay="0"/>
                                          </p:stCondLst>
                                        </p:cTn>
                                        <p:tgtEl>
                                          <p:spTgt spid="26640"/>
                                        </p:tgtEl>
                                        <p:attrNameLst>
                                          <p:attrName>style.visibility</p:attrName>
                                        </p:attrNameLst>
                                      </p:cBhvr>
                                      <p:to>
                                        <p:strVal val="visible"/>
                                      </p:to>
                                    </p:set>
                                    <p:animEffect transition="in" filter="dissolve">
                                      <p:cBhvr>
                                        <p:cTn id="46" dur="500"/>
                                        <p:tgtEl>
                                          <p:spTgt spid="26640"/>
                                        </p:tgtEl>
                                      </p:cBhvr>
                                    </p:animEffect>
                                  </p:childTnLst>
                                </p:cTn>
                              </p:par>
                              <p:par>
                                <p:cTn id="47" presetID="9" presetClass="entr" presetSubtype="0" fill="hold" nodeType="withEffect">
                                  <p:stCondLst>
                                    <p:cond delay="0"/>
                                  </p:stCondLst>
                                  <p:childTnLst>
                                    <p:set>
                                      <p:cBhvr>
                                        <p:cTn id="48" dur="1" fill="hold">
                                          <p:stCondLst>
                                            <p:cond delay="0"/>
                                          </p:stCondLst>
                                        </p:cTn>
                                        <p:tgtEl>
                                          <p:spTgt spid="26641"/>
                                        </p:tgtEl>
                                        <p:attrNameLst>
                                          <p:attrName>style.visibility</p:attrName>
                                        </p:attrNameLst>
                                      </p:cBhvr>
                                      <p:to>
                                        <p:strVal val="visible"/>
                                      </p:to>
                                    </p:set>
                                    <p:animEffect transition="in" filter="dissolve">
                                      <p:cBhvr>
                                        <p:cTn id="49" dur="500"/>
                                        <p:tgtEl>
                                          <p:spTgt spid="26641"/>
                                        </p:tgtEl>
                                      </p:cBhvr>
                                    </p:animEffect>
                                  </p:childTnLst>
                                </p:cTn>
                              </p:par>
                              <p:par>
                                <p:cTn id="50" presetID="9" presetClass="entr" presetSubtype="0" fill="hold" nodeType="withEffect">
                                  <p:stCondLst>
                                    <p:cond delay="0"/>
                                  </p:stCondLst>
                                  <p:childTnLst>
                                    <p:set>
                                      <p:cBhvr>
                                        <p:cTn id="51" dur="1" fill="hold">
                                          <p:stCondLst>
                                            <p:cond delay="0"/>
                                          </p:stCondLst>
                                        </p:cTn>
                                        <p:tgtEl>
                                          <p:spTgt spid="26642"/>
                                        </p:tgtEl>
                                        <p:attrNameLst>
                                          <p:attrName>style.visibility</p:attrName>
                                        </p:attrNameLst>
                                      </p:cBhvr>
                                      <p:to>
                                        <p:strVal val="visible"/>
                                      </p:to>
                                    </p:set>
                                    <p:animEffect transition="in" filter="dissolve">
                                      <p:cBhvr>
                                        <p:cTn id="52" dur="500"/>
                                        <p:tgtEl>
                                          <p:spTgt spid="26642"/>
                                        </p:tgtEl>
                                      </p:cBhvr>
                                    </p:animEffect>
                                  </p:childTnLst>
                                </p:cTn>
                              </p:par>
                              <p:par>
                                <p:cTn id="53" presetID="9" presetClass="entr" presetSubtype="0" fill="hold" nodeType="withEffect">
                                  <p:stCondLst>
                                    <p:cond delay="0"/>
                                  </p:stCondLst>
                                  <p:childTnLst>
                                    <p:set>
                                      <p:cBhvr>
                                        <p:cTn id="54" dur="1" fill="hold">
                                          <p:stCondLst>
                                            <p:cond delay="0"/>
                                          </p:stCondLst>
                                        </p:cTn>
                                        <p:tgtEl>
                                          <p:spTgt spid="26643"/>
                                        </p:tgtEl>
                                        <p:attrNameLst>
                                          <p:attrName>style.visibility</p:attrName>
                                        </p:attrNameLst>
                                      </p:cBhvr>
                                      <p:to>
                                        <p:strVal val="visible"/>
                                      </p:to>
                                    </p:set>
                                    <p:animEffect transition="in" filter="dissolve">
                                      <p:cBhvr>
                                        <p:cTn id="55" dur="500"/>
                                        <p:tgtEl>
                                          <p:spTgt spid="26643"/>
                                        </p:tgtEl>
                                      </p:cBhvr>
                                    </p:animEffect>
                                  </p:childTnLst>
                                </p:cTn>
                              </p:par>
                              <p:par>
                                <p:cTn id="56" presetID="9" presetClass="entr" presetSubtype="0" fill="hold" nodeType="withEffect">
                                  <p:stCondLst>
                                    <p:cond delay="0"/>
                                  </p:stCondLst>
                                  <p:childTnLst>
                                    <p:set>
                                      <p:cBhvr>
                                        <p:cTn id="57" dur="1" fill="hold">
                                          <p:stCondLst>
                                            <p:cond delay="0"/>
                                          </p:stCondLst>
                                        </p:cTn>
                                        <p:tgtEl>
                                          <p:spTgt spid="26644"/>
                                        </p:tgtEl>
                                        <p:attrNameLst>
                                          <p:attrName>style.visibility</p:attrName>
                                        </p:attrNameLst>
                                      </p:cBhvr>
                                      <p:to>
                                        <p:strVal val="visible"/>
                                      </p:to>
                                    </p:set>
                                    <p:animEffect transition="in" filter="dissolve">
                                      <p:cBhvr>
                                        <p:cTn id="58" dur="500"/>
                                        <p:tgtEl>
                                          <p:spTgt spid="26644"/>
                                        </p:tgtEl>
                                      </p:cBhvr>
                                    </p:animEffect>
                                  </p:childTnLst>
                                </p:cTn>
                              </p:par>
                              <p:par>
                                <p:cTn id="59" presetID="9" presetClass="entr" presetSubtype="0" fill="hold" nodeType="withEffect">
                                  <p:stCondLst>
                                    <p:cond delay="0"/>
                                  </p:stCondLst>
                                  <p:childTnLst>
                                    <p:set>
                                      <p:cBhvr>
                                        <p:cTn id="60" dur="1" fill="hold">
                                          <p:stCondLst>
                                            <p:cond delay="0"/>
                                          </p:stCondLst>
                                        </p:cTn>
                                        <p:tgtEl>
                                          <p:spTgt spid="26645"/>
                                        </p:tgtEl>
                                        <p:attrNameLst>
                                          <p:attrName>style.visibility</p:attrName>
                                        </p:attrNameLst>
                                      </p:cBhvr>
                                      <p:to>
                                        <p:strVal val="visible"/>
                                      </p:to>
                                    </p:set>
                                    <p:animEffect transition="in" filter="dissolve">
                                      <p:cBhvr>
                                        <p:cTn id="61" dur="500"/>
                                        <p:tgtEl>
                                          <p:spTgt spid="26645"/>
                                        </p:tgtEl>
                                      </p:cBhvr>
                                    </p:animEffect>
                                  </p:childTnLst>
                                </p:cTn>
                              </p:par>
                              <p:par>
                                <p:cTn id="62" presetID="9" presetClass="entr" presetSubtype="0" fill="hold" nodeType="withEffect">
                                  <p:stCondLst>
                                    <p:cond delay="0"/>
                                  </p:stCondLst>
                                  <p:childTnLst>
                                    <p:set>
                                      <p:cBhvr>
                                        <p:cTn id="63" dur="1" fill="hold">
                                          <p:stCondLst>
                                            <p:cond delay="0"/>
                                          </p:stCondLst>
                                        </p:cTn>
                                        <p:tgtEl>
                                          <p:spTgt spid="26646"/>
                                        </p:tgtEl>
                                        <p:attrNameLst>
                                          <p:attrName>style.visibility</p:attrName>
                                        </p:attrNameLst>
                                      </p:cBhvr>
                                      <p:to>
                                        <p:strVal val="visible"/>
                                      </p:to>
                                    </p:set>
                                    <p:animEffect transition="in" filter="dissolve">
                                      <p:cBhvr>
                                        <p:cTn id="64" dur="500"/>
                                        <p:tgtEl>
                                          <p:spTgt spid="26646"/>
                                        </p:tgtEl>
                                      </p:cBhvr>
                                    </p:animEffect>
                                  </p:childTnLst>
                                </p:cTn>
                              </p:par>
                              <p:par>
                                <p:cTn id="65" presetID="9" presetClass="entr" presetSubtype="0" fill="hold" nodeType="withEffect">
                                  <p:stCondLst>
                                    <p:cond delay="0"/>
                                  </p:stCondLst>
                                  <p:childTnLst>
                                    <p:set>
                                      <p:cBhvr>
                                        <p:cTn id="66" dur="1" fill="hold">
                                          <p:stCondLst>
                                            <p:cond delay="0"/>
                                          </p:stCondLst>
                                        </p:cTn>
                                        <p:tgtEl>
                                          <p:spTgt spid="26647"/>
                                        </p:tgtEl>
                                        <p:attrNameLst>
                                          <p:attrName>style.visibility</p:attrName>
                                        </p:attrNameLst>
                                      </p:cBhvr>
                                      <p:to>
                                        <p:strVal val="visible"/>
                                      </p:to>
                                    </p:set>
                                    <p:animEffect transition="in" filter="dissolve">
                                      <p:cBhvr>
                                        <p:cTn id="67" dur="500"/>
                                        <p:tgtEl>
                                          <p:spTgt spid="26647"/>
                                        </p:tgtEl>
                                      </p:cBhvr>
                                    </p:animEffect>
                                  </p:childTnLst>
                                </p:cTn>
                              </p:par>
                              <p:par>
                                <p:cTn id="68" presetID="9" presetClass="entr" presetSubtype="0" fill="hold" nodeType="withEffect">
                                  <p:stCondLst>
                                    <p:cond delay="0"/>
                                  </p:stCondLst>
                                  <p:childTnLst>
                                    <p:set>
                                      <p:cBhvr>
                                        <p:cTn id="69" dur="1" fill="hold">
                                          <p:stCondLst>
                                            <p:cond delay="0"/>
                                          </p:stCondLst>
                                        </p:cTn>
                                        <p:tgtEl>
                                          <p:spTgt spid="26648"/>
                                        </p:tgtEl>
                                        <p:attrNameLst>
                                          <p:attrName>style.visibility</p:attrName>
                                        </p:attrNameLst>
                                      </p:cBhvr>
                                      <p:to>
                                        <p:strVal val="visible"/>
                                      </p:to>
                                    </p:set>
                                    <p:animEffect transition="in" filter="dissolve">
                                      <p:cBhvr>
                                        <p:cTn id="70" dur="500"/>
                                        <p:tgtEl>
                                          <p:spTgt spid="26648"/>
                                        </p:tgtEl>
                                      </p:cBhvr>
                                    </p:animEffect>
                                  </p:childTnLst>
                                </p:cTn>
                              </p:par>
                              <p:par>
                                <p:cTn id="71" presetID="9" presetClass="entr" presetSubtype="0" fill="hold" nodeType="withEffect">
                                  <p:stCondLst>
                                    <p:cond delay="0"/>
                                  </p:stCondLst>
                                  <p:childTnLst>
                                    <p:set>
                                      <p:cBhvr>
                                        <p:cTn id="72" dur="1" fill="hold">
                                          <p:stCondLst>
                                            <p:cond delay="0"/>
                                          </p:stCondLst>
                                        </p:cTn>
                                        <p:tgtEl>
                                          <p:spTgt spid="26649"/>
                                        </p:tgtEl>
                                        <p:attrNameLst>
                                          <p:attrName>style.visibility</p:attrName>
                                        </p:attrNameLst>
                                      </p:cBhvr>
                                      <p:to>
                                        <p:strVal val="visible"/>
                                      </p:to>
                                    </p:set>
                                    <p:animEffect transition="in" filter="dissolve">
                                      <p:cBhvr>
                                        <p:cTn id="73" dur="500"/>
                                        <p:tgtEl>
                                          <p:spTgt spid="26649"/>
                                        </p:tgtEl>
                                      </p:cBhvr>
                                    </p:animEffect>
                                  </p:childTnLst>
                                </p:cTn>
                              </p:par>
                              <p:par>
                                <p:cTn id="74" presetID="9" presetClass="entr" presetSubtype="0" fill="hold" nodeType="withEffect">
                                  <p:stCondLst>
                                    <p:cond delay="0"/>
                                  </p:stCondLst>
                                  <p:childTnLst>
                                    <p:set>
                                      <p:cBhvr>
                                        <p:cTn id="75" dur="1" fill="hold">
                                          <p:stCondLst>
                                            <p:cond delay="0"/>
                                          </p:stCondLst>
                                        </p:cTn>
                                        <p:tgtEl>
                                          <p:spTgt spid="26650"/>
                                        </p:tgtEl>
                                        <p:attrNameLst>
                                          <p:attrName>style.visibility</p:attrName>
                                        </p:attrNameLst>
                                      </p:cBhvr>
                                      <p:to>
                                        <p:strVal val="visible"/>
                                      </p:to>
                                    </p:set>
                                    <p:animEffect transition="in" filter="dissolve">
                                      <p:cBhvr>
                                        <p:cTn id="76" dur="500"/>
                                        <p:tgtEl>
                                          <p:spTgt spid="26650"/>
                                        </p:tgtEl>
                                      </p:cBhvr>
                                    </p:animEffect>
                                  </p:childTnLst>
                                </p:cTn>
                              </p:par>
                              <p:par>
                                <p:cTn id="77" presetID="9" presetClass="entr" presetSubtype="0" fill="hold" nodeType="withEffect">
                                  <p:stCondLst>
                                    <p:cond delay="0"/>
                                  </p:stCondLst>
                                  <p:childTnLst>
                                    <p:set>
                                      <p:cBhvr>
                                        <p:cTn id="78" dur="1" fill="hold">
                                          <p:stCondLst>
                                            <p:cond delay="0"/>
                                          </p:stCondLst>
                                        </p:cTn>
                                        <p:tgtEl>
                                          <p:spTgt spid="26651"/>
                                        </p:tgtEl>
                                        <p:attrNameLst>
                                          <p:attrName>style.visibility</p:attrName>
                                        </p:attrNameLst>
                                      </p:cBhvr>
                                      <p:to>
                                        <p:strVal val="visible"/>
                                      </p:to>
                                    </p:set>
                                    <p:animEffect transition="in" filter="dissolve">
                                      <p:cBhvr>
                                        <p:cTn id="79" dur="500"/>
                                        <p:tgtEl>
                                          <p:spTgt spid="26651"/>
                                        </p:tgtEl>
                                      </p:cBhvr>
                                    </p:animEffect>
                                  </p:childTnLst>
                                </p:cTn>
                              </p:par>
                              <p:par>
                                <p:cTn id="80" presetID="9" presetClass="entr" presetSubtype="0" fill="hold" nodeType="withEffect">
                                  <p:stCondLst>
                                    <p:cond delay="0"/>
                                  </p:stCondLst>
                                  <p:childTnLst>
                                    <p:set>
                                      <p:cBhvr>
                                        <p:cTn id="81" dur="1" fill="hold">
                                          <p:stCondLst>
                                            <p:cond delay="0"/>
                                          </p:stCondLst>
                                        </p:cTn>
                                        <p:tgtEl>
                                          <p:spTgt spid="26652"/>
                                        </p:tgtEl>
                                        <p:attrNameLst>
                                          <p:attrName>style.visibility</p:attrName>
                                        </p:attrNameLst>
                                      </p:cBhvr>
                                      <p:to>
                                        <p:strVal val="visible"/>
                                      </p:to>
                                    </p:set>
                                    <p:animEffect transition="in" filter="dissolve">
                                      <p:cBhvr>
                                        <p:cTn id="82" dur="500"/>
                                        <p:tgtEl>
                                          <p:spTgt spid="26652"/>
                                        </p:tgtEl>
                                      </p:cBhvr>
                                    </p:animEffect>
                                  </p:childTnLst>
                                </p:cTn>
                              </p:par>
                              <p:par>
                                <p:cTn id="83" presetID="9" presetClass="entr" presetSubtype="0" fill="hold" nodeType="withEffect">
                                  <p:stCondLst>
                                    <p:cond delay="0"/>
                                  </p:stCondLst>
                                  <p:childTnLst>
                                    <p:set>
                                      <p:cBhvr>
                                        <p:cTn id="84" dur="1" fill="hold">
                                          <p:stCondLst>
                                            <p:cond delay="0"/>
                                          </p:stCondLst>
                                        </p:cTn>
                                        <p:tgtEl>
                                          <p:spTgt spid="26653"/>
                                        </p:tgtEl>
                                        <p:attrNameLst>
                                          <p:attrName>style.visibility</p:attrName>
                                        </p:attrNameLst>
                                      </p:cBhvr>
                                      <p:to>
                                        <p:strVal val="visible"/>
                                      </p:to>
                                    </p:set>
                                    <p:animEffect transition="in" filter="dissolve">
                                      <p:cBhvr>
                                        <p:cTn id="85" dur="500"/>
                                        <p:tgtEl>
                                          <p:spTgt spid="26653"/>
                                        </p:tgtEl>
                                      </p:cBhvr>
                                    </p:animEffect>
                                  </p:childTnLst>
                                </p:cTn>
                              </p:par>
                              <p:par>
                                <p:cTn id="86" presetID="9" presetClass="entr" presetSubtype="0" fill="hold" nodeType="withEffect">
                                  <p:stCondLst>
                                    <p:cond delay="0"/>
                                  </p:stCondLst>
                                  <p:childTnLst>
                                    <p:set>
                                      <p:cBhvr>
                                        <p:cTn id="87" dur="1" fill="hold">
                                          <p:stCondLst>
                                            <p:cond delay="0"/>
                                          </p:stCondLst>
                                        </p:cTn>
                                        <p:tgtEl>
                                          <p:spTgt spid="26654"/>
                                        </p:tgtEl>
                                        <p:attrNameLst>
                                          <p:attrName>style.visibility</p:attrName>
                                        </p:attrNameLst>
                                      </p:cBhvr>
                                      <p:to>
                                        <p:strVal val="visible"/>
                                      </p:to>
                                    </p:set>
                                    <p:animEffect transition="in" filter="dissolve">
                                      <p:cBhvr>
                                        <p:cTn id="88" dur="500"/>
                                        <p:tgtEl>
                                          <p:spTgt spid="26654"/>
                                        </p:tgtEl>
                                      </p:cBhvr>
                                    </p:animEffect>
                                  </p:childTnLst>
                                </p:cTn>
                              </p:par>
                              <p:par>
                                <p:cTn id="89" presetID="9" presetClass="entr" presetSubtype="0" fill="hold" nodeType="withEffect">
                                  <p:stCondLst>
                                    <p:cond delay="0"/>
                                  </p:stCondLst>
                                  <p:childTnLst>
                                    <p:set>
                                      <p:cBhvr>
                                        <p:cTn id="90" dur="1" fill="hold">
                                          <p:stCondLst>
                                            <p:cond delay="0"/>
                                          </p:stCondLst>
                                        </p:cTn>
                                        <p:tgtEl>
                                          <p:spTgt spid="26655"/>
                                        </p:tgtEl>
                                        <p:attrNameLst>
                                          <p:attrName>style.visibility</p:attrName>
                                        </p:attrNameLst>
                                      </p:cBhvr>
                                      <p:to>
                                        <p:strVal val="visible"/>
                                      </p:to>
                                    </p:set>
                                    <p:animEffect transition="in" filter="dissolve">
                                      <p:cBhvr>
                                        <p:cTn id="91" dur="500"/>
                                        <p:tgtEl>
                                          <p:spTgt spid="26655"/>
                                        </p:tgtEl>
                                      </p:cBhvr>
                                    </p:animEffect>
                                  </p:childTnLst>
                                </p:cTn>
                              </p:par>
                              <p:par>
                                <p:cTn id="92" presetID="9" presetClass="entr" presetSubtype="0" fill="hold" nodeType="withEffect">
                                  <p:stCondLst>
                                    <p:cond delay="0"/>
                                  </p:stCondLst>
                                  <p:childTnLst>
                                    <p:set>
                                      <p:cBhvr>
                                        <p:cTn id="93" dur="1" fill="hold">
                                          <p:stCondLst>
                                            <p:cond delay="0"/>
                                          </p:stCondLst>
                                        </p:cTn>
                                        <p:tgtEl>
                                          <p:spTgt spid="26656"/>
                                        </p:tgtEl>
                                        <p:attrNameLst>
                                          <p:attrName>style.visibility</p:attrName>
                                        </p:attrNameLst>
                                      </p:cBhvr>
                                      <p:to>
                                        <p:strVal val="visible"/>
                                      </p:to>
                                    </p:set>
                                    <p:animEffect transition="in" filter="dissolve">
                                      <p:cBhvr>
                                        <p:cTn id="94" dur="500"/>
                                        <p:tgtEl>
                                          <p:spTgt spid="26656"/>
                                        </p:tgtEl>
                                      </p:cBhvr>
                                    </p:animEffect>
                                  </p:childTnLst>
                                </p:cTn>
                              </p:par>
                              <p:par>
                                <p:cTn id="95" presetID="9" presetClass="entr" presetSubtype="0" fill="hold" nodeType="withEffect">
                                  <p:stCondLst>
                                    <p:cond delay="0"/>
                                  </p:stCondLst>
                                  <p:childTnLst>
                                    <p:set>
                                      <p:cBhvr>
                                        <p:cTn id="96" dur="1" fill="hold">
                                          <p:stCondLst>
                                            <p:cond delay="0"/>
                                          </p:stCondLst>
                                        </p:cTn>
                                        <p:tgtEl>
                                          <p:spTgt spid="26657"/>
                                        </p:tgtEl>
                                        <p:attrNameLst>
                                          <p:attrName>style.visibility</p:attrName>
                                        </p:attrNameLst>
                                      </p:cBhvr>
                                      <p:to>
                                        <p:strVal val="visible"/>
                                      </p:to>
                                    </p:set>
                                    <p:animEffect transition="in" filter="dissolve">
                                      <p:cBhvr>
                                        <p:cTn id="97" dur="500"/>
                                        <p:tgtEl>
                                          <p:spTgt spid="26657"/>
                                        </p:tgtEl>
                                      </p:cBhvr>
                                    </p:animEffect>
                                  </p:childTnLst>
                                </p:cTn>
                              </p:par>
                              <p:par>
                                <p:cTn id="98" presetID="9" presetClass="entr" presetSubtype="0" fill="hold" nodeType="withEffect">
                                  <p:stCondLst>
                                    <p:cond delay="0"/>
                                  </p:stCondLst>
                                  <p:childTnLst>
                                    <p:set>
                                      <p:cBhvr>
                                        <p:cTn id="99" dur="1" fill="hold">
                                          <p:stCondLst>
                                            <p:cond delay="0"/>
                                          </p:stCondLst>
                                        </p:cTn>
                                        <p:tgtEl>
                                          <p:spTgt spid="26658"/>
                                        </p:tgtEl>
                                        <p:attrNameLst>
                                          <p:attrName>style.visibility</p:attrName>
                                        </p:attrNameLst>
                                      </p:cBhvr>
                                      <p:to>
                                        <p:strVal val="visible"/>
                                      </p:to>
                                    </p:set>
                                    <p:animEffect transition="in" filter="dissolve">
                                      <p:cBhvr>
                                        <p:cTn id="100" dur="500"/>
                                        <p:tgtEl>
                                          <p:spTgt spid="26658"/>
                                        </p:tgtEl>
                                      </p:cBhvr>
                                    </p:animEffect>
                                  </p:childTnLst>
                                </p:cTn>
                              </p:par>
                              <p:par>
                                <p:cTn id="101" presetID="9" presetClass="entr" presetSubtype="0" fill="hold" nodeType="withEffect">
                                  <p:stCondLst>
                                    <p:cond delay="0"/>
                                  </p:stCondLst>
                                  <p:childTnLst>
                                    <p:set>
                                      <p:cBhvr>
                                        <p:cTn id="102" dur="1" fill="hold">
                                          <p:stCondLst>
                                            <p:cond delay="0"/>
                                          </p:stCondLst>
                                        </p:cTn>
                                        <p:tgtEl>
                                          <p:spTgt spid="26659"/>
                                        </p:tgtEl>
                                        <p:attrNameLst>
                                          <p:attrName>style.visibility</p:attrName>
                                        </p:attrNameLst>
                                      </p:cBhvr>
                                      <p:to>
                                        <p:strVal val="visible"/>
                                      </p:to>
                                    </p:set>
                                    <p:animEffect transition="in" filter="dissolve">
                                      <p:cBhvr>
                                        <p:cTn id="103" dur="500"/>
                                        <p:tgtEl>
                                          <p:spTgt spid="26659"/>
                                        </p:tgtEl>
                                      </p:cBhvr>
                                    </p:animEffect>
                                  </p:childTnLst>
                                </p:cTn>
                              </p:par>
                              <p:par>
                                <p:cTn id="104" presetID="9" presetClass="entr" presetSubtype="0" fill="hold" nodeType="withEffect">
                                  <p:stCondLst>
                                    <p:cond delay="0"/>
                                  </p:stCondLst>
                                  <p:childTnLst>
                                    <p:set>
                                      <p:cBhvr>
                                        <p:cTn id="105" dur="1" fill="hold">
                                          <p:stCondLst>
                                            <p:cond delay="0"/>
                                          </p:stCondLst>
                                        </p:cTn>
                                        <p:tgtEl>
                                          <p:spTgt spid="26660"/>
                                        </p:tgtEl>
                                        <p:attrNameLst>
                                          <p:attrName>style.visibility</p:attrName>
                                        </p:attrNameLst>
                                      </p:cBhvr>
                                      <p:to>
                                        <p:strVal val="visible"/>
                                      </p:to>
                                    </p:set>
                                    <p:animEffect transition="in" filter="dissolve">
                                      <p:cBhvr>
                                        <p:cTn id="106" dur="500"/>
                                        <p:tgtEl>
                                          <p:spTgt spid="26660"/>
                                        </p:tgtEl>
                                      </p:cBhvr>
                                    </p:animEffect>
                                  </p:childTnLst>
                                </p:cTn>
                              </p:par>
                              <p:par>
                                <p:cTn id="107" presetID="9" presetClass="entr" presetSubtype="0" fill="hold" nodeType="withEffect">
                                  <p:stCondLst>
                                    <p:cond delay="0"/>
                                  </p:stCondLst>
                                  <p:childTnLst>
                                    <p:set>
                                      <p:cBhvr>
                                        <p:cTn id="108" dur="1" fill="hold">
                                          <p:stCondLst>
                                            <p:cond delay="0"/>
                                          </p:stCondLst>
                                        </p:cTn>
                                        <p:tgtEl>
                                          <p:spTgt spid="26661"/>
                                        </p:tgtEl>
                                        <p:attrNameLst>
                                          <p:attrName>style.visibility</p:attrName>
                                        </p:attrNameLst>
                                      </p:cBhvr>
                                      <p:to>
                                        <p:strVal val="visible"/>
                                      </p:to>
                                    </p:set>
                                    <p:animEffect transition="in" filter="dissolve">
                                      <p:cBhvr>
                                        <p:cTn id="109" dur="500"/>
                                        <p:tgtEl>
                                          <p:spTgt spid="26661"/>
                                        </p:tgtEl>
                                      </p:cBhvr>
                                    </p:animEffect>
                                  </p:childTnLst>
                                </p:cTn>
                              </p:par>
                              <p:par>
                                <p:cTn id="110" presetID="9" presetClass="entr" presetSubtype="0" fill="hold" nodeType="withEffect">
                                  <p:stCondLst>
                                    <p:cond delay="0"/>
                                  </p:stCondLst>
                                  <p:childTnLst>
                                    <p:set>
                                      <p:cBhvr>
                                        <p:cTn id="111" dur="1" fill="hold">
                                          <p:stCondLst>
                                            <p:cond delay="0"/>
                                          </p:stCondLst>
                                        </p:cTn>
                                        <p:tgtEl>
                                          <p:spTgt spid="26662"/>
                                        </p:tgtEl>
                                        <p:attrNameLst>
                                          <p:attrName>style.visibility</p:attrName>
                                        </p:attrNameLst>
                                      </p:cBhvr>
                                      <p:to>
                                        <p:strVal val="visible"/>
                                      </p:to>
                                    </p:set>
                                    <p:animEffect transition="in" filter="dissolve">
                                      <p:cBhvr>
                                        <p:cTn id="112" dur="500"/>
                                        <p:tgtEl>
                                          <p:spTgt spid="26662"/>
                                        </p:tgtEl>
                                      </p:cBhvr>
                                    </p:animEffect>
                                  </p:childTnLst>
                                </p:cTn>
                              </p:par>
                              <p:par>
                                <p:cTn id="113" presetID="9" presetClass="entr" presetSubtype="0" fill="hold" nodeType="withEffect">
                                  <p:stCondLst>
                                    <p:cond delay="0"/>
                                  </p:stCondLst>
                                  <p:childTnLst>
                                    <p:set>
                                      <p:cBhvr>
                                        <p:cTn id="114" dur="1" fill="hold">
                                          <p:stCondLst>
                                            <p:cond delay="0"/>
                                          </p:stCondLst>
                                        </p:cTn>
                                        <p:tgtEl>
                                          <p:spTgt spid="26663"/>
                                        </p:tgtEl>
                                        <p:attrNameLst>
                                          <p:attrName>style.visibility</p:attrName>
                                        </p:attrNameLst>
                                      </p:cBhvr>
                                      <p:to>
                                        <p:strVal val="visible"/>
                                      </p:to>
                                    </p:set>
                                    <p:animEffect transition="in" filter="dissolve">
                                      <p:cBhvr>
                                        <p:cTn id="115" dur="500"/>
                                        <p:tgtEl>
                                          <p:spTgt spid="26663"/>
                                        </p:tgtEl>
                                      </p:cBhvr>
                                    </p:animEffect>
                                  </p:childTnLst>
                                </p:cTn>
                              </p:par>
                              <p:par>
                                <p:cTn id="116" presetID="9" presetClass="entr" presetSubtype="0" fill="hold" nodeType="withEffect">
                                  <p:stCondLst>
                                    <p:cond delay="0"/>
                                  </p:stCondLst>
                                  <p:childTnLst>
                                    <p:set>
                                      <p:cBhvr>
                                        <p:cTn id="117" dur="1" fill="hold">
                                          <p:stCondLst>
                                            <p:cond delay="0"/>
                                          </p:stCondLst>
                                        </p:cTn>
                                        <p:tgtEl>
                                          <p:spTgt spid="26664"/>
                                        </p:tgtEl>
                                        <p:attrNameLst>
                                          <p:attrName>style.visibility</p:attrName>
                                        </p:attrNameLst>
                                      </p:cBhvr>
                                      <p:to>
                                        <p:strVal val="visible"/>
                                      </p:to>
                                    </p:set>
                                    <p:animEffect transition="in" filter="dissolve">
                                      <p:cBhvr>
                                        <p:cTn id="118" dur="500"/>
                                        <p:tgtEl>
                                          <p:spTgt spid="26664"/>
                                        </p:tgtEl>
                                      </p:cBhvr>
                                    </p:animEffect>
                                  </p:childTnLst>
                                </p:cTn>
                              </p:par>
                              <p:par>
                                <p:cTn id="119" presetID="9" presetClass="entr" presetSubtype="0" fill="hold" nodeType="withEffect">
                                  <p:stCondLst>
                                    <p:cond delay="0"/>
                                  </p:stCondLst>
                                  <p:childTnLst>
                                    <p:set>
                                      <p:cBhvr>
                                        <p:cTn id="120" dur="1" fill="hold">
                                          <p:stCondLst>
                                            <p:cond delay="0"/>
                                          </p:stCondLst>
                                        </p:cTn>
                                        <p:tgtEl>
                                          <p:spTgt spid="26665"/>
                                        </p:tgtEl>
                                        <p:attrNameLst>
                                          <p:attrName>style.visibility</p:attrName>
                                        </p:attrNameLst>
                                      </p:cBhvr>
                                      <p:to>
                                        <p:strVal val="visible"/>
                                      </p:to>
                                    </p:set>
                                    <p:animEffect transition="in" filter="dissolve">
                                      <p:cBhvr>
                                        <p:cTn id="121" dur="500"/>
                                        <p:tgtEl>
                                          <p:spTgt spid="26665"/>
                                        </p:tgtEl>
                                      </p:cBhvr>
                                    </p:animEffect>
                                  </p:childTnLst>
                                </p:cTn>
                              </p:par>
                              <p:par>
                                <p:cTn id="122" presetID="9" presetClass="entr" presetSubtype="0" fill="hold" nodeType="withEffect">
                                  <p:stCondLst>
                                    <p:cond delay="0"/>
                                  </p:stCondLst>
                                  <p:childTnLst>
                                    <p:set>
                                      <p:cBhvr>
                                        <p:cTn id="123" dur="1" fill="hold">
                                          <p:stCondLst>
                                            <p:cond delay="0"/>
                                          </p:stCondLst>
                                        </p:cTn>
                                        <p:tgtEl>
                                          <p:spTgt spid="26666"/>
                                        </p:tgtEl>
                                        <p:attrNameLst>
                                          <p:attrName>style.visibility</p:attrName>
                                        </p:attrNameLst>
                                      </p:cBhvr>
                                      <p:to>
                                        <p:strVal val="visible"/>
                                      </p:to>
                                    </p:set>
                                    <p:animEffect transition="in" filter="dissolve">
                                      <p:cBhvr>
                                        <p:cTn id="124" dur="500"/>
                                        <p:tgtEl>
                                          <p:spTgt spid="26666"/>
                                        </p:tgtEl>
                                      </p:cBhvr>
                                    </p:animEffect>
                                  </p:childTnLst>
                                </p:cTn>
                              </p:par>
                              <p:par>
                                <p:cTn id="125" presetID="9" presetClass="entr" presetSubtype="0" fill="hold" nodeType="withEffect">
                                  <p:stCondLst>
                                    <p:cond delay="0"/>
                                  </p:stCondLst>
                                  <p:childTnLst>
                                    <p:set>
                                      <p:cBhvr>
                                        <p:cTn id="126" dur="1" fill="hold">
                                          <p:stCondLst>
                                            <p:cond delay="0"/>
                                          </p:stCondLst>
                                        </p:cTn>
                                        <p:tgtEl>
                                          <p:spTgt spid="26667"/>
                                        </p:tgtEl>
                                        <p:attrNameLst>
                                          <p:attrName>style.visibility</p:attrName>
                                        </p:attrNameLst>
                                      </p:cBhvr>
                                      <p:to>
                                        <p:strVal val="visible"/>
                                      </p:to>
                                    </p:set>
                                    <p:animEffect transition="in" filter="dissolve">
                                      <p:cBhvr>
                                        <p:cTn id="127" dur="500"/>
                                        <p:tgtEl>
                                          <p:spTgt spid="26667"/>
                                        </p:tgtEl>
                                      </p:cBhvr>
                                    </p:animEffect>
                                  </p:childTnLst>
                                </p:cTn>
                              </p:par>
                              <p:par>
                                <p:cTn id="128" presetID="9" presetClass="entr" presetSubtype="0" fill="hold" nodeType="withEffect">
                                  <p:stCondLst>
                                    <p:cond delay="0"/>
                                  </p:stCondLst>
                                  <p:childTnLst>
                                    <p:set>
                                      <p:cBhvr>
                                        <p:cTn id="129" dur="1" fill="hold">
                                          <p:stCondLst>
                                            <p:cond delay="0"/>
                                          </p:stCondLst>
                                        </p:cTn>
                                        <p:tgtEl>
                                          <p:spTgt spid="26668"/>
                                        </p:tgtEl>
                                        <p:attrNameLst>
                                          <p:attrName>style.visibility</p:attrName>
                                        </p:attrNameLst>
                                      </p:cBhvr>
                                      <p:to>
                                        <p:strVal val="visible"/>
                                      </p:to>
                                    </p:set>
                                    <p:animEffect transition="in" filter="dissolve">
                                      <p:cBhvr>
                                        <p:cTn id="130" dur="500"/>
                                        <p:tgtEl>
                                          <p:spTgt spid="26668"/>
                                        </p:tgtEl>
                                      </p:cBhvr>
                                    </p:animEffect>
                                  </p:childTnLst>
                                </p:cTn>
                              </p:par>
                              <p:par>
                                <p:cTn id="131" presetID="9" presetClass="entr" presetSubtype="0" fill="hold" nodeType="withEffect">
                                  <p:stCondLst>
                                    <p:cond delay="0"/>
                                  </p:stCondLst>
                                  <p:childTnLst>
                                    <p:set>
                                      <p:cBhvr>
                                        <p:cTn id="132" dur="1" fill="hold">
                                          <p:stCondLst>
                                            <p:cond delay="0"/>
                                          </p:stCondLst>
                                        </p:cTn>
                                        <p:tgtEl>
                                          <p:spTgt spid="26669"/>
                                        </p:tgtEl>
                                        <p:attrNameLst>
                                          <p:attrName>style.visibility</p:attrName>
                                        </p:attrNameLst>
                                      </p:cBhvr>
                                      <p:to>
                                        <p:strVal val="visible"/>
                                      </p:to>
                                    </p:set>
                                    <p:animEffect transition="in" filter="dissolve">
                                      <p:cBhvr>
                                        <p:cTn id="133" dur="500"/>
                                        <p:tgtEl>
                                          <p:spTgt spid="26669"/>
                                        </p:tgtEl>
                                      </p:cBhvr>
                                    </p:animEffect>
                                  </p:childTnLst>
                                </p:cTn>
                              </p:par>
                              <p:par>
                                <p:cTn id="134" presetID="9" presetClass="entr" presetSubtype="0" fill="hold" nodeType="withEffect">
                                  <p:stCondLst>
                                    <p:cond delay="0"/>
                                  </p:stCondLst>
                                  <p:childTnLst>
                                    <p:set>
                                      <p:cBhvr>
                                        <p:cTn id="135" dur="1" fill="hold">
                                          <p:stCondLst>
                                            <p:cond delay="0"/>
                                          </p:stCondLst>
                                        </p:cTn>
                                        <p:tgtEl>
                                          <p:spTgt spid="26670"/>
                                        </p:tgtEl>
                                        <p:attrNameLst>
                                          <p:attrName>style.visibility</p:attrName>
                                        </p:attrNameLst>
                                      </p:cBhvr>
                                      <p:to>
                                        <p:strVal val="visible"/>
                                      </p:to>
                                    </p:set>
                                    <p:animEffect transition="in" filter="dissolve">
                                      <p:cBhvr>
                                        <p:cTn id="136" dur="500"/>
                                        <p:tgtEl>
                                          <p:spTgt spid="26670"/>
                                        </p:tgtEl>
                                      </p:cBhvr>
                                    </p:animEffect>
                                  </p:childTnLst>
                                </p:cTn>
                              </p:par>
                              <p:par>
                                <p:cTn id="137" presetID="9" presetClass="entr" presetSubtype="0" fill="hold" nodeType="withEffect">
                                  <p:stCondLst>
                                    <p:cond delay="0"/>
                                  </p:stCondLst>
                                  <p:childTnLst>
                                    <p:set>
                                      <p:cBhvr>
                                        <p:cTn id="138" dur="1" fill="hold">
                                          <p:stCondLst>
                                            <p:cond delay="0"/>
                                          </p:stCondLst>
                                        </p:cTn>
                                        <p:tgtEl>
                                          <p:spTgt spid="26671"/>
                                        </p:tgtEl>
                                        <p:attrNameLst>
                                          <p:attrName>style.visibility</p:attrName>
                                        </p:attrNameLst>
                                      </p:cBhvr>
                                      <p:to>
                                        <p:strVal val="visible"/>
                                      </p:to>
                                    </p:set>
                                    <p:animEffect transition="in" filter="dissolve">
                                      <p:cBhvr>
                                        <p:cTn id="139" dur="500"/>
                                        <p:tgtEl>
                                          <p:spTgt spid="26671"/>
                                        </p:tgtEl>
                                      </p:cBhvr>
                                    </p:animEffect>
                                  </p:childTnLst>
                                </p:cTn>
                              </p:par>
                              <p:par>
                                <p:cTn id="140" presetID="9" presetClass="entr" presetSubtype="0" fill="hold" nodeType="withEffect">
                                  <p:stCondLst>
                                    <p:cond delay="0"/>
                                  </p:stCondLst>
                                  <p:childTnLst>
                                    <p:set>
                                      <p:cBhvr>
                                        <p:cTn id="141" dur="1" fill="hold">
                                          <p:stCondLst>
                                            <p:cond delay="0"/>
                                          </p:stCondLst>
                                        </p:cTn>
                                        <p:tgtEl>
                                          <p:spTgt spid="26672"/>
                                        </p:tgtEl>
                                        <p:attrNameLst>
                                          <p:attrName>style.visibility</p:attrName>
                                        </p:attrNameLst>
                                      </p:cBhvr>
                                      <p:to>
                                        <p:strVal val="visible"/>
                                      </p:to>
                                    </p:set>
                                    <p:animEffect transition="in" filter="dissolve">
                                      <p:cBhvr>
                                        <p:cTn id="142" dur="500"/>
                                        <p:tgtEl>
                                          <p:spTgt spid="26672"/>
                                        </p:tgtEl>
                                      </p:cBhvr>
                                    </p:animEffect>
                                  </p:childTnLst>
                                </p:cTn>
                              </p:par>
                              <p:par>
                                <p:cTn id="143" presetID="9" presetClass="entr" presetSubtype="0" fill="hold" nodeType="withEffect">
                                  <p:stCondLst>
                                    <p:cond delay="0"/>
                                  </p:stCondLst>
                                  <p:childTnLst>
                                    <p:set>
                                      <p:cBhvr>
                                        <p:cTn id="144" dur="1" fill="hold">
                                          <p:stCondLst>
                                            <p:cond delay="0"/>
                                          </p:stCondLst>
                                        </p:cTn>
                                        <p:tgtEl>
                                          <p:spTgt spid="26673"/>
                                        </p:tgtEl>
                                        <p:attrNameLst>
                                          <p:attrName>style.visibility</p:attrName>
                                        </p:attrNameLst>
                                      </p:cBhvr>
                                      <p:to>
                                        <p:strVal val="visible"/>
                                      </p:to>
                                    </p:set>
                                    <p:animEffect transition="in" filter="dissolve">
                                      <p:cBhvr>
                                        <p:cTn id="145" dur="500"/>
                                        <p:tgtEl>
                                          <p:spTgt spid="26673"/>
                                        </p:tgtEl>
                                      </p:cBhvr>
                                    </p:animEffect>
                                  </p:childTnLst>
                                </p:cTn>
                              </p:par>
                              <p:par>
                                <p:cTn id="146" presetID="9" presetClass="entr" presetSubtype="0" fill="hold" nodeType="withEffect">
                                  <p:stCondLst>
                                    <p:cond delay="0"/>
                                  </p:stCondLst>
                                  <p:childTnLst>
                                    <p:set>
                                      <p:cBhvr>
                                        <p:cTn id="147" dur="1" fill="hold">
                                          <p:stCondLst>
                                            <p:cond delay="0"/>
                                          </p:stCondLst>
                                        </p:cTn>
                                        <p:tgtEl>
                                          <p:spTgt spid="26674"/>
                                        </p:tgtEl>
                                        <p:attrNameLst>
                                          <p:attrName>style.visibility</p:attrName>
                                        </p:attrNameLst>
                                      </p:cBhvr>
                                      <p:to>
                                        <p:strVal val="visible"/>
                                      </p:to>
                                    </p:set>
                                    <p:animEffect transition="in" filter="dissolve">
                                      <p:cBhvr>
                                        <p:cTn id="148" dur="500"/>
                                        <p:tgtEl>
                                          <p:spTgt spid="26674"/>
                                        </p:tgtEl>
                                      </p:cBhvr>
                                    </p:animEffect>
                                  </p:childTnLst>
                                </p:cTn>
                              </p:par>
                              <p:par>
                                <p:cTn id="149" presetID="9" presetClass="entr" presetSubtype="0" fill="hold" nodeType="withEffect">
                                  <p:stCondLst>
                                    <p:cond delay="0"/>
                                  </p:stCondLst>
                                  <p:childTnLst>
                                    <p:set>
                                      <p:cBhvr>
                                        <p:cTn id="150" dur="1" fill="hold">
                                          <p:stCondLst>
                                            <p:cond delay="0"/>
                                          </p:stCondLst>
                                        </p:cTn>
                                        <p:tgtEl>
                                          <p:spTgt spid="26675"/>
                                        </p:tgtEl>
                                        <p:attrNameLst>
                                          <p:attrName>style.visibility</p:attrName>
                                        </p:attrNameLst>
                                      </p:cBhvr>
                                      <p:to>
                                        <p:strVal val="visible"/>
                                      </p:to>
                                    </p:set>
                                    <p:animEffect transition="in" filter="dissolve">
                                      <p:cBhvr>
                                        <p:cTn id="151" dur="500"/>
                                        <p:tgtEl>
                                          <p:spTgt spid="26675"/>
                                        </p:tgtEl>
                                      </p:cBhvr>
                                    </p:animEffect>
                                  </p:childTnLst>
                                </p:cTn>
                              </p:par>
                              <p:par>
                                <p:cTn id="152" presetID="9" presetClass="entr" presetSubtype="0" fill="hold" nodeType="withEffect">
                                  <p:stCondLst>
                                    <p:cond delay="0"/>
                                  </p:stCondLst>
                                  <p:childTnLst>
                                    <p:set>
                                      <p:cBhvr>
                                        <p:cTn id="153" dur="1" fill="hold">
                                          <p:stCondLst>
                                            <p:cond delay="0"/>
                                          </p:stCondLst>
                                        </p:cTn>
                                        <p:tgtEl>
                                          <p:spTgt spid="26676"/>
                                        </p:tgtEl>
                                        <p:attrNameLst>
                                          <p:attrName>style.visibility</p:attrName>
                                        </p:attrNameLst>
                                      </p:cBhvr>
                                      <p:to>
                                        <p:strVal val="visible"/>
                                      </p:to>
                                    </p:set>
                                    <p:animEffect transition="in" filter="dissolve">
                                      <p:cBhvr>
                                        <p:cTn id="154" dur="500"/>
                                        <p:tgtEl>
                                          <p:spTgt spid="26676"/>
                                        </p:tgtEl>
                                      </p:cBhvr>
                                    </p:animEffect>
                                  </p:childTnLst>
                                </p:cTn>
                              </p:par>
                              <p:par>
                                <p:cTn id="155" presetID="9" presetClass="entr" presetSubtype="0" fill="hold" nodeType="withEffect">
                                  <p:stCondLst>
                                    <p:cond delay="0"/>
                                  </p:stCondLst>
                                  <p:childTnLst>
                                    <p:set>
                                      <p:cBhvr>
                                        <p:cTn id="156" dur="1" fill="hold">
                                          <p:stCondLst>
                                            <p:cond delay="0"/>
                                          </p:stCondLst>
                                        </p:cTn>
                                        <p:tgtEl>
                                          <p:spTgt spid="26677"/>
                                        </p:tgtEl>
                                        <p:attrNameLst>
                                          <p:attrName>style.visibility</p:attrName>
                                        </p:attrNameLst>
                                      </p:cBhvr>
                                      <p:to>
                                        <p:strVal val="visible"/>
                                      </p:to>
                                    </p:set>
                                    <p:animEffect transition="in" filter="dissolve">
                                      <p:cBhvr>
                                        <p:cTn id="157" dur="500"/>
                                        <p:tgtEl>
                                          <p:spTgt spid="26677"/>
                                        </p:tgtEl>
                                      </p:cBhvr>
                                    </p:animEffect>
                                  </p:childTnLst>
                                </p:cTn>
                              </p:par>
                              <p:par>
                                <p:cTn id="158" presetID="9" presetClass="entr" presetSubtype="0" fill="hold" nodeType="withEffect">
                                  <p:stCondLst>
                                    <p:cond delay="0"/>
                                  </p:stCondLst>
                                  <p:childTnLst>
                                    <p:set>
                                      <p:cBhvr>
                                        <p:cTn id="159" dur="1" fill="hold">
                                          <p:stCondLst>
                                            <p:cond delay="0"/>
                                          </p:stCondLst>
                                        </p:cTn>
                                        <p:tgtEl>
                                          <p:spTgt spid="26678"/>
                                        </p:tgtEl>
                                        <p:attrNameLst>
                                          <p:attrName>style.visibility</p:attrName>
                                        </p:attrNameLst>
                                      </p:cBhvr>
                                      <p:to>
                                        <p:strVal val="visible"/>
                                      </p:to>
                                    </p:set>
                                    <p:animEffect transition="in" filter="dissolve">
                                      <p:cBhvr>
                                        <p:cTn id="160" dur="500"/>
                                        <p:tgtEl>
                                          <p:spTgt spid="26678"/>
                                        </p:tgtEl>
                                      </p:cBhvr>
                                    </p:animEffect>
                                  </p:childTnLst>
                                </p:cTn>
                              </p:par>
                              <p:par>
                                <p:cTn id="161" presetID="9" presetClass="entr" presetSubtype="0" fill="hold" nodeType="withEffect">
                                  <p:stCondLst>
                                    <p:cond delay="0"/>
                                  </p:stCondLst>
                                  <p:childTnLst>
                                    <p:set>
                                      <p:cBhvr>
                                        <p:cTn id="162" dur="1" fill="hold">
                                          <p:stCondLst>
                                            <p:cond delay="0"/>
                                          </p:stCondLst>
                                        </p:cTn>
                                        <p:tgtEl>
                                          <p:spTgt spid="26679"/>
                                        </p:tgtEl>
                                        <p:attrNameLst>
                                          <p:attrName>style.visibility</p:attrName>
                                        </p:attrNameLst>
                                      </p:cBhvr>
                                      <p:to>
                                        <p:strVal val="visible"/>
                                      </p:to>
                                    </p:set>
                                    <p:animEffect transition="in" filter="dissolve">
                                      <p:cBhvr>
                                        <p:cTn id="163" dur="500"/>
                                        <p:tgtEl>
                                          <p:spTgt spid="26679"/>
                                        </p:tgtEl>
                                      </p:cBhvr>
                                    </p:animEffect>
                                  </p:childTnLst>
                                </p:cTn>
                              </p:par>
                              <p:par>
                                <p:cTn id="164" presetID="9" presetClass="entr" presetSubtype="0" fill="hold" nodeType="withEffect">
                                  <p:stCondLst>
                                    <p:cond delay="0"/>
                                  </p:stCondLst>
                                  <p:childTnLst>
                                    <p:set>
                                      <p:cBhvr>
                                        <p:cTn id="165" dur="1" fill="hold">
                                          <p:stCondLst>
                                            <p:cond delay="0"/>
                                          </p:stCondLst>
                                        </p:cTn>
                                        <p:tgtEl>
                                          <p:spTgt spid="26680"/>
                                        </p:tgtEl>
                                        <p:attrNameLst>
                                          <p:attrName>style.visibility</p:attrName>
                                        </p:attrNameLst>
                                      </p:cBhvr>
                                      <p:to>
                                        <p:strVal val="visible"/>
                                      </p:to>
                                    </p:set>
                                    <p:animEffect transition="in" filter="dissolve">
                                      <p:cBhvr>
                                        <p:cTn id="166" dur="500"/>
                                        <p:tgtEl>
                                          <p:spTgt spid="26680"/>
                                        </p:tgtEl>
                                      </p:cBhvr>
                                    </p:animEffect>
                                  </p:childTnLst>
                                </p:cTn>
                              </p:par>
                              <p:par>
                                <p:cTn id="167" presetID="9" presetClass="entr" presetSubtype="0" fill="hold" nodeType="withEffect">
                                  <p:stCondLst>
                                    <p:cond delay="0"/>
                                  </p:stCondLst>
                                  <p:childTnLst>
                                    <p:set>
                                      <p:cBhvr>
                                        <p:cTn id="168" dur="1" fill="hold">
                                          <p:stCondLst>
                                            <p:cond delay="0"/>
                                          </p:stCondLst>
                                        </p:cTn>
                                        <p:tgtEl>
                                          <p:spTgt spid="26681"/>
                                        </p:tgtEl>
                                        <p:attrNameLst>
                                          <p:attrName>style.visibility</p:attrName>
                                        </p:attrNameLst>
                                      </p:cBhvr>
                                      <p:to>
                                        <p:strVal val="visible"/>
                                      </p:to>
                                    </p:set>
                                    <p:animEffect transition="in" filter="dissolve">
                                      <p:cBhvr>
                                        <p:cTn id="169" dur="500"/>
                                        <p:tgtEl>
                                          <p:spTgt spid="26681"/>
                                        </p:tgtEl>
                                      </p:cBhvr>
                                    </p:animEffect>
                                  </p:childTnLst>
                                </p:cTn>
                              </p:par>
                              <p:par>
                                <p:cTn id="170" presetID="9" presetClass="entr" presetSubtype="0" fill="hold" nodeType="withEffect">
                                  <p:stCondLst>
                                    <p:cond delay="0"/>
                                  </p:stCondLst>
                                  <p:childTnLst>
                                    <p:set>
                                      <p:cBhvr>
                                        <p:cTn id="171" dur="1" fill="hold">
                                          <p:stCondLst>
                                            <p:cond delay="0"/>
                                          </p:stCondLst>
                                        </p:cTn>
                                        <p:tgtEl>
                                          <p:spTgt spid="26682"/>
                                        </p:tgtEl>
                                        <p:attrNameLst>
                                          <p:attrName>style.visibility</p:attrName>
                                        </p:attrNameLst>
                                      </p:cBhvr>
                                      <p:to>
                                        <p:strVal val="visible"/>
                                      </p:to>
                                    </p:set>
                                    <p:animEffect transition="in" filter="dissolve">
                                      <p:cBhvr>
                                        <p:cTn id="172" dur="500"/>
                                        <p:tgtEl>
                                          <p:spTgt spid="26682"/>
                                        </p:tgtEl>
                                      </p:cBhvr>
                                    </p:animEffect>
                                  </p:childTnLst>
                                </p:cTn>
                              </p:par>
                              <p:par>
                                <p:cTn id="173" presetID="9" presetClass="entr" presetSubtype="0" fill="hold" nodeType="withEffect">
                                  <p:stCondLst>
                                    <p:cond delay="0"/>
                                  </p:stCondLst>
                                  <p:childTnLst>
                                    <p:set>
                                      <p:cBhvr>
                                        <p:cTn id="174" dur="1" fill="hold">
                                          <p:stCondLst>
                                            <p:cond delay="0"/>
                                          </p:stCondLst>
                                        </p:cTn>
                                        <p:tgtEl>
                                          <p:spTgt spid="26683"/>
                                        </p:tgtEl>
                                        <p:attrNameLst>
                                          <p:attrName>style.visibility</p:attrName>
                                        </p:attrNameLst>
                                      </p:cBhvr>
                                      <p:to>
                                        <p:strVal val="visible"/>
                                      </p:to>
                                    </p:set>
                                    <p:animEffect transition="in" filter="dissolve">
                                      <p:cBhvr>
                                        <p:cTn id="175" dur="500"/>
                                        <p:tgtEl>
                                          <p:spTgt spid="26683"/>
                                        </p:tgtEl>
                                      </p:cBhvr>
                                    </p:animEffect>
                                  </p:childTnLst>
                                </p:cTn>
                              </p:par>
                              <p:par>
                                <p:cTn id="176" presetID="9" presetClass="entr" presetSubtype="0" fill="hold" nodeType="withEffect">
                                  <p:stCondLst>
                                    <p:cond delay="0"/>
                                  </p:stCondLst>
                                  <p:childTnLst>
                                    <p:set>
                                      <p:cBhvr>
                                        <p:cTn id="177" dur="1" fill="hold">
                                          <p:stCondLst>
                                            <p:cond delay="0"/>
                                          </p:stCondLst>
                                        </p:cTn>
                                        <p:tgtEl>
                                          <p:spTgt spid="26684"/>
                                        </p:tgtEl>
                                        <p:attrNameLst>
                                          <p:attrName>style.visibility</p:attrName>
                                        </p:attrNameLst>
                                      </p:cBhvr>
                                      <p:to>
                                        <p:strVal val="visible"/>
                                      </p:to>
                                    </p:set>
                                    <p:animEffect transition="in" filter="dissolve">
                                      <p:cBhvr>
                                        <p:cTn id="178" dur="500"/>
                                        <p:tgtEl>
                                          <p:spTgt spid="26684"/>
                                        </p:tgtEl>
                                      </p:cBhvr>
                                    </p:animEffect>
                                  </p:childTnLst>
                                </p:cTn>
                              </p:par>
                              <p:par>
                                <p:cTn id="179" presetID="9" presetClass="entr" presetSubtype="0" fill="hold" nodeType="withEffect">
                                  <p:stCondLst>
                                    <p:cond delay="0"/>
                                  </p:stCondLst>
                                  <p:childTnLst>
                                    <p:set>
                                      <p:cBhvr>
                                        <p:cTn id="180" dur="1" fill="hold">
                                          <p:stCondLst>
                                            <p:cond delay="0"/>
                                          </p:stCondLst>
                                        </p:cTn>
                                        <p:tgtEl>
                                          <p:spTgt spid="26685"/>
                                        </p:tgtEl>
                                        <p:attrNameLst>
                                          <p:attrName>style.visibility</p:attrName>
                                        </p:attrNameLst>
                                      </p:cBhvr>
                                      <p:to>
                                        <p:strVal val="visible"/>
                                      </p:to>
                                    </p:set>
                                    <p:animEffect transition="in" filter="dissolve">
                                      <p:cBhvr>
                                        <p:cTn id="181" dur="500"/>
                                        <p:tgtEl>
                                          <p:spTgt spid="26685"/>
                                        </p:tgtEl>
                                      </p:cBhvr>
                                    </p:animEffect>
                                  </p:childTnLst>
                                </p:cTn>
                              </p:par>
                              <p:par>
                                <p:cTn id="182" presetID="9" presetClass="entr" presetSubtype="0" fill="hold" nodeType="withEffect">
                                  <p:stCondLst>
                                    <p:cond delay="0"/>
                                  </p:stCondLst>
                                  <p:childTnLst>
                                    <p:set>
                                      <p:cBhvr>
                                        <p:cTn id="183" dur="1" fill="hold">
                                          <p:stCondLst>
                                            <p:cond delay="0"/>
                                          </p:stCondLst>
                                        </p:cTn>
                                        <p:tgtEl>
                                          <p:spTgt spid="26686"/>
                                        </p:tgtEl>
                                        <p:attrNameLst>
                                          <p:attrName>style.visibility</p:attrName>
                                        </p:attrNameLst>
                                      </p:cBhvr>
                                      <p:to>
                                        <p:strVal val="visible"/>
                                      </p:to>
                                    </p:set>
                                    <p:animEffect transition="in" filter="dissolve">
                                      <p:cBhvr>
                                        <p:cTn id="184" dur="500"/>
                                        <p:tgtEl>
                                          <p:spTgt spid="26686"/>
                                        </p:tgtEl>
                                      </p:cBhvr>
                                    </p:animEffect>
                                  </p:childTnLst>
                                </p:cTn>
                              </p:par>
                              <p:par>
                                <p:cTn id="185" presetID="9" presetClass="entr" presetSubtype="0" fill="hold" nodeType="withEffect">
                                  <p:stCondLst>
                                    <p:cond delay="0"/>
                                  </p:stCondLst>
                                  <p:childTnLst>
                                    <p:set>
                                      <p:cBhvr>
                                        <p:cTn id="186" dur="1" fill="hold">
                                          <p:stCondLst>
                                            <p:cond delay="0"/>
                                          </p:stCondLst>
                                        </p:cTn>
                                        <p:tgtEl>
                                          <p:spTgt spid="26687"/>
                                        </p:tgtEl>
                                        <p:attrNameLst>
                                          <p:attrName>style.visibility</p:attrName>
                                        </p:attrNameLst>
                                      </p:cBhvr>
                                      <p:to>
                                        <p:strVal val="visible"/>
                                      </p:to>
                                    </p:set>
                                    <p:animEffect transition="in" filter="dissolve">
                                      <p:cBhvr>
                                        <p:cTn id="187" dur="500"/>
                                        <p:tgtEl>
                                          <p:spTgt spid="26687"/>
                                        </p:tgtEl>
                                      </p:cBhvr>
                                    </p:animEffect>
                                  </p:childTnLst>
                                </p:cTn>
                              </p:par>
                              <p:par>
                                <p:cTn id="188" presetID="9" presetClass="entr" presetSubtype="0" fill="hold" nodeType="withEffect">
                                  <p:stCondLst>
                                    <p:cond delay="0"/>
                                  </p:stCondLst>
                                  <p:childTnLst>
                                    <p:set>
                                      <p:cBhvr>
                                        <p:cTn id="189" dur="1" fill="hold">
                                          <p:stCondLst>
                                            <p:cond delay="0"/>
                                          </p:stCondLst>
                                        </p:cTn>
                                        <p:tgtEl>
                                          <p:spTgt spid="26688"/>
                                        </p:tgtEl>
                                        <p:attrNameLst>
                                          <p:attrName>style.visibility</p:attrName>
                                        </p:attrNameLst>
                                      </p:cBhvr>
                                      <p:to>
                                        <p:strVal val="visible"/>
                                      </p:to>
                                    </p:set>
                                    <p:animEffect transition="in" filter="dissolve">
                                      <p:cBhvr>
                                        <p:cTn id="190" dur="500"/>
                                        <p:tgtEl>
                                          <p:spTgt spid="26688"/>
                                        </p:tgtEl>
                                      </p:cBhvr>
                                    </p:animEffect>
                                  </p:childTnLst>
                                </p:cTn>
                              </p:par>
                              <p:par>
                                <p:cTn id="191" presetID="9" presetClass="entr" presetSubtype="0" fill="hold" nodeType="withEffect">
                                  <p:stCondLst>
                                    <p:cond delay="0"/>
                                  </p:stCondLst>
                                  <p:childTnLst>
                                    <p:set>
                                      <p:cBhvr>
                                        <p:cTn id="192" dur="1" fill="hold">
                                          <p:stCondLst>
                                            <p:cond delay="0"/>
                                          </p:stCondLst>
                                        </p:cTn>
                                        <p:tgtEl>
                                          <p:spTgt spid="26689"/>
                                        </p:tgtEl>
                                        <p:attrNameLst>
                                          <p:attrName>style.visibility</p:attrName>
                                        </p:attrNameLst>
                                      </p:cBhvr>
                                      <p:to>
                                        <p:strVal val="visible"/>
                                      </p:to>
                                    </p:set>
                                    <p:animEffect transition="in" filter="dissolve">
                                      <p:cBhvr>
                                        <p:cTn id="193" dur="500"/>
                                        <p:tgtEl>
                                          <p:spTgt spid="26689"/>
                                        </p:tgtEl>
                                      </p:cBhvr>
                                    </p:animEffect>
                                  </p:childTnLst>
                                </p:cTn>
                              </p:par>
                              <p:par>
                                <p:cTn id="194" presetID="9" presetClass="entr" presetSubtype="0" fill="hold" nodeType="withEffect">
                                  <p:stCondLst>
                                    <p:cond delay="0"/>
                                  </p:stCondLst>
                                  <p:childTnLst>
                                    <p:set>
                                      <p:cBhvr>
                                        <p:cTn id="195" dur="1" fill="hold">
                                          <p:stCondLst>
                                            <p:cond delay="0"/>
                                          </p:stCondLst>
                                        </p:cTn>
                                        <p:tgtEl>
                                          <p:spTgt spid="26690"/>
                                        </p:tgtEl>
                                        <p:attrNameLst>
                                          <p:attrName>style.visibility</p:attrName>
                                        </p:attrNameLst>
                                      </p:cBhvr>
                                      <p:to>
                                        <p:strVal val="visible"/>
                                      </p:to>
                                    </p:set>
                                    <p:animEffect transition="in" filter="dissolve">
                                      <p:cBhvr>
                                        <p:cTn id="196" dur="500"/>
                                        <p:tgtEl>
                                          <p:spTgt spid="26690"/>
                                        </p:tgtEl>
                                      </p:cBhvr>
                                    </p:animEffect>
                                  </p:childTnLst>
                                </p:cTn>
                              </p:par>
                              <p:par>
                                <p:cTn id="197" presetID="9" presetClass="entr" presetSubtype="0" fill="hold" nodeType="withEffect">
                                  <p:stCondLst>
                                    <p:cond delay="0"/>
                                  </p:stCondLst>
                                  <p:childTnLst>
                                    <p:set>
                                      <p:cBhvr>
                                        <p:cTn id="198" dur="1" fill="hold">
                                          <p:stCondLst>
                                            <p:cond delay="0"/>
                                          </p:stCondLst>
                                        </p:cTn>
                                        <p:tgtEl>
                                          <p:spTgt spid="26691"/>
                                        </p:tgtEl>
                                        <p:attrNameLst>
                                          <p:attrName>style.visibility</p:attrName>
                                        </p:attrNameLst>
                                      </p:cBhvr>
                                      <p:to>
                                        <p:strVal val="visible"/>
                                      </p:to>
                                    </p:set>
                                    <p:animEffect transition="in" filter="dissolve">
                                      <p:cBhvr>
                                        <p:cTn id="199" dur="500"/>
                                        <p:tgtEl>
                                          <p:spTgt spid="26691"/>
                                        </p:tgtEl>
                                      </p:cBhvr>
                                    </p:animEffect>
                                  </p:childTnLst>
                                </p:cTn>
                              </p:par>
                              <p:par>
                                <p:cTn id="200" presetID="9" presetClass="entr" presetSubtype="0" fill="hold" nodeType="withEffect">
                                  <p:stCondLst>
                                    <p:cond delay="0"/>
                                  </p:stCondLst>
                                  <p:childTnLst>
                                    <p:set>
                                      <p:cBhvr>
                                        <p:cTn id="201" dur="1" fill="hold">
                                          <p:stCondLst>
                                            <p:cond delay="0"/>
                                          </p:stCondLst>
                                        </p:cTn>
                                        <p:tgtEl>
                                          <p:spTgt spid="26692"/>
                                        </p:tgtEl>
                                        <p:attrNameLst>
                                          <p:attrName>style.visibility</p:attrName>
                                        </p:attrNameLst>
                                      </p:cBhvr>
                                      <p:to>
                                        <p:strVal val="visible"/>
                                      </p:to>
                                    </p:set>
                                    <p:animEffect transition="in" filter="dissolve">
                                      <p:cBhvr>
                                        <p:cTn id="202" dur="500"/>
                                        <p:tgtEl>
                                          <p:spTgt spid="26692"/>
                                        </p:tgtEl>
                                      </p:cBhvr>
                                    </p:animEffect>
                                  </p:childTnLst>
                                </p:cTn>
                              </p:par>
                              <p:par>
                                <p:cTn id="203" presetID="9" presetClass="entr" presetSubtype="0" fill="hold" nodeType="withEffect">
                                  <p:stCondLst>
                                    <p:cond delay="0"/>
                                  </p:stCondLst>
                                  <p:childTnLst>
                                    <p:set>
                                      <p:cBhvr>
                                        <p:cTn id="204" dur="1" fill="hold">
                                          <p:stCondLst>
                                            <p:cond delay="0"/>
                                          </p:stCondLst>
                                        </p:cTn>
                                        <p:tgtEl>
                                          <p:spTgt spid="26693"/>
                                        </p:tgtEl>
                                        <p:attrNameLst>
                                          <p:attrName>style.visibility</p:attrName>
                                        </p:attrNameLst>
                                      </p:cBhvr>
                                      <p:to>
                                        <p:strVal val="visible"/>
                                      </p:to>
                                    </p:set>
                                    <p:animEffect transition="in" filter="dissolve">
                                      <p:cBhvr>
                                        <p:cTn id="205" dur="500"/>
                                        <p:tgtEl>
                                          <p:spTgt spid="26693"/>
                                        </p:tgtEl>
                                      </p:cBhvr>
                                    </p:animEffect>
                                  </p:childTnLst>
                                </p:cTn>
                              </p:par>
                              <p:par>
                                <p:cTn id="206" presetID="9" presetClass="entr" presetSubtype="0" fill="hold" nodeType="withEffect">
                                  <p:stCondLst>
                                    <p:cond delay="0"/>
                                  </p:stCondLst>
                                  <p:childTnLst>
                                    <p:set>
                                      <p:cBhvr>
                                        <p:cTn id="207" dur="1" fill="hold">
                                          <p:stCondLst>
                                            <p:cond delay="0"/>
                                          </p:stCondLst>
                                        </p:cTn>
                                        <p:tgtEl>
                                          <p:spTgt spid="26694"/>
                                        </p:tgtEl>
                                        <p:attrNameLst>
                                          <p:attrName>style.visibility</p:attrName>
                                        </p:attrNameLst>
                                      </p:cBhvr>
                                      <p:to>
                                        <p:strVal val="visible"/>
                                      </p:to>
                                    </p:set>
                                    <p:animEffect transition="in" filter="dissolve">
                                      <p:cBhvr>
                                        <p:cTn id="208" dur="500"/>
                                        <p:tgtEl>
                                          <p:spTgt spid="26694"/>
                                        </p:tgtEl>
                                      </p:cBhvr>
                                    </p:animEffect>
                                  </p:childTnLst>
                                </p:cTn>
                              </p:par>
                              <p:par>
                                <p:cTn id="209" presetID="9" presetClass="entr" presetSubtype="0" fill="hold" nodeType="withEffect">
                                  <p:stCondLst>
                                    <p:cond delay="0"/>
                                  </p:stCondLst>
                                  <p:childTnLst>
                                    <p:set>
                                      <p:cBhvr>
                                        <p:cTn id="210" dur="1" fill="hold">
                                          <p:stCondLst>
                                            <p:cond delay="0"/>
                                          </p:stCondLst>
                                        </p:cTn>
                                        <p:tgtEl>
                                          <p:spTgt spid="26695"/>
                                        </p:tgtEl>
                                        <p:attrNameLst>
                                          <p:attrName>style.visibility</p:attrName>
                                        </p:attrNameLst>
                                      </p:cBhvr>
                                      <p:to>
                                        <p:strVal val="visible"/>
                                      </p:to>
                                    </p:set>
                                    <p:animEffect transition="in" filter="dissolve">
                                      <p:cBhvr>
                                        <p:cTn id="211" dur="500"/>
                                        <p:tgtEl>
                                          <p:spTgt spid="26695"/>
                                        </p:tgtEl>
                                      </p:cBhvr>
                                    </p:animEffect>
                                  </p:childTnLst>
                                </p:cTn>
                              </p:par>
                              <p:par>
                                <p:cTn id="212" presetID="9" presetClass="entr" presetSubtype="0" fill="hold" grpId="0" nodeType="withEffect">
                                  <p:stCondLst>
                                    <p:cond delay="0"/>
                                  </p:stCondLst>
                                  <p:childTnLst>
                                    <p:set>
                                      <p:cBhvr>
                                        <p:cTn id="213" dur="1" fill="hold">
                                          <p:stCondLst>
                                            <p:cond delay="0"/>
                                          </p:stCondLst>
                                        </p:cTn>
                                        <p:tgtEl>
                                          <p:spTgt spid="26701"/>
                                        </p:tgtEl>
                                        <p:attrNameLst>
                                          <p:attrName>style.visibility</p:attrName>
                                        </p:attrNameLst>
                                      </p:cBhvr>
                                      <p:to>
                                        <p:strVal val="visible"/>
                                      </p:to>
                                    </p:set>
                                    <p:animEffect transition="in" filter="dissolve">
                                      <p:cBhvr>
                                        <p:cTn id="214" dur="500"/>
                                        <p:tgtEl>
                                          <p:spTgt spid="26701"/>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9" presetClass="entr" presetSubtype="0" fill="hold" grpId="0" nodeType="clickEffect">
                                  <p:stCondLst>
                                    <p:cond delay="0"/>
                                  </p:stCondLst>
                                  <p:childTnLst>
                                    <p:set>
                                      <p:cBhvr>
                                        <p:cTn id="218" dur="1" fill="hold">
                                          <p:stCondLst>
                                            <p:cond delay="0"/>
                                          </p:stCondLst>
                                        </p:cTn>
                                        <p:tgtEl>
                                          <p:spTgt spid="26702"/>
                                        </p:tgtEl>
                                        <p:attrNameLst>
                                          <p:attrName>style.visibility</p:attrName>
                                        </p:attrNameLst>
                                      </p:cBhvr>
                                      <p:to>
                                        <p:strVal val="visible"/>
                                      </p:to>
                                    </p:set>
                                    <p:animEffect transition="in" filter="dissolve">
                                      <p:cBhvr>
                                        <p:cTn id="219" dur="500"/>
                                        <p:tgtEl>
                                          <p:spTgt spid="26702"/>
                                        </p:tgtEl>
                                      </p:cBhvr>
                                    </p:animEffec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9" presetClass="entr" presetSubtype="0" fill="hold" grpId="0" nodeType="clickEffect">
                                  <p:stCondLst>
                                    <p:cond delay="0"/>
                                  </p:stCondLst>
                                  <p:childTnLst>
                                    <p:set>
                                      <p:cBhvr>
                                        <p:cTn id="223" dur="1" fill="hold">
                                          <p:stCondLst>
                                            <p:cond delay="0"/>
                                          </p:stCondLst>
                                        </p:cTn>
                                        <p:tgtEl>
                                          <p:spTgt spid="26703"/>
                                        </p:tgtEl>
                                        <p:attrNameLst>
                                          <p:attrName>style.visibility</p:attrName>
                                        </p:attrNameLst>
                                      </p:cBhvr>
                                      <p:to>
                                        <p:strVal val="visible"/>
                                      </p:to>
                                    </p:set>
                                    <p:animEffect transition="in" filter="dissolve">
                                      <p:cBhvr>
                                        <p:cTn id="224" dur="500"/>
                                        <p:tgtEl>
                                          <p:spTgt spid="26703"/>
                                        </p:tgtEl>
                                      </p:cBhvr>
                                    </p:animEffec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9" presetClass="entr" presetSubtype="0" fill="hold" nodeType="clickEffect">
                                  <p:stCondLst>
                                    <p:cond delay="0"/>
                                  </p:stCondLst>
                                  <p:childTnLst>
                                    <p:set>
                                      <p:cBhvr>
                                        <p:cTn id="228" dur="1" fill="hold">
                                          <p:stCondLst>
                                            <p:cond delay="0"/>
                                          </p:stCondLst>
                                        </p:cTn>
                                        <p:tgtEl>
                                          <p:spTgt spid="26704"/>
                                        </p:tgtEl>
                                        <p:attrNameLst>
                                          <p:attrName>style.visibility</p:attrName>
                                        </p:attrNameLst>
                                      </p:cBhvr>
                                      <p:to>
                                        <p:strVal val="visible"/>
                                      </p:to>
                                    </p:set>
                                    <p:animEffect transition="in" filter="dissolve">
                                      <p:cBhvr>
                                        <p:cTn id="229" dur="500"/>
                                        <p:tgtEl>
                                          <p:spTgt spid="26704"/>
                                        </p:tgtEl>
                                      </p:cBhvr>
                                    </p:animEffect>
                                  </p:childTnLst>
                                </p:cTn>
                              </p:par>
                              <p:par>
                                <p:cTn id="230" presetID="9" presetClass="entr" presetSubtype="0" fill="hold" nodeType="withEffect">
                                  <p:stCondLst>
                                    <p:cond delay="0"/>
                                  </p:stCondLst>
                                  <p:childTnLst>
                                    <p:set>
                                      <p:cBhvr>
                                        <p:cTn id="231" dur="1" fill="hold">
                                          <p:stCondLst>
                                            <p:cond delay="0"/>
                                          </p:stCondLst>
                                        </p:cTn>
                                        <p:tgtEl>
                                          <p:spTgt spid="26705"/>
                                        </p:tgtEl>
                                        <p:attrNameLst>
                                          <p:attrName>style.visibility</p:attrName>
                                        </p:attrNameLst>
                                      </p:cBhvr>
                                      <p:to>
                                        <p:strVal val="visible"/>
                                      </p:to>
                                    </p:set>
                                    <p:animEffect transition="in" filter="dissolve">
                                      <p:cBhvr>
                                        <p:cTn id="232" dur="500"/>
                                        <p:tgtEl>
                                          <p:spTgt spid="26705"/>
                                        </p:tgtEl>
                                      </p:cBhvr>
                                    </p:animEffect>
                                  </p:childTnLst>
                                </p:cTn>
                              </p:par>
                              <p:par>
                                <p:cTn id="233" presetID="9" presetClass="entr" presetSubtype="0" fill="hold" nodeType="withEffect">
                                  <p:stCondLst>
                                    <p:cond delay="0"/>
                                  </p:stCondLst>
                                  <p:childTnLst>
                                    <p:set>
                                      <p:cBhvr>
                                        <p:cTn id="234" dur="1" fill="hold">
                                          <p:stCondLst>
                                            <p:cond delay="0"/>
                                          </p:stCondLst>
                                        </p:cTn>
                                        <p:tgtEl>
                                          <p:spTgt spid="26706"/>
                                        </p:tgtEl>
                                        <p:attrNameLst>
                                          <p:attrName>style.visibility</p:attrName>
                                        </p:attrNameLst>
                                      </p:cBhvr>
                                      <p:to>
                                        <p:strVal val="visible"/>
                                      </p:to>
                                    </p:set>
                                    <p:animEffect transition="in" filter="dissolve">
                                      <p:cBhvr>
                                        <p:cTn id="235" dur="500"/>
                                        <p:tgtEl>
                                          <p:spTgt spid="26706"/>
                                        </p:tgtEl>
                                      </p:cBhvr>
                                    </p:animEffect>
                                  </p:childTnLst>
                                </p:cTn>
                              </p:par>
                              <p:par>
                                <p:cTn id="236" presetID="9" presetClass="entr" presetSubtype="0" fill="hold" nodeType="withEffect">
                                  <p:stCondLst>
                                    <p:cond delay="0"/>
                                  </p:stCondLst>
                                  <p:childTnLst>
                                    <p:set>
                                      <p:cBhvr>
                                        <p:cTn id="237" dur="1" fill="hold">
                                          <p:stCondLst>
                                            <p:cond delay="0"/>
                                          </p:stCondLst>
                                        </p:cTn>
                                        <p:tgtEl>
                                          <p:spTgt spid="26707"/>
                                        </p:tgtEl>
                                        <p:attrNameLst>
                                          <p:attrName>style.visibility</p:attrName>
                                        </p:attrNameLst>
                                      </p:cBhvr>
                                      <p:to>
                                        <p:strVal val="visible"/>
                                      </p:to>
                                    </p:set>
                                    <p:animEffect transition="in" filter="dissolve">
                                      <p:cBhvr>
                                        <p:cTn id="238" dur="500"/>
                                        <p:tgtEl>
                                          <p:spTgt spid="26707"/>
                                        </p:tgtEl>
                                      </p:cBhvr>
                                    </p:animEffec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9" presetClass="entr" presetSubtype="0" fill="hold" nodeType="clickEffect">
                                  <p:stCondLst>
                                    <p:cond delay="0"/>
                                  </p:stCondLst>
                                  <p:childTnLst>
                                    <p:set>
                                      <p:cBhvr>
                                        <p:cTn id="242" dur="1" fill="hold">
                                          <p:stCondLst>
                                            <p:cond delay="0"/>
                                          </p:stCondLst>
                                        </p:cTn>
                                        <p:tgtEl>
                                          <p:spTgt spid="26709"/>
                                        </p:tgtEl>
                                        <p:attrNameLst>
                                          <p:attrName>style.visibility</p:attrName>
                                        </p:attrNameLst>
                                      </p:cBhvr>
                                      <p:to>
                                        <p:strVal val="visible"/>
                                      </p:to>
                                    </p:set>
                                    <p:animEffect transition="in" filter="dissolve">
                                      <p:cBhvr>
                                        <p:cTn id="243" dur="500"/>
                                        <p:tgtEl>
                                          <p:spTgt spid="26709"/>
                                        </p:tgtEl>
                                      </p:cBhvr>
                                    </p:animEffec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9" presetClass="entr" presetSubtype="0" fill="hold" grpId="0" nodeType="clickEffect">
                                  <p:stCondLst>
                                    <p:cond delay="0"/>
                                  </p:stCondLst>
                                  <p:childTnLst>
                                    <p:set>
                                      <p:cBhvr>
                                        <p:cTn id="247" dur="1" fill="hold">
                                          <p:stCondLst>
                                            <p:cond delay="0"/>
                                          </p:stCondLst>
                                        </p:cTn>
                                        <p:tgtEl>
                                          <p:spTgt spid="26710"/>
                                        </p:tgtEl>
                                        <p:attrNameLst>
                                          <p:attrName>style.visibility</p:attrName>
                                        </p:attrNameLst>
                                      </p:cBhvr>
                                      <p:to>
                                        <p:strVal val="visible"/>
                                      </p:to>
                                    </p:set>
                                    <p:animEffect transition="in" filter="dissolve">
                                      <p:cBhvr>
                                        <p:cTn id="248" dur="500"/>
                                        <p:tgtEl>
                                          <p:spTgt spid="26710"/>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9" presetClass="entr" presetSubtype="0" fill="hold" grpId="0" nodeType="clickEffect">
                                  <p:stCondLst>
                                    <p:cond delay="0"/>
                                  </p:stCondLst>
                                  <p:childTnLst>
                                    <p:set>
                                      <p:cBhvr>
                                        <p:cTn id="252" dur="1" fill="hold">
                                          <p:stCondLst>
                                            <p:cond delay="0"/>
                                          </p:stCondLst>
                                        </p:cTn>
                                        <p:tgtEl>
                                          <p:spTgt spid="26711"/>
                                        </p:tgtEl>
                                        <p:attrNameLst>
                                          <p:attrName>style.visibility</p:attrName>
                                        </p:attrNameLst>
                                      </p:cBhvr>
                                      <p:to>
                                        <p:strVal val="visible"/>
                                      </p:to>
                                    </p:set>
                                    <p:animEffect transition="in" filter="dissolve">
                                      <p:cBhvr>
                                        <p:cTn id="253" dur="500"/>
                                        <p:tgtEl>
                                          <p:spTgt spid="26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animBg="1"/>
      <p:bldP spid="26630" grpId="0" animBg="1"/>
      <p:bldP spid="26701" grpId="0" animBg="1"/>
      <p:bldP spid="26702" grpId="0" animBg="1"/>
      <p:bldP spid="26703" grpId="0" animBg="1"/>
      <p:bldP spid="26710" grpId="0"/>
      <p:bldP spid="267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520604" y="4744152"/>
            <a:ext cx="2623396" cy="2113848"/>
          </a:xfrm>
          <a:prstGeom prst="rect">
            <a:avLst/>
          </a:prstGeom>
        </p:spPr>
      </p:pic>
      <p:sp>
        <p:nvSpPr>
          <p:cNvPr id="2" name="Title 1"/>
          <p:cNvSpPr>
            <a:spLocks noGrp="1"/>
          </p:cNvSpPr>
          <p:nvPr>
            <p:ph type="title"/>
          </p:nvPr>
        </p:nvSpPr>
        <p:spPr/>
        <p:txBody>
          <a:bodyPr/>
          <a:lstStyle/>
          <a:p>
            <a:r>
              <a:rPr lang="en-GB" dirty="0" smtClean="0"/>
              <a:t>Key Points</a:t>
            </a:r>
            <a:endParaRPr lang="en-GB" sz="2000" i="1" dirty="0"/>
          </a:p>
        </p:txBody>
      </p:sp>
      <p:sp>
        <p:nvSpPr>
          <p:cNvPr id="3" name="Content Placeholder 2"/>
          <p:cNvSpPr>
            <a:spLocks noGrp="1"/>
          </p:cNvSpPr>
          <p:nvPr>
            <p:ph idx="1"/>
          </p:nvPr>
        </p:nvSpPr>
        <p:spPr>
          <a:xfrm>
            <a:off x="438169" y="1260764"/>
            <a:ext cx="8414886" cy="5334000"/>
          </a:xfrm>
        </p:spPr>
        <p:txBody>
          <a:bodyPr>
            <a:normAutofit/>
          </a:bodyPr>
          <a:lstStyle/>
          <a:p>
            <a:pPr marL="514350" indent="-514350">
              <a:buFont typeface="+mj-lt"/>
              <a:buAutoNum type="arabicPeriod"/>
            </a:pPr>
            <a:r>
              <a:rPr lang="en-GB" sz="2800" dirty="0" smtClean="0"/>
              <a:t>Optimal flow is when Max Flow = Min Cut</a:t>
            </a:r>
          </a:p>
          <a:p>
            <a:pPr marL="514350" indent="-514350">
              <a:buFont typeface="+mj-lt"/>
              <a:buAutoNum type="arabicPeriod"/>
            </a:pPr>
            <a:r>
              <a:rPr lang="en-GB" sz="2800" dirty="0" smtClean="0"/>
              <a:t>A flow augmenting path is a route from source to sink where the arrows pointing forwards are all non zero. The lowest of the values gives the possible extra flow along the path.</a:t>
            </a:r>
          </a:p>
          <a:p>
            <a:pPr marL="514350" indent="-514350">
              <a:buFont typeface="+mj-lt"/>
              <a:buAutoNum type="arabicPeriod"/>
            </a:pPr>
            <a:r>
              <a:rPr lang="en-GB" sz="2800" dirty="0" smtClean="0"/>
              <a:t>Capacity of a cut = (max capacity from source to sink) – (min capacity from sink to source)</a:t>
            </a:r>
            <a:endParaRPr lang="en-GB" sz="2800" dirty="0"/>
          </a:p>
        </p:txBody>
      </p:sp>
    </p:spTree>
    <p:extLst>
      <p:ext uri="{BB962C8B-B14F-4D97-AF65-F5344CB8AC3E}">
        <p14:creationId xmlns:p14="http://schemas.microsoft.com/office/powerpoint/2010/main" val="3865836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520604" y="4744152"/>
            <a:ext cx="2623396" cy="2113848"/>
          </a:xfrm>
          <a:prstGeom prst="rect">
            <a:avLst/>
          </a:prstGeom>
        </p:spPr>
      </p:pic>
      <p:sp>
        <p:nvSpPr>
          <p:cNvPr id="2" name="Title 1"/>
          <p:cNvSpPr>
            <a:spLocks noGrp="1"/>
          </p:cNvSpPr>
          <p:nvPr>
            <p:ph type="title"/>
          </p:nvPr>
        </p:nvSpPr>
        <p:spPr/>
        <p:txBody>
          <a:bodyPr/>
          <a:lstStyle/>
          <a:p>
            <a:r>
              <a:rPr lang="en-GB" dirty="0" smtClean="0"/>
              <a:t>Strategy</a:t>
            </a:r>
            <a:endParaRPr lang="en-GB" sz="2000" i="1" dirty="0"/>
          </a:p>
        </p:txBody>
      </p:sp>
      <p:sp>
        <p:nvSpPr>
          <p:cNvPr id="3" name="Content Placeholder 2"/>
          <p:cNvSpPr>
            <a:spLocks noGrp="1"/>
          </p:cNvSpPr>
          <p:nvPr>
            <p:ph idx="1"/>
          </p:nvPr>
        </p:nvSpPr>
        <p:spPr>
          <a:xfrm>
            <a:off x="438169" y="1260764"/>
            <a:ext cx="8414886" cy="5334000"/>
          </a:xfrm>
        </p:spPr>
        <p:txBody>
          <a:bodyPr>
            <a:normAutofit/>
          </a:bodyPr>
          <a:lstStyle/>
          <a:p>
            <a:pPr marL="514350" indent="-514350">
              <a:buFont typeface="+mj-lt"/>
              <a:buAutoNum type="arabicPeriod"/>
            </a:pPr>
            <a:r>
              <a:rPr lang="en-GB" sz="2800" dirty="0" smtClean="0"/>
              <a:t>Find an initial flow and label your diagram</a:t>
            </a:r>
          </a:p>
          <a:p>
            <a:pPr marL="514350" indent="-514350">
              <a:buFont typeface="+mj-lt"/>
              <a:buAutoNum type="arabicPeriod"/>
            </a:pPr>
            <a:r>
              <a:rPr lang="en-GB" sz="2800" dirty="0" smtClean="0"/>
              <a:t>Find a flow-augmenting path and update the labels to include this flow</a:t>
            </a:r>
          </a:p>
          <a:p>
            <a:pPr marL="514350" indent="-514350">
              <a:buFont typeface="+mj-lt"/>
              <a:buAutoNum type="arabicPeriod"/>
            </a:pPr>
            <a:r>
              <a:rPr lang="en-GB" sz="2800" dirty="0" smtClean="0"/>
              <a:t>Continue until there is no flow augmenting path</a:t>
            </a:r>
          </a:p>
          <a:p>
            <a:pPr marL="514350" indent="-514350">
              <a:buFont typeface="+mj-lt"/>
              <a:buAutoNum type="arabicPeriod"/>
            </a:pPr>
            <a:r>
              <a:rPr lang="en-GB" sz="2800" dirty="0" smtClean="0"/>
              <a:t>If required, use the max flow min cut to confirm your flow is maximal</a:t>
            </a:r>
          </a:p>
          <a:p>
            <a:pPr marL="514350" indent="-514350">
              <a:buFont typeface="+mj-lt"/>
              <a:buAutoNum type="arabicPeriod"/>
            </a:pPr>
            <a:r>
              <a:rPr lang="en-GB" sz="2800" dirty="0" smtClean="0"/>
              <a:t>Answer the question!</a:t>
            </a:r>
          </a:p>
          <a:p>
            <a:pPr marL="514350" indent="-514350">
              <a:buFont typeface="+mj-lt"/>
              <a:buAutoNum type="arabicPeriod"/>
            </a:pPr>
            <a:endParaRPr lang="en-GB" sz="2800" dirty="0"/>
          </a:p>
        </p:txBody>
      </p:sp>
    </p:spTree>
    <p:extLst>
      <p:ext uri="{BB962C8B-B14F-4D97-AF65-F5344CB8AC3E}">
        <p14:creationId xmlns:p14="http://schemas.microsoft.com/office/powerpoint/2010/main" val="3305629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Examples Incoming</a:t>
            </a:r>
            <a:endParaRPr lang="en-GB" dirty="0"/>
          </a:p>
        </p:txBody>
      </p:sp>
      <p:sp>
        <p:nvSpPr>
          <p:cNvPr id="3" name="Content Placeholder 2"/>
          <p:cNvSpPr>
            <a:spLocks noGrp="1"/>
          </p:cNvSpPr>
          <p:nvPr>
            <p:ph idx="1"/>
          </p:nvPr>
        </p:nvSpPr>
        <p:spPr/>
        <p:txBody>
          <a:bodyPr/>
          <a:lstStyle/>
          <a:p>
            <a:pPr marL="0" indent="0">
              <a:buNone/>
            </a:pPr>
            <a:r>
              <a:rPr lang="en-GB" dirty="0" smtClean="0"/>
              <a:t>We can either talk through them or you can attempt them first then we will assess and review.</a:t>
            </a:r>
            <a:endParaRPr lang="en-GB" dirty="0"/>
          </a:p>
        </p:txBody>
      </p:sp>
      <p:pic>
        <p:nvPicPr>
          <p:cNvPr id="4" name="Picture 3"/>
          <p:cNvPicPr>
            <a:picLocks noChangeAspect="1"/>
          </p:cNvPicPr>
          <p:nvPr/>
        </p:nvPicPr>
        <p:blipFill>
          <a:blip r:embed="rId2"/>
          <a:stretch>
            <a:fillRect/>
          </a:stretch>
        </p:blipFill>
        <p:spPr>
          <a:xfrm>
            <a:off x="7395607" y="4487948"/>
            <a:ext cx="1617544" cy="2370052"/>
          </a:xfrm>
          <a:prstGeom prst="rect">
            <a:avLst/>
          </a:prstGeom>
        </p:spPr>
      </p:pic>
    </p:spTree>
    <p:extLst>
      <p:ext uri="{BB962C8B-B14F-4D97-AF65-F5344CB8AC3E}">
        <p14:creationId xmlns:p14="http://schemas.microsoft.com/office/powerpoint/2010/main" val="1101878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4" name="Rectangle 42"/>
          <p:cNvSpPr>
            <a:spLocks noChangeArrowheads="1"/>
          </p:cNvSpPr>
          <p:nvPr/>
        </p:nvSpPr>
        <p:spPr bwMode="auto">
          <a:xfrm>
            <a:off x="228600" y="190500"/>
            <a:ext cx="8737600" cy="3505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4419600"/>
            <a:ext cx="4276725" cy="200025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9"/>
          <p:cNvSpPr>
            <a:spLocks noChangeArrowheads="1"/>
          </p:cNvSpPr>
          <p:nvPr/>
        </p:nvSpPr>
        <p:spPr bwMode="auto">
          <a:xfrm>
            <a:off x="381000" y="238125"/>
            <a:ext cx="81534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9pPr>
          </a:lstStyle>
          <a:p>
            <a:r>
              <a:rPr lang="en-US" altLang="en-US" b="0">
                <a:cs typeface="Times New Roman" panose="02020603050405020304" pitchFamily="18" charset="0"/>
              </a:rPr>
              <a:t>WB16 This diagram shows a capacitated directed network. </a:t>
            </a:r>
          </a:p>
          <a:p>
            <a:r>
              <a:rPr lang="en-US" altLang="en-US" b="0">
                <a:cs typeface="Times New Roman" panose="02020603050405020304" pitchFamily="18" charset="0"/>
              </a:rPr>
              <a:t>The number on each arc is its capacity.</a:t>
            </a:r>
            <a:endParaRPr lang="en-US" altLang="en-US" b="0"/>
          </a:p>
          <a:p>
            <a:pPr eaLnBrk="0" hangingPunct="0"/>
            <a:r>
              <a:rPr lang="en-US" altLang="en-US" b="0">
                <a:cs typeface="Times New Roman" panose="02020603050405020304" pitchFamily="18" charset="0"/>
              </a:rPr>
              <a:t>(a)	State the maximum flow along</a:t>
            </a:r>
            <a:endParaRPr lang="en-US" altLang="en-US" b="0"/>
          </a:p>
          <a:p>
            <a:pPr eaLnBrk="0" hangingPunct="0"/>
            <a:endParaRPr lang="en-US" altLang="en-US" b="0">
              <a:cs typeface="Times New Roman" panose="02020603050405020304" pitchFamily="18" charset="0"/>
            </a:endParaRPr>
          </a:p>
          <a:p>
            <a:pPr eaLnBrk="0" hangingPunct="0"/>
            <a:r>
              <a:rPr lang="en-US" altLang="en-US" b="0">
                <a:cs typeface="Times New Roman" panose="02020603050405020304" pitchFamily="18" charset="0"/>
              </a:rPr>
              <a:t>(i)	</a:t>
            </a:r>
            <a:r>
              <a:rPr lang="en-US" altLang="en-US" b="0" i="1">
                <a:cs typeface="Times New Roman" panose="02020603050405020304" pitchFamily="18" charset="0"/>
              </a:rPr>
              <a:t>SADT</a:t>
            </a:r>
            <a:endParaRPr lang="en-US" altLang="en-US" b="0"/>
          </a:p>
          <a:p>
            <a:pPr eaLnBrk="0" hangingPunct="0"/>
            <a:endParaRPr lang="en-US" altLang="en-US" b="0">
              <a:cs typeface="Times New Roman" panose="02020603050405020304" pitchFamily="18" charset="0"/>
            </a:endParaRPr>
          </a:p>
          <a:p>
            <a:pPr eaLnBrk="0" hangingPunct="0"/>
            <a:r>
              <a:rPr lang="en-US" altLang="en-US" b="0">
                <a:cs typeface="Times New Roman" panose="02020603050405020304" pitchFamily="18" charset="0"/>
              </a:rPr>
              <a:t>(ii)	</a:t>
            </a:r>
            <a:r>
              <a:rPr lang="en-US" altLang="en-US" b="0" i="1">
                <a:cs typeface="Times New Roman" panose="02020603050405020304" pitchFamily="18" charset="0"/>
              </a:rPr>
              <a:t>SCET</a:t>
            </a:r>
            <a:endParaRPr lang="en-US" altLang="en-US" b="0"/>
          </a:p>
          <a:p>
            <a:pPr eaLnBrk="0" hangingPunct="0"/>
            <a:endParaRPr lang="en-US" altLang="en-US" b="0">
              <a:cs typeface="Times New Roman" panose="02020603050405020304" pitchFamily="18" charset="0"/>
            </a:endParaRPr>
          </a:p>
          <a:p>
            <a:pPr eaLnBrk="0" hangingPunct="0"/>
            <a:r>
              <a:rPr lang="en-US" altLang="en-US" b="0">
                <a:cs typeface="Times New Roman" panose="02020603050405020304" pitchFamily="18" charset="0"/>
              </a:rPr>
              <a:t>(iii)	</a:t>
            </a:r>
            <a:r>
              <a:rPr lang="en-US" altLang="en-US" b="0" i="1">
                <a:cs typeface="Times New Roman" panose="02020603050405020304" pitchFamily="18" charset="0"/>
              </a:rPr>
              <a:t>SBFT</a:t>
            </a:r>
            <a:endParaRPr lang="en-US" altLang="en-US" b="0">
              <a:cs typeface="Times New Roman" panose="02020603050405020304" pitchFamily="18" charset="0"/>
            </a:endParaRPr>
          </a:p>
        </p:txBody>
      </p:sp>
      <p:sp>
        <p:nvSpPr>
          <p:cNvPr id="3085" name="Rectangle 13"/>
          <p:cNvSpPr>
            <a:spLocks noChangeArrowheads="1"/>
          </p:cNvSpPr>
          <p:nvPr/>
        </p:nvSpPr>
        <p:spPr bwMode="auto">
          <a:xfrm>
            <a:off x="6527800" y="5981700"/>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t>Diagram 1</a:t>
            </a:r>
          </a:p>
        </p:txBody>
      </p:sp>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1219200"/>
            <a:ext cx="5638800" cy="2317750"/>
          </a:xfrm>
          <a:prstGeom prst="rect">
            <a:avLst/>
          </a:prstGeom>
          <a:noFill/>
          <a:extLst>
            <a:ext uri="{909E8E84-426E-40DD-AFC4-6F175D3DCCD1}">
              <a14:hiddenFill xmlns:a14="http://schemas.microsoft.com/office/drawing/2010/main">
                <a:solidFill>
                  <a:srgbClr val="FFFFFF"/>
                </a:solidFill>
              </a14:hiddenFill>
            </a:ext>
          </a:extLst>
        </p:spPr>
      </p:pic>
      <p:sp>
        <p:nvSpPr>
          <p:cNvPr id="3091" name="Rectangle 19"/>
          <p:cNvSpPr>
            <a:spLocks noChangeArrowheads="1"/>
          </p:cNvSpPr>
          <p:nvPr/>
        </p:nvSpPr>
        <p:spPr bwMode="auto">
          <a:xfrm>
            <a:off x="5543550" y="1192213"/>
            <a:ext cx="190500" cy="203200"/>
          </a:xfrm>
          <a:prstGeom prst="rect">
            <a:avLst/>
          </a:prstGeom>
          <a:solidFill>
            <a:srgbClr val="FF000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6" name="Rectangle 14"/>
          <p:cNvSpPr>
            <a:spLocks noChangeArrowheads="1"/>
          </p:cNvSpPr>
          <p:nvPr/>
        </p:nvSpPr>
        <p:spPr bwMode="auto">
          <a:xfrm>
            <a:off x="254000" y="3848100"/>
            <a:ext cx="5518150"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0"/>
              <a:t>(b) Show these maximum flows on Diagram 1 below.</a:t>
            </a:r>
          </a:p>
        </p:txBody>
      </p:sp>
      <p:sp>
        <p:nvSpPr>
          <p:cNvPr id="3087" name="Line 15"/>
          <p:cNvSpPr>
            <a:spLocks noChangeShapeType="1"/>
          </p:cNvSpPr>
          <p:nvPr/>
        </p:nvSpPr>
        <p:spPr bwMode="auto">
          <a:xfrm flipV="1">
            <a:off x="3400425" y="1457325"/>
            <a:ext cx="1509713" cy="7381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8" name="Line 16"/>
          <p:cNvSpPr>
            <a:spLocks noChangeShapeType="1"/>
          </p:cNvSpPr>
          <p:nvPr/>
        </p:nvSpPr>
        <p:spPr bwMode="auto">
          <a:xfrm>
            <a:off x="4914900" y="1447800"/>
            <a:ext cx="1404938" cy="14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9" name="Line 17"/>
          <p:cNvSpPr>
            <a:spLocks noChangeShapeType="1"/>
          </p:cNvSpPr>
          <p:nvPr/>
        </p:nvSpPr>
        <p:spPr bwMode="auto">
          <a:xfrm>
            <a:off x="6315075" y="1462088"/>
            <a:ext cx="2333625" cy="9667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3090" name="Object 18"/>
          <p:cNvGraphicFramePr>
            <a:graphicFrameLocks noChangeAspect="1"/>
          </p:cNvGraphicFramePr>
          <p:nvPr/>
        </p:nvGraphicFramePr>
        <p:xfrm>
          <a:off x="1612900" y="1384300"/>
          <a:ext cx="381000" cy="266700"/>
        </p:xfrm>
        <a:graphic>
          <a:graphicData uri="http://schemas.openxmlformats.org/presentationml/2006/ole">
            <mc:AlternateContent xmlns:mc="http://schemas.openxmlformats.org/markup-compatibility/2006">
              <mc:Choice xmlns:v="urn:schemas-microsoft-com:vml" Requires="v">
                <p:oleObj spid="_x0000_s12314" name="Equation" r:id="rId6" imgW="253800" imgH="177480" progId="Equation.3">
                  <p:embed/>
                </p:oleObj>
              </mc:Choice>
              <mc:Fallback>
                <p:oleObj name="Equation" r:id="rId6" imgW="253800" imgH="177480" progId="Equation.3">
                  <p:embed/>
                  <p:pic>
                    <p:nvPicPr>
                      <p:cNvPr id="309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2900" y="1384300"/>
                        <a:ext cx="3810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2" name="Rectangle 20"/>
          <p:cNvSpPr>
            <a:spLocks noChangeArrowheads="1"/>
          </p:cNvSpPr>
          <p:nvPr/>
        </p:nvSpPr>
        <p:spPr bwMode="auto">
          <a:xfrm>
            <a:off x="7796213" y="2497138"/>
            <a:ext cx="190500" cy="203200"/>
          </a:xfrm>
          <a:prstGeom prst="rect">
            <a:avLst/>
          </a:prstGeom>
          <a:solidFill>
            <a:srgbClr val="3366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3" name="Line 21"/>
          <p:cNvSpPr>
            <a:spLocks noChangeShapeType="1"/>
          </p:cNvSpPr>
          <p:nvPr/>
        </p:nvSpPr>
        <p:spPr bwMode="auto">
          <a:xfrm>
            <a:off x="3400425" y="2195513"/>
            <a:ext cx="2876550" cy="32861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4" name="Line 22"/>
          <p:cNvSpPr>
            <a:spLocks noChangeShapeType="1"/>
          </p:cNvSpPr>
          <p:nvPr/>
        </p:nvSpPr>
        <p:spPr bwMode="auto">
          <a:xfrm flipV="1">
            <a:off x="6267450" y="2438400"/>
            <a:ext cx="1033463" cy="7143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5" name="Line 23"/>
          <p:cNvSpPr>
            <a:spLocks noChangeShapeType="1"/>
          </p:cNvSpPr>
          <p:nvPr/>
        </p:nvSpPr>
        <p:spPr bwMode="auto">
          <a:xfrm flipV="1">
            <a:off x="7291388" y="2433638"/>
            <a:ext cx="1352550" cy="476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3096" name="Object 24"/>
          <p:cNvGraphicFramePr>
            <a:graphicFrameLocks noChangeAspect="1"/>
          </p:cNvGraphicFramePr>
          <p:nvPr/>
        </p:nvGraphicFramePr>
        <p:xfrm>
          <a:off x="1574800" y="1927225"/>
          <a:ext cx="457200" cy="247650"/>
        </p:xfrm>
        <a:graphic>
          <a:graphicData uri="http://schemas.openxmlformats.org/presentationml/2006/ole">
            <mc:AlternateContent xmlns:mc="http://schemas.openxmlformats.org/markup-compatibility/2006">
              <mc:Choice xmlns:v="urn:schemas-microsoft-com:vml" Requires="v">
                <p:oleObj spid="_x0000_s12315" name="Equation" r:id="rId8" imgW="304560" imgH="164880" progId="Equation.3">
                  <p:embed/>
                </p:oleObj>
              </mc:Choice>
              <mc:Fallback>
                <p:oleObj name="Equation" r:id="rId8" imgW="304560" imgH="164880" progId="Equation.3">
                  <p:embed/>
                  <p:pic>
                    <p:nvPicPr>
                      <p:cNvPr id="3096"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4800" y="1927225"/>
                        <a:ext cx="4572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7" name="Rectangle 25"/>
          <p:cNvSpPr>
            <a:spLocks noChangeArrowheads="1"/>
          </p:cNvSpPr>
          <p:nvPr/>
        </p:nvSpPr>
        <p:spPr bwMode="auto">
          <a:xfrm>
            <a:off x="3962400" y="2873375"/>
            <a:ext cx="190500" cy="203200"/>
          </a:xfrm>
          <a:prstGeom prst="rect">
            <a:avLst/>
          </a:prstGeom>
          <a:solidFill>
            <a:srgbClr val="FFCC0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8" name="Line 26"/>
          <p:cNvSpPr>
            <a:spLocks noChangeShapeType="1"/>
          </p:cNvSpPr>
          <p:nvPr/>
        </p:nvSpPr>
        <p:spPr bwMode="auto">
          <a:xfrm>
            <a:off x="3400425" y="2190750"/>
            <a:ext cx="1362075" cy="1109663"/>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9" name="Line 27"/>
          <p:cNvSpPr>
            <a:spLocks noChangeShapeType="1"/>
          </p:cNvSpPr>
          <p:nvPr/>
        </p:nvSpPr>
        <p:spPr bwMode="auto">
          <a:xfrm>
            <a:off x="4767263" y="3300413"/>
            <a:ext cx="2085975" cy="4762"/>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0" name="Line 28"/>
          <p:cNvSpPr>
            <a:spLocks noChangeShapeType="1"/>
          </p:cNvSpPr>
          <p:nvPr/>
        </p:nvSpPr>
        <p:spPr bwMode="auto">
          <a:xfrm flipV="1">
            <a:off x="6843713" y="2438400"/>
            <a:ext cx="1814512" cy="862013"/>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3101" name="Object 29"/>
          <p:cNvGraphicFramePr>
            <a:graphicFrameLocks noChangeAspect="1"/>
          </p:cNvGraphicFramePr>
          <p:nvPr/>
        </p:nvGraphicFramePr>
        <p:xfrm>
          <a:off x="1587500" y="2476500"/>
          <a:ext cx="381000" cy="266700"/>
        </p:xfrm>
        <a:graphic>
          <a:graphicData uri="http://schemas.openxmlformats.org/presentationml/2006/ole">
            <mc:AlternateContent xmlns:mc="http://schemas.openxmlformats.org/markup-compatibility/2006">
              <mc:Choice xmlns:v="urn:schemas-microsoft-com:vml" Requires="v">
                <p:oleObj spid="_x0000_s12316" name="Equation" r:id="rId10" imgW="253800" imgH="177480" progId="Equation.3">
                  <p:embed/>
                </p:oleObj>
              </mc:Choice>
              <mc:Fallback>
                <p:oleObj name="Equation" r:id="rId10" imgW="253800" imgH="177480" progId="Equation.3">
                  <p:embed/>
                  <p:pic>
                    <p:nvPicPr>
                      <p:cNvPr id="3101"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7500" y="2476500"/>
                        <a:ext cx="3810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02" name="Object 30"/>
          <p:cNvGraphicFramePr>
            <a:graphicFrameLocks noChangeAspect="1"/>
          </p:cNvGraphicFramePr>
          <p:nvPr/>
        </p:nvGraphicFramePr>
        <p:xfrm>
          <a:off x="5391150" y="4908550"/>
          <a:ext cx="144463" cy="203200"/>
        </p:xfrm>
        <a:graphic>
          <a:graphicData uri="http://schemas.openxmlformats.org/presentationml/2006/ole">
            <mc:AlternateContent xmlns:mc="http://schemas.openxmlformats.org/markup-compatibility/2006">
              <mc:Choice xmlns:v="urn:schemas-microsoft-com:vml" Requires="v">
                <p:oleObj spid="_x0000_s12317" name="Equation" r:id="rId12" imgW="126720" imgH="177480" progId="Equation.3">
                  <p:embed/>
                </p:oleObj>
              </mc:Choice>
              <mc:Fallback>
                <p:oleObj name="Equation" r:id="rId12" imgW="126720" imgH="177480" progId="Equation.3">
                  <p:embed/>
                  <p:pic>
                    <p:nvPicPr>
                      <p:cNvPr id="3102"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1150" y="4908550"/>
                        <a:ext cx="144463"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03" name="Object 31"/>
          <p:cNvGraphicFramePr>
            <a:graphicFrameLocks noChangeAspect="1"/>
          </p:cNvGraphicFramePr>
          <p:nvPr/>
        </p:nvGraphicFramePr>
        <p:xfrm>
          <a:off x="3905250" y="4403725"/>
          <a:ext cx="144463" cy="203200"/>
        </p:xfrm>
        <a:graphic>
          <a:graphicData uri="http://schemas.openxmlformats.org/presentationml/2006/ole">
            <mc:AlternateContent xmlns:mc="http://schemas.openxmlformats.org/markup-compatibility/2006">
              <mc:Choice xmlns:v="urn:schemas-microsoft-com:vml" Requires="v">
                <p:oleObj spid="_x0000_s12318" name="Equation" r:id="rId14" imgW="126720" imgH="177480" progId="Equation.3">
                  <p:embed/>
                </p:oleObj>
              </mc:Choice>
              <mc:Fallback>
                <p:oleObj name="Equation" r:id="rId14" imgW="126720" imgH="177480" progId="Equation.3">
                  <p:embed/>
                  <p:pic>
                    <p:nvPicPr>
                      <p:cNvPr id="3103" name="Object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5250" y="4403725"/>
                        <a:ext cx="144463"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04" name="Object 32"/>
          <p:cNvGraphicFramePr>
            <a:graphicFrameLocks noChangeAspect="1"/>
          </p:cNvGraphicFramePr>
          <p:nvPr/>
        </p:nvGraphicFramePr>
        <p:xfrm>
          <a:off x="2787650" y="4838700"/>
          <a:ext cx="144463" cy="203200"/>
        </p:xfrm>
        <a:graphic>
          <a:graphicData uri="http://schemas.openxmlformats.org/presentationml/2006/ole">
            <mc:AlternateContent xmlns:mc="http://schemas.openxmlformats.org/markup-compatibility/2006">
              <mc:Choice xmlns:v="urn:schemas-microsoft-com:vml" Requires="v">
                <p:oleObj spid="_x0000_s12319" name="Equation" r:id="rId15" imgW="126720" imgH="177480" progId="Equation.3">
                  <p:embed/>
                </p:oleObj>
              </mc:Choice>
              <mc:Fallback>
                <p:oleObj name="Equation" r:id="rId15" imgW="126720" imgH="177480" progId="Equation.3">
                  <p:embed/>
                  <p:pic>
                    <p:nvPicPr>
                      <p:cNvPr id="3104"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7650" y="4838700"/>
                        <a:ext cx="144463"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05" name="Object 33"/>
          <p:cNvGraphicFramePr>
            <a:graphicFrameLocks noChangeAspect="1"/>
          </p:cNvGraphicFramePr>
          <p:nvPr/>
        </p:nvGraphicFramePr>
        <p:xfrm>
          <a:off x="5605463" y="5335588"/>
          <a:ext cx="203200" cy="188912"/>
        </p:xfrm>
        <a:graphic>
          <a:graphicData uri="http://schemas.openxmlformats.org/presentationml/2006/ole">
            <mc:AlternateContent xmlns:mc="http://schemas.openxmlformats.org/markup-compatibility/2006">
              <mc:Choice xmlns:v="urn:schemas-microsoft-com:vml" Requires="v">
                <p:oleObj spid="_x0000_s12320" name="Equation" r:id="rId16" imgW="177480" imgH="164880" progId="Equation.3">
                  <p:embed/>
                </p:oleObj>
              </mc:Choice>
              <mc:Fallback>
                <p:oleObj name="Equation" r:id="rId16" imgW="177480" imgH="164880" progId="Equation.3">
                  <p:embed/>
                  <p:pic>
                    <p:nvPicPr>
                      <p:cNvPr id="3105" name="Object 3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05463" y="5335588"/>
                        <a:ext cx="203200" cy="188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06" name="Object 34"/>
          <p:cNvGraphicFramePr>
            <a:graphicFrameLocks noChangeAspect="1"/>
          </p:cNvGraphicFramePr>
          <p:nvPr/>
        </p:nvGraphicFramePr>
        <p:xfrm>
          <a:off x="4714875" y="5330825"/>
          <a:ext cx="203200" cy="188913"/>
        </p:xfrm>
        <a:graphic>
          <a:graphicData uri="http://schemas.openxmlformats.org/presentationml/2006/ole">
            <mc:AlternateContent xmlns:mc="http://schemas.openxmlformats.org/markup-compatibility/2006">
              <mc:Choice xmlns:v="urn:schemas-microsoft-com:vml" Requires="v">
                <p:oleObj spid="_x0000_s12321" name="Equation" r:id="rId18" imgW="177480" imgH="164880" progId="Equation.3">
                  <p:embed/>
                </p:oleObj>
              </mc:Choice>
              <mc:Fallback>
                <p:oleObj name="Equation" r:id="rId18" imgW="177480" imgH="164880" progId="Equation.3">
                  <p:embed/>
                  <p:pic>
                    <p:nvPicPr>
                      <p:cNvPr id="3106" name="Object 3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14875" y="5330825"/>
                        <a:ext cx="203200" cy="18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07" name="Object 35"/>
          <p:cNvGraphicFramePr>
            <a:graphicFrameLocks noChangeAspect="1"/>
          </p:cNvGraphicFramePr>
          <p:nvPr/>
        </p:nvGraphicFramePr>
        <p:xfrm>
          <a:off x="3359150" y="5313363"/>
          <a:ext cx="203200" cy="188912"/>
        </p:xfrm>
        <a:graphic>
          <a:graphicData uri="http://schemas.openxmlformats.org/presentationml/2006/ole">
            <mc:AlternateContent xmlns:mc="http://schemas.openxmlformats.org/markup-compatibility/2006">
              <mc:Choice xmlns:v="urn:schemas-microsoft-com:vml" Requires="v">
                <p:oleObj spid="_x0000_s12322" name="Equation" r:id="rId20" imgW="177480" imgH="164880" progId="Equation.3">
                  <p:embed/>
                </p:oleObj>
              </mc:Choice>
              <mc:Fallback>
                <p:oleObj name="Equation" r:id="rId20" imgW="177480" imgH="164880" progId="Equation.3">
                  <p:embed/>
                  <p:pic>
                    <p:nvPicPr>
                      <p:cNvPr id="3107" name="Object 3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59150" y="5313363"/>
                        <a:ext cx="203200" cy="188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08" name="Object 36"/>
          <p:cNvGraphicFramePr>
            <a:graphicFrameLocks noChangeAspect="1"/>
          </p:cNvGraphicFramePr>
          <p:nvPr/>
        </p:nvGraphicFramePr>
        <p:xfrm>
          <a:off x="5568950" y="5943600"/>
          <a:ext cx="144463" cy="203200"/>
        </p:xfrm>
        <a:graphic>
          <a:graphicData uri="http://schemas.openxmlformats.org/presentationml/2006/ole">
            <mc:AlternateContent xmlns:mc="http://schemas.openxmlformats.org/markup-compatibility/2006">
              <mc:Choice xmlns:v="urn:schemas-microsoft-com:vml" Requires="v">
                <p:oleObj spid="_x0000_s12323" name="Equation" r:id="rId22" imgW="126720" imgH="177480" progId="Equation.3">
                  <p:embed/>
                </p:oleObj>
              </mc:Choice>
              <mc:Fallback>
                <p:oleObj name="Equation" r:id="rId22" imgW="126720" imgH="177480" progId="Equation.3">
                  <p:embed/>
                  <p:pic>
                    <p:nvPicPr>
                      <p:cNvPr id="3108" name="Object 3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68950" y="5943600"/>
                        <a:ext cx="144463"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09" name="Object 37"/>
          <p:cNvGraphicFramePr>
            <a:graphicFrameLocks noChangeAspect="1"/>
          </p:cNvGraphicFramePr>
          <p:nvPr/>
        </p:nvGraphicFramePr>
        <p:xfrm>
          <a:off x="4095750" y="6337300"/>
          <a:ext cx="144463" cy="203200"/>
        </p:xfrm>
        <a:graphic>
          <a:graphicData uri="http://schemas.openxmlformats.org/presentationml/2006/ole">
            <mc:AlternateContent xmlns:mc="http://schemas.openxmlformats.org/markup-compatibility/2006">
              <mc:Choice xmlns:v="urn:schemas-microsoft-com:vml" Requires="v">
                <p:oleObj spid="_x0000_s12324" name="Equation" r:id="rId24" imgW="126720" imgH="177480" progId="Equation.3">
                  <p:embed/>
                </p:oleObj>
              </mc:Choice>
              <mc:Fallback>
                <p:oleObj name="Equation" r:id="rId24" imgW="126720" imgH="177480" progId="Equation.3">
                  <p:embed/>
                  <p:pic>
                    <p:nvPicPr>
                      <p:cNvPr id="3109" name="Object 3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95750" y="6337300"/>
                        <a:ext cx="144463"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10" name="Object 38"/>
          <p:cNvGraphicFramePr>
            <a:graphicFrameLocks noChangeAspect="1"/>
          </p:cNvGraphicFramePr>
          <p:nvPr/>
        </p:nvGraphicFramePr>
        <p:xfrm>
          <a:off x="2736850" y="5981700"/>
          <a:ext cx="144463" cy="203200"/>
        </p:xfrm>
        <a:graphic>
          <a:graphicData uri="http://schemas.openxmlformats.org/presentationml/2006/ole">
            <mc:AlternateContent xmlns:mc="http://schemas.openxmlformats.org/markup-compatibility/2006">
              <mc:Choice xmlns:v="urn:schemas-microsoft-com:vml" Requires="v">
                <p:oleObj spid="_x0000_s12325" name="Equation" r:id="rId26" imgW="126720" imgH="177480" progId="Equation.3">
                  <p:embed/>
                </p:oleObj>
              </mc:Choice>
              <mc:Fallback>
                <p:oleObj name="Equation" r:id="rId26" imgW="126720" imgH="177480" progId="Equation.3">
                  <p:embed/>
                  <p:pic>
                    <p:nvPicPr>
                      <p:cNvPr id="3110" name="Object 3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736850" y="5981700"/>
                        <a:ext cx="144463"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11" name="Rectangle 39"/>
          <p:cNvSpPr>
            <a:spLocks noChangeArrowheads="1"/>
          </p:cNvSpPr>
          <p:nvPr/>
        </p:nvSpPr>
        <p:spPr bwMode="auto">
          <a:xfrm>
            <a:off x="1795463" y="1406525"/>
            <a:ext cx="195262" cy="217488"/>
          </a:xfrm>
          <a:prstGeom prst="rect">
            <a:avLst/>
          </a:prstGeom>
          <a:solidFill>
            <a:srgbClr val="FF000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12" name="Rectangle 40"/>
          <p:cNvSpPr>
            <a:spLocks noChangeArrowheads="1"/>
          </p:cNvSpPr>
          <p:nvPr/>
        </p:nvSpPr>
        <p:spPr bwMode="auto">
          <a:xfrm>
            <a:off x="1776413" y="1954213"/>
            <a:ext cx="239712" cy="212725"/>
          </a:xfrm>
          <a:prstGeom prst="rect">
            <a:avLst/>
          </a:prstGeom>
          <a:solidFill>
            <a:srgbClr val="3366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13" name="Rectangle 41"/>
          <p:cNvSpPr>
            <a:spLocks noChangeArrowheads="1"/>
          </p:cNvSpPr>
          <p:nvPr/>
        </p:nvSpPr>
        <p:spPr bwMode="auto">
          <a:xfrm>
            <a:off x="1770063" y="2495550"/>
            <a:ext cx="185737" cy="212725"/>
          </a:xfrm>
          <a:prstGeom prst="rect">
            <a:avLst/>
          </a:prstGeom>
          <a:solidFill>
            <a:srgbClr val="FFCC0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397040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87"/>
                                        </p:tgtEl>
                                        <p:attrNameLst>
                                          <p:attrName>style.visibility</p:attrName>
                                        </p:attrNameLst>
                                      </p:cBhvr>
                                      <p:to>
                                        <p:strVal val="visible"/>
                                      </p:to>
                                    </p:set>
                                    <p:animEffect transition="in" filter="dissolve">
                                      <p:cBhvr>
                                        <p:cTn id="7" dur="500"/>
                                        <p:tgtEl>
                                          <p:spTgt spid="3087"/>
                                        </p:tgtEl>
                                      </p:cBhvr>
                                    </p:animEffect>
                                  </p:childTnLst>
                                </p:cTn>
                              </p:par>
                              <p:par>
                                <p:cTn id="8" presetID="9" presetClass="entr" presetSubtype="0" fill="hold" nodeType="withEffect">
                                  <p:stCondLst>
                                    <p:cond delay="0"/>
                                  </p:stCondLst>
                                  <p:childTnLst>
                                    <p:set>
                                      <p:cBhvr>
                                        <p:cTn id="9" dur="1" fill="hold">
                                          <p:stCondLst>
                                            <p:cond delay="0"/>
                                          </p:stCondLst>
                                        </p:cTn>
                                        <p:tgtEl>
                                          <p:spTgt spid="3088"/>
                                        </p:tgtEl>
                                        <p:attrNameLst>
                                          <p:attrName>style.visibility</p:attrName>
                                        </p:attrNameLst>
                                      </p:cBhvr>
                                      <p:to>
                                        <p:strVal val="visible"/>
                                      </p:to>
                                    </p:set>
                                    <p:animEffect transition="in" filter="dissolve">
                                      <p:cBhvr>
                                        <p:cTn id="10" dur="500"/>
                                        <p:tgtEl>
                                          <p:spTgt spid="3088"/>
                                        </p:tgtEl>
                                      </p:cBhvr>
                                    </p:animEffect>
                                  </p:childTnLst>
                                </p:cTn>
                              </p:par>
                              <p:par>
                                <p:cTn id="11" presetID="9" presetClass="entr" presetSubtype="0" fill="hold" nodeType="withEffect">
                                  <p:stCondLst>
                                    <p:cond delay="0"/>
                                  </p:stCondLst>
                                  <p:childTnLst>
                                    <p:set>
                                      <p:cBhvr>
                                        <p:cTn id="12" dur="1" fill="hold">
                                          <p:stCondLst>
                                            <p:cond delay="0"/>
                                          </p:stCondLst>
                                        </p:cTn>
                                        <p:tgtEl>
                                          <p:spTgt spid="3089"/>
                                        </p:tgtEl>
                                        <p:attrNameLst>
                                          <p:attrName>style.visibility</p:attrName>
                                        </p:attrNameLst>
                                      </p:cBhvr>
                                      <p:to>
                                        <p:strVal val="visible"/>
                                      </p:to>
                                    </p:set>
                                    <p:animEffect transition="in" filter="dissolve">
                                      <p:cBhvr>
                                        <p:cTn id="13" dur="500"/>
                                        <p:tgtEl>
                                          <p:spTgt spid="308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091"/>
                                        </p:tgtEl>
                                        <p:attrNameLst>
                                          <p:attrName>style.visibility</p:attrName>
                                        </p:attrNameLst>
                                      </p:cBhvr>
                                      <p:to>
                                        <p:strVal val="visible"/>
                                      </p:to>
                                    </p:set>
                                    <p:animEffect transition="in" filter="dissolve">
                                      <p:cBhvr>
                                        <p:cTn id="18" dur="500"/>
                                        <p:tgtEl>
                                          <p:spTgt spid="309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090"/>
                                        </p:tgtEl>
                                        <p:attrNameLst>
                                          <p:attrName>style.visibility</p:attrName>
                                        </p:attrNameLst>
                                      </p:cBhvr>
                                      <p:to>
                                        <p:strVal val="visible"/>
                                      </p:to>
                                    </p:set>
                                    <p:animEffect transition="in" filter="dissolve">
                                      <p:cBhvr>
                                        <p:cTn id="23" dur="500"/>
                                        <p:tgtEl>
                                          <p:spTgt spid="3090"/>
                                        </p:tgtEl>
                                      </p:cBhvr>
                                    </p:animEffect>
                                  </p:childTnLst>
                                </p:cTn>
                              </p:par>
                              <p:par>
                                <p:cTn id="24" presetID="9" presetClass="entr" presetSubtype="0" fill="hold" nodeType="withEffect">
                                  <p:stCondLst>
                                    <p:cond delay="0"/>
                                  </p:stCondLst>
                                  <p:childTnLst>
                                    <p:set>
                                      <p:cBhvr>
                                        <p:cTn id="25" dur="1" fill="hold">
                                          <p:stCondLst>
                                            <p:cond delay="0"/>
                                          </p:stCondLst>
                                        </p:cTn>
                                        <p:tgtEl>
                                          <p:spTgt spid="3111"/>
                                        </p:tgtEl>
                                        <p:attrNameLst>
                                          <p:attrName>style.visibility</p:attrName>
                                        </p:attrNameLst>
                                      </p:cBhvr>
                                      <p:to>
                                        <p:strVal val="visible"/>
                                      </p:to>
                                    </p:set>
                                    <p:animEffect transition="in" filter="dissolve">
                                      <p:cBhvr>
                                        <p:cTn id="26" dur="500"/>
                                        <p:tgtEl>
                                          <p:spTgt spid="3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xit" presetSubtype="0" fill="hold" nodeType="clickEffect">
                                  <p:stCondLst>
                                    <p:cond delay="0"/>
                                  </p:stCondLst>
                                  <p:childTnLst>
                                    <p:animEffect transition="out" filter="dissolve">
                                      <p:cBhvr>
                                        <p:cTn id="30" dur="500"/>
                                        <p:tgtEl>
                                          <p:spTgt spid="3087"/>
                                        </p:tgtEl>
                                      </p:cBhvr>
                                    </p:animEffect>
                                    <p:set>
                                      <p:cBhvr>
                                        <p:cTn id="31" dur="1" fill="hold">
                                          <p:stCondLst>
                                            <p:cond delay="499"/>
                                          </p:stCondLst>
                                        </p:cTn>
                                        <p:tgtEl>
                                          <p:spTgt spid="3087"/>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088"/>
                                        </p:tgtEl>
                                      </p:cBhvr>
                                    </p:animEffect>
                                    <p:set>
                                      <p:cBhvr>
                                        <p:cTn id="34" dur="1" fill="hold">
                                          <p:stCondLst>
                                            <p:cond delay="499"/>
                                          </p:stCondLst>
                                        </p:cTn>
                                        <p:tgtEl>
                                          <p:spTgt spid="3088"/>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3089"/>
                                        </p:tgtEl>
                                      </p:cBhvr>
                                    </p:animEffect>
                                    <p:set>
                                      <p:cBhvr>
                                        <p:cTn id="37" dur="1" fill="hold">
                                          <p:stCondLst>
                                            <p:cond delay="499"/>
                                          </p:stCondLst>
                                        </p:cTn>
                                        <p:tgtEl>
                                          <p:spTgt spid="3089"/>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3091"/>
                                        </p:tgtEl>
                                      </p:cBhvr>
                                    </p:animEffect>
                                    <p:set>
                                      <p:cBhvr>
                                        <p:cTn id="40" dur="1" fill="hold">
                                          <p:stCondLst>
                                            <p:cond delay="499"/>
                                          </p:stCondLst>
                                        </p:cTn>
                                        <p:tgtEl>
                                          <p:spTgt spid="3091"/>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3093"/>
                                        </p:tgtEl>
                                        <p:attrNameLst>
                                          <p:attrName>style.visibility</p:attrName>
                                        </p:attrNameLst>
                                      </p:cBhvr>
                                      <p:to>
                                        <p:strVal val="visible"/>
                                      </p:to>
                                    </p:set>
                                    <p:animEffect transition="in" filter="dissolve">
                                      <p:cBhvr>
                                        <p:cTn id="45" dur="500"/>
                                        <p:tgtEl>
                                          <p:spTgt spid="3093"/>
                                        </p:tgtEl>
                                      </p:cBhvr>
                                    </p:animEffect>
                                  </p:childTnLst>
                                </p:cTn>
                              </p:par>
                              <p:par>
                                <p:cTn id="46" presetID="9" presetClass="entr" presetSubtype="0" fill="hold" nodeType="withEffect">
                                  <p:stCondLst>
                                    <p:cond delay="0"/>
                                  </p:stCondLst>
                                  <p:childTnLst>
                                    <p:set>
                                      <p:cBhvr>
                                        <p:cTn id="47" dur="1" fill="hold">
                                          <p:stCondLst>
                                            <p:cond delay="0"/>
                                          </p:stCondLst>
                                        </p:cTn>
                                        <p:tgtEl>
                                          <p:spTgt spid="3094"/>
                                        </p:tgtEl>
                                        <p:attrNameLst>
                                          <p:attrName>style.visibility</p:attrName>
                                        </p:attrNameLst>
                                      </p:cBhvr>
                                      <p:to>
                                        <p:strVal val="visible"/>
                                      </p:to>
                                    </p:set>
                                    <p:animEffect transition="in" filter="dissolve">
                                      <p:cBhvr>
                                        <p:cTn id="48" dur="500"/>
                                        <p:tgtEl>
                                          <p:spTgt spid="3094"/>
                                        </p:tgtEl>
                                      </p:cBhvr>
                                    </p:animEffect>
                                  </p:childTnLst>
                                </p:cTn>
                              </p:par>
                              <p:par>
                                <p:cTn id="49" presetID="9" presetClass="entr" presetSubtype="0" fill="hold" nodeType="withEffect">
                                  <p:stCondLst>
                                    <p:cond delay="0"/>
                                  </p:stCondLst>
                                  <p:childTnLst>
                                    <p:set>
                                      <p:cBhvr>
                                        <p:cTn id="50" dur="1" fill="hold">
                                          <p:stCondLst>
                                            <p:cond delay="0"/>
                                          </p:stCondLst>
                                        </p:cTn>
                                        <p:tgtEl>
                                          <p:spTgt spid="3095"/>
                                        </p:tgtEl>
                                        <p:attrNameLst>
                                          <p:attrName>style.visibility</p:attrName>
                                        </p:attrNameLst>
                                      </p:cBhvr>
                                      <p:to>
                                        <p:strVal val="visible"/>
                                      </p:to>
                                    </p:set>
                                    <p:animEffect transition="in" filter="dissolve">
                                      <p:cBhvr>
                                        <p:cTn id="51" dur="500"/>
                                        <p:tgtEl>
                                          <p:spTgt spid="309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3092"/>
                                        </p:tgtEl>
                                        <p:attrNameLst>
                                          <p:attrName>style.visibility</p:attrName>
                                        </p:attrNameLst>
                                      </p:cBhvr>
                                      <p:to>
                                        <p:strVal val="visible"/>
                                      </p:to>
                                    </p:set>
                                    <p:animEffect transition="in" filter="dissolve">
                                      <p:cBhvr>
                                        <p:cTn id="56" dur="500"/>
                                        <p:tgtEl>
                                          <p:spTgt spid="309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3096"/>
                                        </p:tgtEl>
                                        <p:attrNameLst>
                                          <p:attrName>style.visibility</p:attrName>
                                        </p:attrNameLst>
                                      </p:cBhvr>
                                      <p:to>
                                        <p:strVal val="visible"/>
                                      </p:to>
                                    </p:set>
                                    <p:animEffect transition="in" filter="dissolve">
                                      <p:cBhvr>
                                        <p:cTn id="61" dur="500"/>
                                        <p:tgtEl>
                                          <p:spTgt spid="3096"/>
                                        </p:tgtEl>
                                      </p:cBhvr>
                                    </p:animEffect>
                                  </p:childTnLst>
                                </p:cTn>
                              </p:par>
                              <p:par>
                                <p:cTn id="62" presetID="9" presetClass="entr" presetSubtype="0" fill="hold" nodeType="withEffect">
                                  <p:stCondLst>
                                    <p:cond delay="0"/>
                                  </p:stCondLst>
                                  <p:childTnLst>
                                    <p:set>
                                      <p:cBhvr>
                                        <p:cTn id="63" dur="1" fill="hold">
                                          <p:stCondLst>
                                            <p:cond delay="0"/>
                                          </p:stCondLst>
                                        </p:cTn>
                                        <p:tgtEl>
                                          <p:spTgt spid="3112"/>
                                        </p:tgtEl>
                                        <p:attrNameLst>
                                          <p:attrName>style.visibility</p:attrName>
                                        </p:attrNameLst>
                                      </p:cBhvr>
                                      <p:to>
                                        <p:strVal val="visible"/>
                                      </p:to>
                                    </p:set>
                                    <p:animEffect transition="in" filter="dissolve">
                                      <p:cBhvr>
                                        <p:cTn id="64" dur="500"/>
                                        <p:tgtEl>
                                          <p:spTgt spid="311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xit" presetSubtype="0" fill="hold" nodeType="clickEffect">
                                  <p:stCondLst>
                                    <p:cond delay="0"/>
                                  </p:stCondLst>
                                  <p:childTnLst>
                                    <p:animEffect transition="out" filter="dissolve">
                                      <p:cBhvr>
                                        <p:cTn id="68" dur="500"/>
                                        <p:tgtEl>
                                          <p:spTgt spid="3093"/>
                                        </p:tgtEl>
                                      </p:cBhvr>
                                    </p:animEffect>
                                    <p:set>
                                      <p:cBhvr>
                                        <p:cTn id="69" dur="1" fill="hold">
                                          <p:stCondLst>
                                            <p:cond delay="499"/>
                                          </p:stCondLst>
                                        </p:cTn>
                                        <p:tgtEl>
                                          <p:spTgt spid="3093"/>
                                        </p:tgtEl>
                                        <p:attrNameLst>
                                          <p:attrName>style.visibility</p:attrName>
                                        </p:attrNameLst>
                                      </p:cBhvr>
                                      <p:to>
                                        <p:strVal val="hidden"/>
                                      </p:to>
                                    </p:set>
                                  </p:childTnLst>
                                </p:cTn>
                              </p:par>
                              <p:par>
                                <p:cTn id="70" presetID="9" presetClass="exit" presetSubtype="0" fill="hold" nodeType="withEffect">
                                  <p:stCondLst>
                                    <p:cond delay="0"/>
                                  </p:stCondLst>
                                  <p:childTnLst>
                                    <p:animEffect transition="out" filter="dissolve">
                                      <p:cBhvr>
                                        <p:cTn id="71" dur="500"/>
                                        <p:tgtEl>
                                          <p:spTgt spid="3094"/>
                                        </p:tgtEl>
                                      </p:cBhvr>
                                    </p:animEffect>
                                    <p:set>
                                      <p:cBhvr>
                                        <p:cTn id="72" dur="1" fill="hold">
                                          <p:stCondLst>
                                            <p:cond delay="499"/>
                                          </p:stCondLst>
                                        </p:cTn>
                                        <p:tgtEl>
                                          <p:spTgt spid="3094"/>
                                        </p:tgtEl>
                                        <p:attrNameLst>
                                          <p:attrName>style.visibility</p:attrName>
                                        </p:attrNameLst>
                                      </p:cBhvr>
                                      <p:to>
                                        <p:strVal val="hidden"/>
                                      </p:to>
                                    </p:set>
                                  </p:childTnLst>
                                </p:cTn>
                              </p:par>
                              <p:par>
                                <p:cTn id="73" presetID="9" presetClass="exit" presetSubtype="0" fill="hold" nodeType="withEffect">
                                  <p:stCondLst>
                                    <p:cond delay="0"/>
                                  </p:stCondLst>
                                  <p:childTnLst>
                                    <p:animEffect transition="out" filter="dissolve">
                                      <p:cBhvr>
                                        <p:cTn id="74" dur="500"/>
                                        <p:tgtEl>
                                          <p:spTgt spid="3095"/>
                                        </p:tgtEl>
                                      </p:cBhvr>
                                    </p:animEffect>
                                    <p:set>
                                      <p:cBhvr>
                                        <p:cTn id="75" dur="1" fill="hold">
                                          <p:stCondLst>
                                            <p:cond delay="499"/>
                                          </p:stCondLst>
                                        </p:cTn>
                                        <p:tgtEl>
                                          <p:spTgt spid="3095"/>
                                        </p:tgtEl>
                                        <p:attrNameLst>
                                          <p:attrName>style.visibility</p:attrName>
                                        </p:attrNameLst>
                                      </p:cBhvr>
                                      <p:to>
                                        <p:strVal val="hidden"/>
                                      </p:to>
                                    </p:set>
                                  </p:childTnLst>
                                </p:cTn>
                              </p:par>
                              <p:par>
                                <p:cTn id="76" presetID="9" presetClass="exit" presetSubtype="0" fill="hold" nodeType="withEffect">
                                  <p:stCondLst>
                                    <p:cond delay="0"/>
                                  </p:stCondLst>
                                  <p:childTnLst>
                                    <p:animEffect transition="out" filter="dissolve">
                                      <p:cBhvr>
                                        <p:cTn id="77" dur="500"/>
                                        <p:tgtEl>
                                          <p:spTgt spid="3092"/>
                                        </p:tgtEl>
                                      </p:cBhvr>
                                    </p:animEffect>
                                    <p:set>
                                      <p:cBhvr>
                                        <p:cTn id="78" dur="1" fill="hold">
                                          <p:stCondLst>
                                            <p:cond delay="499"/>
                                          </p:stCondLst>
                                        </p:cTn>
                                        <p:tgtEl>
                                          <p:spTgt spid="3092"/>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nodeType="clickEffect">
                                  <p:stCondLst>
                                    <p:cond delay="0"/>
                                  </p:stCondLst>
                                  <p:childTnLst>
                                    <p:set>
                                      <p:cBhvr>
                                        <p:cTn id="82" dur="1" fill="hold">
                                          <p:stCondLst>
                                            <p:cond delay="0"/>
                                          </p:stCondLst>
                                        </p:cTn>
                                        <p:tgtEl>
                                          <p:spTgt spid="3098"/>
                                        </p:tgtEl>
                                        <p:attrNameLst>
                                          <p:attrName>style.visibility</p:attrName>
                                        </p:attrNameLst>
                                      </p:cBhvr>
                                      <p:to>
                                        <p:strVal val="visible"/>
                                      </p:to>
                                    </p:set>
                                    <p:animEffect transition="in" filter="dissolve">
                                      <p:cBhvr>
                                        <p:cTn id="83" dur="500"/>
                                        <p:tgtEl>
                                          <p:spTgt spid="3098"/>
                                        </p:tgtEl>
                                      </p:cBhvr>
                                    </p:animEffect>
                                  </p:childTnLst>
                                </p:cTn>
                              </p:par>
                              <p:par>
                                <p:cTn id="84" presetID="9" presetClass="entr" presetSubtype="0" fill="hold" nodeType="withEffect">
                                  <p:stCondLst>
                                    <p:cond delay="0"/>
                                  </p:stCondLst>
                                  <p:childTnLst>
                                    <p:set>
                                      <p:cBhvr>
                                        <p:cTn id="85" dur="1" fill="hold">
                                          <p:stCondLst>
                                            <p:cond delay="0"/>
                                          </p:stCondLst>
                                        </p:cTn>
                                        <p:tgtEl>
                                          <p:spTgt spid="3099"/>
                                        </p:tgtEl>
                                        <p:attrNameLst>
                                          <p:attrName>style.visibility</p:attrName>
                                        </p:attrNameLst>
                                      </p:cBhvr>
                                      <p:to>
                                        <p:strVal val="visible"/>
                                      </p:to>
                                    </p:set>
                                    <p:animEffect transition="in" filter="dissolve">
                                      <p:cBhvr>
                                        <p:cTn id="86" dur="500"/>
                                        <p:tgtEl>
                                          <p:spTgt spid="3099"/>
                                        </p:tgtEl>
                                      </p:cBhvr>
                                    </p:animEffect>
                                  </p:childTnLst>
                                </p:cTn>
                              </p:par>
                              <p:par>
                                <p:cTn id="87" presetID="9" presetClass="entr" presetSubtype="0" fill="hold" nodeType="withEffect">
                                  <p:stCondLst>
                                    <p:cond delay="0"/>
                                  </p:stCondLst>
                                  <p:childTnLst>
                                    <p:set>
                                      <p:cBhvr>
                                        <p:cTn id="88" dur="1" fill="hold">
                                          <p:stCondLst>
                                            <p:cond delay="0"/>
                                          </p:stCondLst>
                                        </p:cTn>
                                        <p:tgtEl>
                                          <p:spTgt spid="3100"/>
                                        </p:tgtEl>
                                        <p:attrNameLst>
                                          <p:attrName>style.visibility</p:attrName>
                                        </p:attrNameLst>
                                      </p:cBhvr>
                                      <p:to>
                                        <p:strVal val="visible"/>
                                      </p:to>
                                    </p:set>
                                    <p:animEffect transition="in" filter="dissolve">
                                      <p:cBhvr>
                                        <p:cTn id="89" dur="500"/>
                                        <p:tgtEl>
                                          <p:spTgt spid="310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9" presetClass="entr" presetSubtype="0" fill="hold" nodeType="clickEffect">
                                  <p:stCondLst>
                                    <p:cond delay="0"/>
                                  </p:stCondLst>
                                  <p:childTnLst>
                                    <p:set>
                                      <p:cBhvr>
                                        <p:cTn id="93" dur="1" fill="hold">
                                          <p:stCondLst>
                                            <p:cond delay="0"/>
                                          </p:stCondLst>
                                        </p:cTn>
                                        <p:tgtEl>
                                          <p:spTgt spid="3097"/>
                                        </p:tgtEl>
                                        <p:attrNameLst>
                                          <p:attrName>style.visibility</p:attrName>
                                        </p:attrNameLst>
                                      </p:cBhvr>
                                      <p:to>
                                        <p:strVal val="visible"/>
                                      </p:to>
                                    </p:set>
                                    <p:animEffect transition="in" filter="dissolve">
                                      <p:cBhvr>
                                        <p:cTn id="94" dur="500"/>
                                        <p:tgtEl>
                                          <p:spTgt spid="309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ntr" presetSubtype="0" fill="hold" nodeType="clickEffect">
                                  <p:stCondLst>
                                    <p:cond delay="0"/>
                                  </p:stCondLst>
                                  <p:childTnLst>
                                    <p:set>
                                      <p:cBhvr>
                                        <p:cTn id="98" dur="1" fill="hold">
                                          <p:stCondLst>
                                            <p:cond delay="0"/>
                                          </p:stCondLst>
                                        </p:cTn>
                                        <p:tgtEl>
                                          <p:spTgt spid="3101"/>
                                        </p:tgtEl>
                                        <p:attrNameLst>
                                          <p:attrName>style.visibility</p:attrName>
                                        </p:attrNameLst>
                                      </p:cBhvr>
                                      <p:to>
                                        <p:strVal val="visible"/>
                                      </p:to>
                                    </p:set>
                                    <p:animEffect transition="in" filter="dissolve">
                                      <p:cBhvr>
                                        <p:cTn id="99" dur="500"/>
                                        <p:tgtEl>
                                          <p:spTgt spid="3101"/>
                                        </p:tgtEl>
                                      </p:cBhvr>
                                    </p:animEffect>
                                  </p:childTnLst>
                                </p:cTn>
                              </p:par>
                              <p:par>
                                <p:cTn id="100" presetID="9" presetClass="entr" presetSubtype="0" fill="hold" nodeType="withEffect">
                                  <p:stCondLst>
                                    <p:cond delay="0"/>
                                  </p:stCondLst>
                                  <p:childTnLst>
                                    <p:set>
                                      <p:cBhvr>
                                        <p:cTn id="101" dur="1" fill="hold">
                                          <p:stCondLst>
                                            <p:cond delay="0"/>
                                          </p:stCondLst>
                                        </p:cTn>
                                        <p:tgtEl>
                                          <p:spTgt spid="3113"/>
                                        </p:tgtEl>
                                        <p:attrNameLst>
                                          <p:attrName>style.visibility</p:attrName>
                                        </p:attrNameLst>
                                      </p:cBhvr>
                                      <p:to>
                                        <p:strVal val="visible"/>
                                      </p:to>
                                    </p:set>
                                    <p:animEffect transition="in" filter="dissolve">
                                      <p:cBhvr>
                                        <p:cTn id="102" dur="500"/>
                                        <p:tgtEl>
                                          <p:spTgt spid="311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xit" presetSubtype="0" fill="hold" nodeType="clickEffect">
                                  <p:stCondLst>
                                    <p:cond delay="0"/>
                                  </p:stCondLst>
                                  <p:childTnLst>
                                    <p:animEffect transition="out" filter="dissolve">
                                      <p:cBhvr>
                                        <p:cTn id="106" dur="500"/>
                                        <p:tgtEl>
                                          <p:spTgt spid="3098"/>
                                        </p:tgtEl>
                                      </p:cBhvr>
                                    </p:animEffect>
                                    <p:set>
                                      <p:cBhvr>
                                        <p:cTn id="107" dur="1" fill="hold">
                                          <p:stCondLst>
                                            <p:cond delay="499"/>
                                          </p:stCondLst>
                                        </p:cTn>
                                        <p:tgtEl>
                                          <p:spTgt spid="3098"/>
                                        </p:tgtEl>
                                        <p:attrNameLst>
                                          <p:attrName>style.visibility</p:attrName>
                                        </p:attrNameLst>
                                      </p:cBhvr>
                                      <p:to>
                                        <p:strVal val="hidden"/>
                                      </p:to>
                                    </p:set>
                                  </p:childTnLst>
                                </p:cTn>
                              </p:par>
                              <p:par>
                                <p:cTn id="108" presetID="9" presetClass="exit" presetSubtype="0" fill="hold" nodeType="withEffect">
                                  <p:stCondLst>
                                    <p:cond delay="0"/>
                                  </p:stCondLst>
                                  <p:childTnLst>
                                    <p:animEffect transition="out" filter="dissolve">
                                      <p:cBhvr>
                                        <p:cTn id="109" dur="500"/>
                                        <p:tgtEl>
                                          <p:spTgt spid="3099"/>
                                        </p:tgtEl>
                                      </p:cBhvr>
                                    </p:animEffect>
                                    <p:set>
                                      <p:cBhvr>
                                        <p:cTn id="110" dur="1" fill="hold">
                                          <p:stCondLst>
                                            <p:cond delay="499"/>
                                          </p:stCondLst>
                                        </p:cTn>
                                        <p:tgtEl>
                                          <p:spTgt spid="3099"/>
                                        </p:tgtEl>
                                        <p:attrNameLst>
                                          <p:attrName>style.visibility</p:attrName>
                                        </p:attrNameLst>
                                      </p:cBhvr>
                                      <p:to>
                                        <p:strVal val="hidden"/>
                                      </p:to>
                                    </p:set>
                                  </p:childTnLst>
                                </p:cTn>
                              </p:par>
                              <p:par>
                                <p:cTn id="111" presetID="9" presetClass="exit" presetSubtype="0" fill="hold" nodeType="withEffect">
                                  <p:stCondLst>
                                    <p:cond delay="0"/>
                                  </p:stCondLst>
                                  <p:childTnLst>
                                    <p:animEffect transition="out" filter="dissolve">
                                      <p:cBhvr>
                                        <p:cTn id="112" dur="500"/>
                                        <p:tgtEl>
                                          <p:spTgt spid="3100"/>
                                        </p:tgtEl>
                                      </p:cBhvr>
                                    </p:animEffect>
                                    <p:set>
                                      <p:cBhvr>
                                        <p:cTn id="113" dur="1" fill="hold">
                                          <p:stCondLst>
                                            <p:cond delay="499"/>
                                          </p:stCondLst>
                                        </p:cTn>
                                        <p:tgtEl>
                                          <p:spTgt spid="3100"/>
                                        </p:tgtEl>
                                        <p:attrNameLst>
                                          <p:attrName>style.visibility</p:attrName>
                                        </p:attrNameLst>
                                      </p:cBhvr>
                                      <p:to>
                                        <p:strVal val="hidden"/>
                                      </p:to>
                                    </p:set>
                                  </p:childTnLst>
                                </p:cTn>
                              </p:par>
                              <p:par>
                                <p:cTn id="114" presetID="9" presetClass="exit" presetSubtype="0" fill="hold" nodeType="withEffect">
                                  <p:stCondLst>
                                    <p:cond delay="0"/>
                                  </p:stCondLst>
                                  <p:childTnLst>
                                    <p:animEffect transition="out" filter="dissolve">
                                      <p:cBhvr>
                                        <p:cTn id="115" dur="500"/>
                                        <p:tgtEl>
                                          <p:spTgt spid="3097"/>
                                        </p:tgtEl>
                                      </p:cBhvr>
                                    </p:animEffect>
                                    <p:set>
                                      <p:cBhvr>
                                        <p:cTn id="116" dur="1" fill="hold">
                                          <p:stCondLst>
                                            <p:cond delay="499"/>
                                          </p:stCondLst>
                                        </p:cTn>
                                        <p:tgtEl>
                                          <p:spTgt spid="3097"/>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9" presetClass="entr" presetSubtype="0" fill="hold" nodeType="clickEffect">
                                  <p:stCondLst>
                                    <p:cond delay="0"/>
                                  </p:stCondLst>
                                  <p:childTnLst>
                                    <p:set>
                                      <p:cBhvr>
                                        <p:cTn id="120" dur="1" fill="hold">
                                          <p:stCondLst>
                                            <p:cond delay="0"/>
                                          </p:stCondLst>
                                        </p:cTn>
                                        <p:tgtEl>
                                          <p:spTgt spid="3102"/>
                                        </p:tgtEl>
                                        <p:attrNameLst>
                                          <p:attrName>style.visibility</p:attrName>
                                        </p:attrNameLst>
                                      </p:cBhvr>
                                      <p:to>
                                        <p:strVal val="visible"/>
                                      </p:to>
                                    </p:set>
                                    <p:animEffect transition="in" filter="dissolve">
                                      <p:cBhvr>
                                        <p:cTn id="121" dur="500"/>
                                        <p:tgtEl>
                                          <p:spTgt spid="3102"/>
                                        </p:tgtEl>
                                      </p:cBhvr>
                                    </p:animEffect>
                                  </p:childTnLst>
                                </p:cTn>
                              </p:par>
                              <p:par>
                                <p:cTn id="122" presetID="9" presetClass="entr" presetSubtype="0" fill="hold" nodeType="withEffect">
                                  <p:stCondLst>
                                    <p:cond delay="0"/>
                                  </p:stCondLst>
                                  <p:childTnLst>
                                    <p:set>
                                      <p:cBhvr>
                                        <p:cTn id="123" dur="1" fill="hold">
                                          <p:stCondLst>
                                            <p:cond delay="0"/>
                                          </p:stCondLst>
                                        </p:cTn>
                                        <p:tgtEl>
                                          <p:spTgt spid="3103"/>
                                        </p:tgtEl>
                                        <p:attrNameLst>
                                          <p:attrName>style.visibility</p:attrName>
                                        </p:attrNameLst>
                                      </p:cBhvr>
                                      <p:to>
                                        <p:strVal val="visible"/>
                                      </p:to>
                                    </p:set>
                                    <p:animEffect transition="in" filter="dissolve">
                                      <p:cBhvr>
                                        <p:cTn id="124" dur="500"/>
                                        <p:tgtEl>
                                          <p:spTgt spid="3103"/>
                                        </p:tgtEl>
                                      </p:cBhvr>
                                    </p:animEffect>
                                  </p:childTnLst>
                                </p:cTn>
                              </p:par>
                              <p:par>
                                <p:cTn id="125" presetID="9" presetClass="entr" presetSubtype="0" fill="hold" nodeType="withEffect">
                                  <p:stCondLst>
                                    <p:cond delay="0"/>
                                  </p:stCondLst>
                                  <p:childTnLst>
                                    <p:set>
                                      <p:cBhvr>
                                        <p:cTn id="126" dur="1" fill="hold">
                                          <p:stCondLst>
                                            <p:cond delay="0"/>
                                          </p:stCondLst>
                                        </p:cTn>
                                        <p:tgtEl>
                                          <p:spTgt spid="3104"/>
                                        </p:tgtEl>
                                        <p:attrNameLst>
                                          <p:attrName>style.visibility</p:attrName>
                                        </p:attrNameLst>
                                      </p:cBhvr>
                                      <p:to>
                                        <p:strVal val="visible"/>
                                      </p:to>
                                    </p:set>
                                    <p:animEffect transition="in" filter="dissolve">
                                      <p:cBhvr>
                                        <p:cTn id="127" dur="500"/>
                                        <p:tgtEl>
                                          <p:spTgt spid="3104"/>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9" presetClass="entr" presetSubtype="0" fill="hold" nodeType="clickEffect">
                                  <p:stCondLst>
                                    <p:cond delay="0"/>
                                  </p:stCondLst>
                                  <p:childTnLst>
                                    <p:set>
                                      <p:cBhvr>
                                        <p:cTn id="131" dur="1" fill="hold">
                                          <p:stCondLst>
                                            <p:cond delay="0"/>
                                          </p:stCondLst>
                                        </p:cTn>
                                        <p:tgtEl>
                                          <p:spTgt spid="3105"/>
                                        </p:tgtEl>
                                        <p:attrNameLst>
                                          <p:attrName>style.visibility</p:attrName>
                                        </p:attrNameLst>
                                      </p:cBhvr>
                                      <p:to>
                                        <p:strVal val="visible"/>
                                      </p:to>
                                    </p:set>
                                    <p:animEffect transition="in" filter="dissolve">
                                      <p:cBhvr>
                                        <p:cTn id="132" dur="500"/>
                                        <p:tgtEl>
                                          <p:spTgt spid="3105"/>
                                        </p:tgtEl>
                                      </p:cBhvr>
                                    </p:animEffect>
                                  </p:childTnLst>
                                </p:cTn>
                              </p:par>
                              <p:par>
                                <p:cTn id="133" presetID="9" presetClass="entr" presetSubtype="0" fill="hold" nodeType="withEffect">
                                  <p:stCondLst>
                                    <p:cond delay="0"/>
                                  </p:stCondLst>
                                  <p:childTnLst>
                                    <p:set>
                                      <p:cBhvr>
                                        <p:cTn id="134" dur="1" fill="hold">
                                          <p:stCondLst>
                                            <p:cond delay="0"/>
                                          </p:stCondLst>
                                        </p:cTn>
                                        <p:tgtEl>
                                          <p:spTgt spid="3106"/>
                                        </p:tgtEl>
                                        <p:attrNameLst>
                                          <p:attrName>style.visibility</p:attrName>
                                        </p:attrNameLst>
                                      </p:cBhvr>
                                      <p:to>
                                        <p:strVal val="visible"/>
                                      </p:to>
                                    </p:set>
                                    <p:animEffect transition="in" filter="dissolve">
                                      <p:cBhvr>
                                        <p:cTn id="135" dur="500"/>
                                        <p:tgtEl>
                                          <p:spTgt spid="3106"/>
                                        </p:tgtEl>
                                      </p:cBhvr>
                                    </p:animEffect>
                                  </p:childTnLst>
                                </p:cTn>
                              </p:par>
                              <p:par>
                                <p:cTn id="136" presetID="9" presetClass="entr" presetSubtype="0" fill="hold" nodeType="withEffect">
                                  <p:stCondLst>
                                    <p:cond delay="0"/>
                                  </p:stCondLst>
                                  <p:childTnLst>
                                    <p:set>
                                      <p:cBhvr>
                                        <p:cTn id="137" dur="1" fill="hold">
                                          <p:stCondLst>
                                            <p:cond delay="0"/>
                                          </p:stCondLst>
                                        </p:cTn>
                                        <p:tgtEl>
                                          <p:spTgt spid="3107"/>
                                        </p:tgtEl>
                                        <p:attrNameLst>
                                          <p:attrName>style.visibility</p:attrName>
                                        </p:attrNameLst>
                                      </p:cBhvr>
                                      <p:to>
                                        <p:strVal val="visible"/>
                                      </p:to>
                                    </p:set>
                                    <p:animEffect transition="in" filter="dissolve">
                                      <p:cBhvr>
                                        <p:cTn id="138" dur="500"/>
                                        <p:tgtEl>
                                          <p:spTgt spid="3107"/>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9" presetClass="entr" presetSubtype="0" fill="hold" nodeType="clickEffect">
                                  <p:stCondLst>
                                    <p:cond delay="0"/>
                                  </p:stCondLst>
                                  <p:childTnLst>
                                    <p:set>
                                      <p:cBhvr>
                                        <p:cTn id="142" dur="1" fill="hold">
                                          <p:stCondLst>
                                            <p:cond delay="0"/>
                                          </p:stCondLst>
                                        </p:cTn>
                                        <p:tgtEl>
                                          <p:spTgt spid="3108"/>
                                        </p:tgtEl>
                                        <p:attrNameLst>
                                          <p:attrName>style.visibility</p:attrName>
                                        </p:attrNameLst>
                                      </p:cBhvr>
                                      <p:to>
                                        <p:strVal val="visible"/>
                                      </p:to>
                                    </p:set>
                                    <p:animEffect transition="in" filter="dissolve">
                                      <p:cBhvr>
                                        <p:cTn id="143" dur="500"/>
                                        <p:tgtEl>
                                          <p:spTgt spid="3108"/>
                                        </p:tgtEl>
                                      </p:cBhvr>
                                    </p:animEffect>
                                  </p:childTnLst>
                                </p:cTn>
                              </p:par>
                              <p:par>
                                <p:cTn id="144" presetID="9" presetClass="entr" presetSubtype="0" fill="hold" nodeType="withEffect">
                                  <p:stCondLst>
                                    <p:cond delay="0"/>
                                  </p:stCondLst>
                                  <p:childTnLst>
                                    <p:set>
                                      <p:cBhvr>
                                        <p:cTn id="145" dur="1" fill="hold">
                                          <p:stCondLst>
                                            <p:cond delay="0"/>
                                          </p:stCondLst>
                                        </p:cTn>
                                        <p:tgtEl>
                                          <p:spTgt spid="3109"/>
                                        </p:tgtEl>
                                        <p:attrNameLst>
                                          <p:attrName>style.visibility</p:attrName>
                                        </p:attrNameLst>
                                      </p:cBhvr>
                                      <p:to>
                                        <p:strVal val="visible"/>
                                      </p:to>
                                    </p:set>
                                    <p:animEffect transition="in" filter="dissolve">
                                      <p:cBhvr>
                                        <p:cTn id="146" dur="500"/>
                                        <p:tgtEl>
                                          <p:spTgt spid="3109"/>
                                        </p:tgtEl>
                                      </p:cBhvr>
                                    </p:animEffect>
                                  </p:childTnLst>
                                </p:cTn>
                              </p:par>
                              <p:par>
                                <p:cTn id="147" presetID="9" presetClass="entr" presetSubtype="0" fill="hold" nodeType="withEffect">
                                  <p:stCondLst>
                                    <p:cond delay="0"/>
                                  </p:stCondLst>
                                  <p:childTnLst>
                                    <p:set>
                                      <p:cBhvr>
                                        <p:cTn id="148" dur="1" fill="hold">
                                          <p:stCondLst>
                                            <p:cond delay="0"/>
                                          </p:stCondLst>
                                        </p:cTn>
                                        <p:tgtEl>
                                          <p:spTgt spid="3110"/>
                                        </p:tgtEl>
                                        <p:attrNameLst>
                                          <p:attrName>style.visibility</p:attrName>
                                        </p:attrNameLst>
                                      </p:cBhvr>
                                      <p:to>
                                        <p:strVal val="visible"/>
                                      </p:to>
                                    </p:set>
                                    <p:animEffect transition="in" filter="dissolve">
                                      <p:cBhvr>
                                        <p:cTn id="149" dur="500"/>
                                        <p:tgtEl>
                                          <p:spTgt spid="3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663" y="2697163"/>
            <a:ext cx="8455025" cy="3943350"/>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8"/>
          <p:cNvSpPr>
            <a:spLocks noChangeArrowheads="1"/>
          </p:cNvSpPr>
          <p:nvPr/>
        </p:nvSpPr>
        <p:spPr bwMode="auto">
          <a:xfrm>
            <a:off x="360363" y="153988"/>
            <a:ext cx="3333750" cy="25638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9pPr>
          </a:lstStyle>
          <a:p>
            <a:r>
              <a:rPr lang="en-US" altLang="en-US" b="0">
                <a:cs typeface="Times New Roman" panose="02020603050405020304" pitchFamily="18" charset="0"/>
              </a:rPr>
              <a:t>Take your answer to part (</a:t>
            </a:r>
            <a:r>
              <a:rPr lang="en-US" altLang="en-US" b="0" i="1">
                <a:cs typeface="Times New Roman" panose="02020603050405020304" pitchFamily="18" charset="0"/>
              </a:rPr>
              <a:t>b</a:t>
            </a:r>
            <a:r>
              <a:rPr lang="en-US" altLang="en-US" b="0">
                <a:cs typeface="Times New Roman" panose="02020603050405020304" pitchFamily="18" charset="0"/>
              </a:rPr>
              <a:t>) as the initial flow pattern.</a:t>
            </a:r>
            <a:endParaRPr lang="en-US" altLang="en-US" b="0"/>
          </a:p>
          <a:p>
            <a:pPr eaLnBrk="0" hangingPunct="0"/>
            <a:r>
              <a:rPr lang="en-US" altLang="en-US" b="0">
                <a:cs typeface="Times New Roman" panose="02020603050405020304" pitchFamily="18" charset="0"/>
              </a:rPr>
              <a:t>(c)(i) Use the labelling procedure to find a maximum flow from </a:t>
            </a:r>
            <a:r>
              <a:rPr lang="en-US" altLang="en-US" b="0" i="1">
                <a:cs typeface="Times New Roman" panose="02020603050405020304" pitchFamily="18" charset="0"/>
              </a:rPr>
              <a:t>S</a:t>
            </a:r>
            <a:r>
              <a:rPr lang="en-US" altLang="en-US" b="0">
                <a:cs typeface="Times New Roman" panose="02020603050405020304" pitchFamily="18" charset="0"/>
              </a:rPr>
              <a:t> to </a:t>
            </a:r>
            <a:r>
              <a:rPr lang="en-US" altLang="en-US" b="0" i="1">
                <a:cs typeface="Times New Roman" panose="02020603050405020304" pitchFamily="18" charset="0"/>
              </a:rPr>
              <a:t>T</a:t>
            </a:r>
            <a:r>
              <a:rPr lang="en-US" altLang="en-US" b="0">
                <a:cs typeface="Times New Roman" panose="02020603050405020304" pitchFamily="18" charset="0"/>
              </a:rPr>
              <a:t>. Your working should be shown on Diagram 2 below. List each flow-augmenting route you use, together with its flow.</a:t>
            </a:r>
            <a:endParaRPr lang="en-US" altLang="en-US" b="0"/>
          </a:p>
        </p:txBody>
      </p:sp>
      <p:sp>
        <p:nvSpPr>
          <p:cNvPr id="4107" name="Rectangle 11"/>
          <p:cNvSpPr>
            <a:spLocks noChangeArrowheads="1"/>
          </p:cNvSpPr>
          <p:nvPr/>
        </p:nvSpPr>
        <p:spPr bwMode="auto">
          <a:xfrm>
            <a:off x="7251700" y="6057900"/>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Diagram 2</a:t>
            </a:r>
          </a:p>
        </p:txBody>
      </p:sp>
      <p:pic>
        <p:nvPicPr>
          <p:cNvPr id="410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7300" y="355600"/>
            <a:ext cx="5130800" cy="2317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09" name="Object 13"/>
          <p:cNvGraphicFramePr>
            <a:graphicFrameLocks noChangeAspect="1"/>
          </p:cNvGraphicFramePr>
          <p:nvPr/>
        </p:nvGraphicFramePr>
        <p:xfrm>
          <a:off x="6913563" y="3792538"/>
          <a:ext cx="180975" cy="254000"/>
        </p:xfrm>
        <a:graphic>
          <a:graphicData uri="http://schemas.openxmlformats.org/presentationml/2006/ole">
            <mc:AlternateContent xmlns:mc="http://schemas.openxmlformats.org/markup-compatibility/2006">
              <mc:Choice xmlns:v="urn:schemas-microsoft-com:vml" Requires="v">
                <p:oleObj spid="_x0000_s13398" name="Equation" r:id="rId6" imgW="126720" imgH="177480" progId="Equation.3">
                  <p:embed/>
                </p:oleObj>
              </mc:Choice>
              <mc:Fallback>
                <p:oleObj name="Equation" r:id="rId6" imgW="126720" imgH="177480" progId="Equation.3">
                  <p:embed/>
                  <p:pic>
                    <p:nvPicPr>
                      <p:cNvPr id="4109"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3563" y="3792538"/>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0" name="Object 14"/>
          <p:cNvGraphicFramePr>
            <a:graphicFrameLocks noChangeAspect="1"/>
          </p:cNvGraphicFramePr>
          <p:nvPr/>
        </p:nvGraphicFramePr>
        <p:xfrm>
          <a:off x="3892550" y="2727325"/>
          <a:ext cx="180975" cy="254000"/>
        </p:xfrm>
        <a:graphic>
          <a:graphicData uri="http://schemas.openxmlformats.org/presentationml/2006/ole">
            <mc:AlternateContent xmlns:mc="http://schemas.openxmlformats.org/markup-compatibility/2006">
              <mc:Choice xmlns:v="urn:schemas-microsoft-com:vml" Requires="v">
                <p:oleObj spid="_x0000_s13399" name="Equation" r:id="rId8" imgW="126720" imgH="177480" progId="Equation.3">
                  <p:embed/>
                </p:oleObj>
              </mc:Choice>
              <mc:Fallback>
                <p:oleObj name="Equation" r:id="rId8" imgW="126720" imgH="177480" progId="Equation.3">
                  <p:embed/>
                  <p:pic>
                    <p:nvPicPr>
                      <p:cNvPr id="411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2550" y="2727325"/>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1" name="Object 15"/>
          <p:cNvGraphicFramePr>
            <a:graphicFrameLocks noChangeAspect="1"/>
          </p:cNvGraphicFramePr>
          <p:nvPr/>
        </p:nvGraphicFramePr>
        <p:xfrm>
          <a:off x="1771650" y="3543300"/>
          <a:ext cx="180975" cy="254000"/>
        </p:xfrm>
        <a:graphic>
          <a:graphicData uri="http://schemas.openxmlformats.org/presentationml/2006/ole">
            <mc:AlternateContent xmlns:mc="http://schemas.openxmlformats.org/markup-compatibility/2006">
              <mc:Choice xmlns:v="urn:schemas-microsoft-com:vml" Requires="v">
                <p:oleObj spid="_x0000_s13400" name="Equation" r:id="rId9" imgW="126720" imgH="177480" progId="Equation.3">
                  <p:embed/>
                </p:oleObj>
              </mc:Choice>
              <mc:Fallback>
                <p:oleObj name="Equation" r:id="rId9" imgW="126720" imgH="177480" progId="Equation.3">
                  <p:embed/>
                  <p:pic>
                    <p:nvPicPr>
                      <p:cNvPr id="4111"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1650" y="3543300"/>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2" name="Object 16"/>
          <p:cNvGraphicFramePr>
            <a:graphicFrameLocks noChangeAspect="1"/>
          </p:cNvGraphicFramePr>
          <p:nvPr/>
        </p:nvGraphicFramePr>
        <p:xfrm>
          <a:off x="7396163" y="4603750"/>
          <a:ext cx="254000" cy="234950"/>
        </p:xfrm>
        <a:graphic>
          <a:graphicData uri="http://schemas.openxmlformats.org/presentationml/2006/ole">
            <mc:AlternateContent xmlns:mc="http://schemas.openxmlformats.org/markup-compatibility/2006">
              <mc:Choice xmlns:v="urn:schemas-microsoft-com:vml" Requires="v">
                <p:oleObj spid="_x0000_s13401" name="Equation" r:id="rId10" imgW="177480" imgH="164880" progId="Equation.3">
                  <p:embed/>
                </p:oleObj>
              </mc:Choice>
              <mc:Fallback>
                <p:oleObj name="Equation" r:id="rId10" imgW="177480" imgH="164880" progId="Equation.3">
                  <p:embed/>
                  <p:pic>
                    <p:nvPicPr>
                      <p:cNvPr id="4112"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6163" y="4603750"/>
                        <a:ext cx="25400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3" name="Object 17"/>
          <p:cNvGraphicFramePr>
            <a:graphicFrameLocks noChangeAspect="1"/>
          </p:cNvGraphicFramePr>
          <p:nvPr/>
        </p:nvGraphicFramePr>
        <p:xfrm>
          <a:off x="5591175" y="4624388"/>
          <a:ext cx="254000" cy="234950"/>
        </p:xfrm>
        <a:graphic>
          <a:graphicData uri="http://schemas.openxmlformats.org/presentationml/2006/ole">
            <mc:AlternateContent xmlns:mc="http://schemas.openxmlformats.org/markup-compatibility/2006">
              <mc:Choice xmlns:v="urn:schemas-microsoft-com:vml" Requires="v">
                <p:oleObj spid="_x0000_s13402" name="Equation" r:id="rId12" imgW="177480" imgH="164880" progId="Equation.3">
                  <p:embed/>
                </p:oleObj>
              </mc:Choice>
              <mc:Fallback>
                <p:oleObj name="Equation" r:id="rId12" imgW="177480" imgH="164880" progId="Equation.3">
                  <p:embed/>
                  <p:pic>
                    <p:nvPicPr>
                      <p:cNvPr id="4113"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91175" y="4624388"/>
                        <a:ext cx="25400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4" name="Object 18"/>
          <p:cNvGraphicFramePr>
            <a:graphicFrameLocks noChangeAspect="1"/>
          </p:cNvGraphicFramePr>
          <p:nvPr/>
        </p:nvGraphicFramePr>
        <p:xfrm>
          <a:off x="2673350" y="4606925"/>
          <a:ext cx="254000" cy="234950"/>
        </p:xfrm>
        <a:graphic>
          <a:graphicData uri="http://schemas.openxmlformats.org/presentationml/2006/ole">
            <mc:AlternateContent xmlns:mc="http://schemas.openxmlformats.org/markup-compatibility/2006">
              <mc:Choice xmlns:v="urn:schemas-microsoft-com:vml" Requires="v">
                <p:oleObj spid="_x0000_s13403" name="Equation" r:id="rId14" imgW="177480" imgH="164880" progId="Equation.3">
                  <p:embed/>
                </p:oleObj>
              </mc:Choice>
              <mc:Fallback>
                <p:oleObj name="Equation" r:id="rId14" imgW="177480" imgH="164880" progId="Equation.3">
                  <p:embed/>
                  <p:pic>
                    <p:nvPicPr>
                      <p:cNvPr id="4114"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3350" y="4606925"/>
                        <a:ext cx="25400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5" name="Object 19"/>
          <p:cNvGraphicFramePr>
            <a:graphicFrameLocks noChangeAspect="1"/>
          </p:cNvGraphicFramePr>
          <p:nvPr/>
        </p:nvGraphicFramePr>
        <p:xfrm>
          <a:off x="7245350" y="5600700"/>
          <a:ext cx="180975" cy="254000"/>
        </p:xfrm>
        <a:graphic>
          <a:graphicData uri="http://schemas.openxmlformats.org/presentationml/2006/ole">
            <mc:AlternateContent xmlns:mc="http://schemas.openxmlformats.org/markup-compatibility/2006">
              <mc:Choice xmlns:v="urn:schemas-microsoft-com:vml" Requires="v">
                <p:oleObj spid="_x0000_s13404" name="Equation" r:id="rId16" imgW="126720" imgH="177480" progId="Equation.3">
                  <p:embed/>
                </p:oleObj>
              </mc:Choice>
              <mc:Fallback>
                <p:oleObj name="Equation" r:id="rId16" imgW="126720" imgH="177480" progId="Equation.3">
                  <p:embed/>
                  <p:pic>
                    <p:nvPicPr>
                      <p:cNvPr id="4115"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45350" y="5600700"/>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6" name="Object 20"/>
          <p:cNvGraphicFramePr>
            <a:graphicFrameLocks noChangeAspect="1"/>
          </p:cNvGraphicFramePr>
          <p:nvPr/>
        </p:nvGraphicFramePr>
        <p:xfrm>
          <a:off x="4248150" y="6388100"/>
          <a:ext cx="180975" cy="254000"/>
        </p:xfrm>
        <a:graphic>
          <a:graphicData uri="http://schemas.openxmlformats.org/presentationml/2006/ole">
            <mc:AlternateContent xmlns:mc="http://schemas.openxmlformats.org/markup-compatibility/2006">
              <mc:Choice xmlns:v="urn:schemas-microsoft-com:vml" Requires="v">
                <p:oleObj spid="_x0000_s13405" name="Equation" r:id="rId18" imgW="126720" imgH="177480" progId="Equation.3">
                  <p:embed/>
                </p:oleObj>
              </mc:Choice>
              <mc:Fallback>
                <p:oleObj name="Equation" r:id="rId18" imgW="126720" imgH="177480" progId="Equation.3">
                  <p:embed/>
                  <p:pic>
                    <p:nvPicPr>
                      <p:cNvPr id="4116"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48150" y="6388100"/>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7" name="Object 21"/>
          <p:cNvGraphicFramePr>
            <a:graphicFrameLocks noChangeAspect="1"/>
          </p:cNvGraphicFramePr>
          <p:nvPr/>
        </p:nvGraphicFramePr>
        <p:xfrm>
          <a:off x="1492250" y="5588000"/>
          <a:ext cx="180975" cy="254000"/>
        </p:xfrm>
        <a:graphic>
          <a:graphicData uri="http://schemas.openxmlformats.org/presentationml/2006/ole">
            <mc:AlternateContent xmlns:mc="http://schemas.openxmlformats.org/markup-compatibility/2006">
              <mc:Choice xmlns:v="urn:schemas-microsoft-com:vml" Requires="v">
                <p:oleObj spid="_x0000_s13406" name="Equation" r:id="rId20" imgW="126720" imgH="177480" progId="Equation.3">
                  <p:embed/>
                </p:oleObj>
              </mc:Choice>
              <mc:Fallback>
                <p:oleObj name="Equation" r:id="rId20" imgW="126720" imgH="177480" progId="Equation.3">
                  <p:embed/>
                  <p:pic>
                    <p:nvPicPr>
                      <p:cNvPr id="4117" name="Object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92250" y="5588000"/>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21" name="Line 25"/>
          <p:cNvSpPr>
            <a:spLocks noChangeShapeType="1"/>
          </p:cNvSpPr>
          <p:nvPr/>
        </p:nvSpPr>
        <p:spPr bwMode="auto">
          <a:xfrm rot="19200000">
            <a:off x="1682750" y="3665538"/>
            <a:ext cx="373063" cy="14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23" name="Line 27"/>
          <p:cNvSpPr>
            <a:spLocks noChangeShapeType="1"/>
          </p:cNvSpPr>
          <p:nvPr/>
        </p:nvSpPr>
        <p:spPr bwMode="auto">
          <a:xfrm rot="19200000" flipH="1" flipV="1">
            <a:off x="1870075" y="3924300"/>
            <a:ext cx="354013" cy="14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24" name="Object 28"/>
          <p:cNvGraphicFramePr>
            <a:graphicFrameLocks noChangeAspect="1"/>
          </p:cNvGraphicFramePr>
          <p:nvPr/>
        </p:nvGraphicFramePr>
        <p:xfrm>
          <a:off x="2216150" y="3644900"/>
          <a:ext cx="180975" cy="254000"/>
        </p:xfrm>
        <a:graphic>
          <a:graphicData uri="http://schemas.openxmlformats.org/presentationml/2006/ole">
            <mc:AlternateContent xmlns:mc="http://schemas.openxmlformats.org/markup-compatibility/2006">
              <mc:Choice xmlns:v="urn:schemas-microsoft-com:vml" Requires="v">
                <p:oleObj spid="_x0000_s13407" name="Equation" r:id="rId22" imgW="126720" imgH="177480" progId="Equation.3">
                  <p:embed/>
                </p:oleObj>
              </mc:Choice>
              <mc:Fallback>
                <p:oleObj name="Equation" r:id="rId22" imgW="126720" imgH="177480" progId="Equation.3">
                  <p:embed/>
                  <p:pic>
                    <p:nvPicPr>
                      <p:cNvPr id="4124" name="Object 2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16150" y="3644900"/>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25" name="Object 29"/>
          <p:cNvGraphicFramePr>
            <a:graphicFrameLocks noChangeAspect="1"/>
          </p:cNvGraphicFramePr>
          <p:nvPr/>
        </p:nvGraphicFramePr>
        <p:xfrm>
          <a:off x="1984375" y="3373438"/>
          <a:ext cx="290513" cy="234950"/>
        </p:xfrm>
        <a:graphic>
          <a:graphicData uri="http://schemas.openxmlformats.org/presentationml/2006/ole">
            <mc:AlternateContent xmlns:mc="http://schemas.openxmlformats.org/markup-compatibility/2006">
              <mc:Choice xmlns:v="urn:schemas-microsoft-com:vml" Requires="v">
                <p:oleObj spid="_x0000_s13408" name="Equation" r:id="rId24" imgW="203040" imgH="164880" progId="Equation.3">
                  <p:embed/>
                </p:oleObj>
              </mc:Choice>
              <mc:Fallback>
                <p:oleObj name="Equation" r:id="rId24" imgW="203040" imgH="164880" progId="Equation.3">
                  <p:embed/>
                  <p:pic>
                    <p:nvPicPr>
                      <p:cNvPr id="4125" name="Object 2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84375" y="3373438"/>
                        <a:ext cx="290513"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26" name="Line 30"/>
          <p:cNvSpPr>
            <a:spLocks noChangeShapeType="1"/>
          </p:cNvSpPr>
          <p:nvPr/>
        </p:nvSpPr>
        <p:spPr bwMode="auto">
          <a:xfrm rot="19200000">
            <a:off x="3770313" y="2757488"/>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27" name="Line 31"/>
          <p:cNvSpPr>
            <a:spLocks noChangeShapeType="1"/>
          </p:cNvSpPr>
          <p:nvPr/>
        </p:nvSpPr>
        <p:spPr bwMode="auto">
          <a:xfrm rot="19200000" flipH="1" flipV="1">
            <a:off x="3786188" y="3009900"/>
            <a:ext cx="265112"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28" name="Object 32"/>
          <p:cNvGraphicFramePr>
            <a:graphicFrameLocks noChangeAspect="1"/>
          </p:cNvGraphicFramePr>
          <p:nvPr/>
        </p:nvGraphicFramePr>
        <p:xfrm>
          <a:off x="4102100" y="2994025"/>
          <a:ext cx="180975" cy="254000"/>
        </p:xfrm>
        <a:graphic>
          <a:graphicData uri="http://schemas.openxmlformats.org/presentationml/2006/ole">
            <mc:AlternateContent xmlns:mc="http://schemas.openxmlformats.org/markup-compatibility/2006">
              <mc:Choice xmlns:v="urn:schemas-microsoft-com:vml" Requires="v">
                <p:oleObj spid="_x0000_s13409" name="Equation" r:id="rId26" imgW="126720" imgH="177480" progId="Equation.3">
                  <p:embed/>
                </p:oleObj>
              </mc:Choice>
              <mc:Fallback>
                <p:oleObj name="Equation" r:id="rId26" imgW="126720" imgH="177480" progId="Equation.3">
                  <p:embed/>
                  <p:pic>
                    <p:nvPicPr>
                      <p:cNvPr id="4128" name="Object 3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02100" y="2994025"/>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29" name="Object 33"/>
          <p:cNvGraphicFramePr>
            <a:graphicFrameLocks noChangeAspect="1"/>
          </p:cNvGraphicFramePr>
          <p:nvPr/>
        </p:nvGraphicFramePr>
        <p:xfrm>
          <a:off x="4108450" y="2722563"/>
          <a:ext cx="182563" cy="254000"/>
        </p:xfrm>
        <a:graphic>
          <a:graphicData uri="http://schemas.openxmlformats.org/presentationml/2006/ole">
            <mc:AlternateContent xmlns:mc="http://schemas.openxmlformats.org/markup-compatibility/2006">
              <mc:Choice xmlns:v="urn:schemas-microsoft-com:vml" Requires="v">
                <p:oleObj spid="_x0000_s13410" name="Equation" r:id="rId27" imgW="126720" imgH="177480" progId="Equation.3">
                  <p:embed/>
                </p:oleObj>
              </mc:Choice>
              <mc:Fallback>
                <p:oleObj name="Equation" r:id="rId27" imgW="126720" imgH="177480" progId="Equation.3">
                  <p:embed/>
                  <p:pic>
                    <p:nvPicPr>
                      <p:cNvPr id="4129" name="Object 3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108450" y="2722563"/>
                        <a:ext cx="18256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0" name="Line 34"/>
          <p:cNvSpPr>
            <a:spLocks noChangeShapeType="1"/>
          </p:cNvSpPr>
          <p:nvPr/>
        </p:nvSpPr>
        <p:spPr bwMode="auto">
          <a:xfrm rot="19200000">
            <a:off x="6711950" y="3657600"/>
            <a:ext cx="127000" cy="301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31" name="Line 35"/>
          <p:cNvSpPr>
            <a:spLocks noChangeShapeType="1"/>
          </p:cNvSpPr>
          <p:nvPr/>
        </p:nvSpPr>
        <p:spPr bwMode="auto">
          <a:xfrm rot="19200000" flipH="1" flipV="1">
            <a:off x="6580188" y="3883025"/>
            <a:ext cx="127000" cy="306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32" name="Object 36"/>
          <p:cNvGraphicFramePr>
            <a:graphicFrameLocks noChangeAspect="1"/>
          </p:cNvGraphicFramePr>
          <p:nvPr/>
        </p:nvGraphicFramePr>
        <p:xfrm>
          <a:off x="6815138" y="4068763"/>
          <a:ext cx="180975" cy="254000"/>
        </p:xfrm>
        <a:graphic>
          <a:graphicData uri="http://schemas.openxmlformats.org/presentationml/2006/ole">
            <mc:AlternateContent xmlns:mc="http://schemas.openxmlformats.org/markup-compatibility/2006">
              <mc:Choice xmlns:v="urn:schemas-microsoft-com:vml" Requires="v">
                <p:oleObj spid="_x0000_s13411" name="Equation" r:id="rId29" imgW="126720" imgH="177480" progId="Equation.3">
                  <p:embed/>
                </p:oleObj>
              </mc:Choice>
              <mc:Fallback>
                <p:oleObj name="Equation" r:id="rId29" imgW="126720" imgH="177480" progId="Equation.3">
                  <p:embed/>
                  <p:pic>
                    <p:nvPicPr>
                      <p:cNvPr id="4132" name="Object 3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15138" y="4068763"/>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33" name="Object 37"/>
          <p:cNvGraphicFramePr>
            <a:graphicFrameLocks noChangeAspect="1"/>
          </p:cNvGraphicFramePr>
          <p:nvPr/>
        </p:nvGraphicFramePr>
        <p:xfrm>
          <a:off x="6929438" y="3792538"/>
          <a:ext cx="182562" cy="234950"/>
        </p:xfrm>
        <a:graphic>
          <a:graphicData uri="http://schemas.openxmlformats.org/presentationml/2006/ole">
            <mc:AlternateContent xmlns:mc="http://schemas.openxmlformats.org/markup-compatibility/2006">
              <mc:Choice xmlns:v="urn:schemas-microsoft-com:vml" Requires="v">
                <p:oleObj spid="_x0000_s13412" name="Equation" r:id="rId30" imgW="126720" imgH="164880" progId="Equation.3">
                  <p:embed/>
                </p:oleObj>
              </mc:Choice>
              <mc:Fallback>
                <p:oleObj name="Equation" r:id="rId30" imgW="126720" imgH="164880" progId="Equation.3">
                  <p:embed/>
                  <p:pic>
                    <p:nvPicPr>
                      <p:cNvPr id="4133" name="Object 3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929438" y="3792538"/>
                        <a:ext cx="182562"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4" name="Line 38"/>
          <p:cNvSpPr>
            <a:spLocks noChangeShapeType="1"/>
          </p:cNvSpPr>
          <p:nvPr/>
        </p:nvSpPr>
        <p:spPr bwMode="auto">
          <a:xfrm rot="19200000">
            <a:off x="2551113" y="4624388"/>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35" name="Line 39"/>
          <p:cNvSpPr>
            <a:spLocks noChangeShapeType="1"/>
          </p:cNvSpPr>
          <p:nvPr/>
        </p:nvSpPr>
        <p:spPr bwMode="auto">
          <a:xfrm rot="19200000" flipH="1" flipV="1">
            <a:off x="2566988" y="4876800"/>
            <a:ext cx="265112"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36" name="Object 40"/>
          <p:cNvGraphicFramePr>
            <a:graphicFrameLocks noChangeAspect="1"/>
          </p:cNvGraphicFramePr>
          <p:nvPr/>
        </p:nvGraphicFramePr>
        <p:xfrm>
          <a:off x="2846388" y="4868863"/>
          <a:ext cx="254000" cy="236537"/>
        </p:xfrm>
        <a:graphic>
          <a:graphicData uri="http://schemas.openxmlformats.org/presentationml/2006/ole">
            <mc:AlternateContent xmlns:mc="http://schemas.openxmlformats.org/markup-compatibility/2006">
              <mc:Choice xmlns:v="urn:schemas-microsoft-com:vml" Requires="v">
                <p:oleObj spid="_x0000_s13413" name="Equation" r:id="rId32" imgW="177480" imgH="164880" progId="Equation.3">
                  <p:embed/>
                </p:oleObj>
              </mc:Choice>
              <mc:Fallback>
                <p:oleObj name="Equation" r:id="rId32" imgW="177480" imgH="164880" progId="Equation.3">
                  <p:embed/>
                  <p:pic>
                    <p:nvPicPr>
                      <p:cNvPr id="4136" name="Object 4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846388" y="4868863"/>
                        <a:ext cx="254000" cy="23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37" name="Object 41"/>
          <p:cNvGraphicFramePr>
            <a:graphicFrameLocks noChangeAspect="1"/>
          </p:cNvGraphicFramePr>
          <p:nvPr/>
        </p:nvGraphicFramePr>
        <p:xfrm>
          <a:off x="2889250" y="4589463"/>
          <a:ext cx="182563" cy="254000"/>
        </p:xfrm>
        <a:graphic>
          <a:graphicData uri="http://schemas.openxmlformats.org/presentationml/2006/ole">
            <mc:AlternateContent xmlns:mc="http://schemas.openxmlformats.org/markup-compatibility/2006">
              <mc:Choice xmlns:v="urn:schemas-microsoft-com:vml" Requires="v">
                <p:oleObj spid="_x0000_s13414" name="Equation" r:id="rId34" imgW="126720" imgH="177480" progId="Equation.3">
                  <p:embed/>
                </p:oleObj>
              </mc:Choice>
              <mc:Fallback>
                <p:oleObj name="Equation" r:id="rId34" imgW="126720" imgH="177480" progId="Equation.3">
                  <p:embed/>
                  <p:pic>
                    <p:nvPicPr>
                      <p:cNvPr id="4137" name="Object 4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89250" y="4589463"/>
                        <a:ext cx="18256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8" name="Line 42"/>
          <p:cNvSpPr>
            <a:spLocks noChangeShapeType="1"/>
          </p:cNvSpPr>
          <p:nvPr/>
        </p:nvSpPr>
        <p:spPr bwMode="auto">
          <a:xfrm rot="19200000">
            <a:off x="5522913" y="4637088"/>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39" name="Line 43"/>
          <p:cNvSpPr>
            <a:spLocks noChangeShapeType="1"/>
          </p:cNvSpPr>
          <p:nvPr/>
        </p:nvSpPr>
        <p:spPr bwMode="auto">
          <a:xfrm rot="19200000" flipH="1" flipV="1">
            <a:off x="5538788" y="4889500"/>
            <a:ext cx="265112"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40" name="Object 44"/>
          <p:cNvGraphicFramePr>
            <a:graphicFrameLocks noChangeAspect="1"/>
          </p:cNvGraphicFramePr>
          <p:nvPr/>
        </p:nvGraphicFramePr>
        <p:xfrm>
          <a:off x="5818188" y="4883150"/>
          <a:ext cx="254000" cy="234950"/>
        </p:xfrm>
        <a:graphic>
          <a:graphicData uri="http://schemas.openxmlformats.org/presentationml/2006/ole">
            <mc:AlternateContent xmlns:mc="http://schemas.openxmlformats.org/markup-compatibility/2006">
              <mc:Choice xmlns:v="urn:schemas-microsoft-com:vml" Requires="v">
                <p:oleObj spid="_x0000_s13415" name="Equation" r:id="rId36" imgW="177480" imgH="164880" progId="Equation.3">
                  <p:embed/>
                </p:oleObj>
              </mc:Choice>
              <mc:Fallback>
                <p:oleObj name="Equation" r:id="rId36" imgW="177480" imgH="164880" progId="Equation.3">
                  <p:embed/>
                  <p:pic>
                    <p:nvPicPr>
                      <p:cNvPr id="4140" name="Object 4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818188" y="4883150"/>
                        <a:ext cx="25400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41" name="Object 45"/>
          <p:cNvGraphicFramePr>
            <a:graphicFrameLocks noChangeAspect="1"/>
          </p:cNvGraphicFramePr>
          <p:nvPr/>
        </p:nvGraphicFramePr>
        <p:xfrm>
          <a:off x="5861050" y="4610100"/>
          <a:ext cx="182563" cy="236538"/>
        </p:xfrm>
        <a:graphic>
          <a:graphicData uri="http://schemas.openxmlformats.org/presentationml/2006/ole">
            <mc:AlternateContent xmlns:mc="http://schemas.openxmlformats.org/markup-compatibility/2006">
              <mc:Choice xmlns:v="urn:schemas-microsoft-com:vml" Requires="v">
                <p:oleObj spid="_x0000_s13416" name="Equation" r:id="rId38" imgW="126720" imgH="164880" progId="Equation.3">
                  <p:embed/>
                </p:oleObj>
              </mc:Choice>
              <mc:Fallback>
                <p:oleObj name="Equation" r:id="rId38" imgW="126720" imgH="164880" progId="Equation.3">
                  <p:embed/>
                  <p:pic>
                    <p:nvPicPr>
                      <p:cNvPr id="4141" name="Object 4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861050" y="4610100"/>
                        <a:ext cx="182563"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42" name="Line 46"/>
          <p:cNvSpPr>
            <a:spLocks noChangeShapeType="1"/>
          </p:cNvSpPr>
          <p:nvPr/>
        </p:nvSpPr>
        <p:spPr bwMode="auto">
          <a:xfrm rot="19200000">
            <a:off x="7173913" y="4649788"/>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43" name="Line 47"/>
          <p:cNvSpPr>
            <a:spLocks noChangeShapeType="1"/>
          </p:cNvSpPr>
          <p:nvPr/>
        </p:nvSpPr>
        <p:spPr bwMode="auto">
          <a:xfrm rot="19200000" flipH="1" flipV="1">
            <a:off x="7189788" y="4902200"/>
            <a:ext cx="265112"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44" name="Object 48"/>
          <p:cNvGraphicFramePr>
            <a:graphicFrameLocks noChangeAspect="1"/>
          </p:cNvGraphicFramePr>
          <p:nvPr/>
        </p:nvGraphicFramePr>
        <p:xfrm>
          <a:off x="7469188" y="4894263"/>
          <a:ext cx="254000" cy="236537"/>
        </p:xfrm>
        <a:graphic>
          <a:graphicData uri="http://schemas.openxmlformats.org/presentationml/2006/ole">
            <mc:AlternateContent xmlns:mc="http://schemas.openxmlformats.org/markup-compatibility/2006">
              <mc:Choice xmlns:v="urn:schemas-microsoft-com:vml" Requires="v">
                <p:oleObj spid="_x0000_s13417" name="Equation" r:id="rId40" imgW="177480" imgH="164880" progId="Equation.3">
                  <p:embed/>
                </p:oleObj>
              </mc:Choice>
              <mc:Fallback>
                <p:oleObj name="Equation" r:id="rId40" imgW="177480" imgH="164880" progId="Equation.3">
                  <p:embed/>
                  <p:pic>
                    <p:nvPicPr>
                      <p:cNvPr id="4144" name="Object 48"/>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469188" y="4894263"/>
                        <a:ext cx="254000" cy="23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45" name="Object 49"/>
          <p:cNvGraphicFramePr>
            <a:graphicFrameLocks noChangeAspect="1"/>
          </p:cNvGraphicFramePr>
          <p:nvPr/>
        </p:nvGraphicFramePr>
        <p:xfrm>
          <a:off x="7512050" y="4614863"/>
          <a:ext cx="182563" cy="254000"/>
        </p:xfrm>
        <a:graphic>
          <a:graphicData uri="http://schemas.openxmlformats.org/presentationml/2006/ole">
            <mc:AlternateContent xmlns:mc="http://schemas.openxmlformats.org/markup-compatibility/2006">
              <mc:Choice xmlns:v="urn:schemas-microsoft-com:vml" Requires="v">
                <p:oleObj spid="_x0000_s13418" name="Equation" r:id="rId42" imgW="126720" imgH="177480" progId="Equation.3">
                  <p:embed/>
                </p:oleObj>
              </mc:Choice>
              <mc:Fallback>
                <p:oleObj name="Equation" r:id="rId42" imgW="126720" imgH="177480" progId="Equation.3">
                  <p:embed/>
                  <p:pic>
                    <p:nvPicPr>
                      <p:cNvPr id="4145" name="Object 49"/>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512050" y="4614863"/>
                        <a:ext cx="18256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46" name="Line 50"/>
          <p:cNvSpPr>
            <a:spLocks noChangeShapeType="1"/>
          </p:cNvSpPr>
          <p:nvPr/>
        </p:nvSpPr>
        <p:spPr bwMode="auto">
          <a:xfrm rot="19200000">
            <a:off x="1620838" y="5240338"/>
            <a:ext cx="98425" cy="319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47" name="Line 51"/>
          <p:cNvSpPr>
            <a:spLocks noChangeShapeType="1"/>
          </p:cNvSpPr>
          <p:nvPr/>
        </p:nvSpPr>
        <p:spPr bwMode="auto">
          <a:xfrm rot="19200000" flipH="1" flipV="1">
            <a:off x="1468438" y="5448300"/>
            <a:ext cx="107950" cy="3365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48" name="Object 52"/>
          <p:cNvGraphicFramePr>
            <a:graphicFrameLocks noChangeAspect="1"/>
          </p:cNvGraphicFramePr>
          <p:nvPr/>
        </p:nvGraphicFramePr>
        <p:xfrm>
          <a:off x="1670050" y="5661025"/>
          <a:ext cx="180975" cy="254000"/>
        </p:xfrm>
        <a:graphic>
          <a:graphicData uri="http://schemas.openxmlformats.org/presentationml/2006/ole">
            <mc:AlternateContent xmlns:mc="http://schemas.openxmlformats.org/markup-compatibility/2006">
              <mc:Choice xmlns:v="urn:schemas-microsoft-com:vml" Requires="v">
                <p:oleObj spid="_x0000_s13419" name="Equation" r:id="rId44" imgW="126720" imgH="177480" progId="Equation.3">
                  <p:embed/>
                </p:oleObj>
              </mc:Choice>
              <mc:Fallback>
                <p:oleObj name="Equation" r:id="rId44" imgW="126720" imgH="177480" progId="Equation.3">
                  <p:embed/>
                  <p:pic>
                    <p:nvPicPr>
                      <p:cNvPr id="4148" name="Object 5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670050" y="5661025"/>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49" name="Object 53"/>
          <p:cNvGraphicFramePr>
            <a:graphicFrameLocks noChangeAspect="1"/>
          </p:cNvGraphicFramePr>
          <p:nvPr/>
        </p:nvGraphicFramePr>
        <p:xfrm>
          <a:off x="1792288" y="5422900"/>
          <a:ext cx="182562" cy="254000"/>
        </p:xfrm>
        <a:graphic>
          <a:graphicData uri="http://schemas.openxmlformats.org/presentationml/2006/ole">
            <mc:AlternateContent xmlns:mc="http://schemas.openxmlformats.org/markup-compatibility/2006">
              <mc:Choice xmlns:v="urn:schemas-microsoft-com:vml" Requires="v">
                <p:oleObj spid="_x0000_s13420" name="Equation" r:id="rId46" imgW="126720" imgH="177480" progId="Equation.3">
                  <p:embed/>
                </p:oleObj>
              </mc:Choice>
              <mc:Fallback>
                <p:oleObj name="Equation" r:id="rId46" imgW="126720" imgH="177480" progId="Equation.3">
                  <p:embed/>
                  <p:pic>
                    <p:nvPicPr>
                      <p:cNvPr id="4149" name="Object 5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792288" y="5422900"/>
                        <a:ext cx="182562"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50" name="Line 54"/>
          <p:cNvSpPr>
            <a:spLocks noChangeShapeType="1"/>
          </p:cNvSpPr>
          <p:nvPr/>
        </p:nvSpPr>
        <p:spPr bwMode="auto">
          <a:xfrm rot="19200000">
            <a:off x="4164013" y="6148388"/>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51" name="Line 55"/>
          <p:cNvSpPr>
            <a:spLocks noChangeShapeType="1"/>
          </p:cNvSpPr>
          <p:nvPr/>
        </p:nvSpPr>
        <p:spPr bwMode="auto">
          <a:xfrm rot="19200000" flipH="1" flipV="1">
            <a:off x="4179888" y="6400800"/>
            <a:ext cx="265112"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52" name="Object 56"/>
          <p:cNvGraphicFramePr>
            <a:graphicFrameLocks noChangeAspect="1"/>
          </p:cNvGraphicFramePr>
          <p:nvPr/>
        </p:nvGraphicFramePr>
        <p:xfrm>
          <a:off x="4495800" y="6384925"/>
          <a:ext cx="180975" cy="254000"/>
        </p:xfrm>
        <a:graphic>
          <a:graphicData uri="http://schemas.openxmlformats.org/presentationml/2006/ole">
            <mc:AlternateContent xmlns:mc="http://schemas.openxmlformats.org/markup-compatibility/2006">
              <mc:Choice xmlns:v="urn:schemas-microsoft-com:vml" Requires="v">
                <p:oleObj spid="_x0000_s13421" name="Equation" r:id="rId47" imgW="126720" imgH="177480" progId="Equation.3">
                  <p:embed/>
                </p:oleObj>
              </mc:Choice>
              <mc:Fallback>
                <p:oleObj name="Equation" r:id="rId47" imgW="126720" imgH="177480" progId="Equation.3">
                  <p:embed/>
                  <p:pic>
                    <p:nvPicPr>
                      <p:cNvPr id="4152" name="Object 56"/>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495800" y="6384925"/>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53" name="Object 57"/>
          <p:cNvGraphicFramePr>
            <a:graphicFrameLocks noChangeAspect="1"/>
          </p:cNvGraphicFramePr>
          <p:nvPr/>
        </p:nvGraphicFramePr>
        <p:xfrm>
          <a:off x="4519613" y="6121400"/>
          <a:ext cx="146050" cy="236538"/>
        </p:xfrm>
        <a:graphic>
          <a:graphicData uri="http://schemas.openxmlformats.org/presentationml/2006/ole">
            <mc:AlternateContent xmlns:mc="http://schemas.openxmlformats.org/markup-compatibility/2006">
              <mc:Choice xmlns:v="urn:schemas-microsoft-com:vml" Requires="v">
                <p:oleObj spid="_x0000_s13422" name="Equation" r:id="rId49" imgW="101520" imgH="164880" progId="Equation.3">
                  <p:embed/>
                </p:oleObj>
              </mc:Choice>
              <mc:Fallback>
                <p:oleObj name="Equation" r:id="rId49" imgW="101520" imgH="164880" progId="Equation.3">
                  <p:embed/>
                  <p:pic>
                    <p:nvPicPr>
                      <p:cNvPr id="4153" name="Object 57"/>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519613" y="6121400"/>
                        <a:ext cx="146050"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54" name="Line 58"/>
          <p:cNvSpPr>
            <a:spLocks noChangeShapeType="1"/>
          </p:cNvSpPr>
          <p:nvPr/>
        </p:nvSpPr>
        <p:spPr bwMode="auto">
          <a:xfrm rot="19200000">
            <a:off x="6875463" y="5518150"/>
            <a:ext cx="325437" cy="63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55" name="Line 59"/>
          <p:cNvSpPr>
            <a:spLocks noChangeShapeType="1"/>
          </p:cNvSpPr>
          <p:nvPr/>
        </p:nvSpPr>
        <p:spPr bwMode="auto">
          <a:xfrm rot="19200000" flipH="1" flipV="1">
            <a:off x="6988175" y="5768975"/>
            <a:ext cx="322263" cy="60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56" name="Object 60"/>
          <p:cNvGraphicFramePr>
            <a:graphicFrameLocks noChangeAspect="1"/>
          </p:cNvGraphicFramePr>
          <p:nvPr/>
        </p:nvGraphicFramePr>
        <p:xfrm>
          <a:off x="7294563" y="5561013"/>
          <a:ext cx="180975" cy="254000"/>
        </p:xfrm>
        <a:graphic>
          <a:graphicData uri="http://schemas.openxmlformats.org/presentationml/2006/ole">
            <mc:AlternateContent xmlns:mc="http://schemas.openxmlformats.org/markup-compatibility/2006">
              <mc:Choice xmlns:v="urn:schemas-microsoft-com:vml" Requires="v">
                <p:oleObj spid="_x0000_s13423" name="Equation" r:id="rId51" imgW="126720" imgH="177480" progId="Equation.3">
                  <p:embed/>
                </p:oleObj>
              </mc:Choice>
              <mc:Fallback>
                <p:oleObj name="Equation" r:id="rId51" imgW="126720" imgH="177480" progId="Equation.3">
                  <p:embed/>
                  <p:pic>
                    <p:nvPicPr>
                      <p:cNvPr id="4156" name="Object 60"/>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294563" y="5561013"/>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57" name="Object 61"/>
          <p:cNvGraphicFramePr>
            <a:graphicFrameLocks noChangeAspect="1"/>
          </p:cNvGraphicFramePr>
          <p:nvPr/>
        </p:nvGraphicFramePr>
        <p:xfrm>
          <a:off x="7135813" y="5289550"/>
          <a:ext cx="292100" cy="236538"/>
        </p:xfrm>
        <a:graphic>
          <a:graphicData uri="http://schemas.openxmlformats.org/presentationml/2006/ole">
            <mc:AlternateContent xmlns:mc="http://schemas.openxmlformats.org/markup-compatibility/2006">
              <mc:Choice xmlns:v="urn:schemas-microsoft-com:vml" Requires="v">
                <p:oleObj spid="_x0000_s13424" name="Equation" r:id="rId53" imgW="203040" imgH="164880" progId="Equation.3">
                  <p:embed/>
                </p:oleObj>
              </mc:Choice>
              <mc:Fallback>
                <p:oleObj name="Equation" r:id="rId53" imgW="203040" imgH="164880" progId="Equation.3">
                  <p:embed/>
                  <p:pic>
                    <p:nvPicPr>
                      <p:cNvPr id="4157" name="Object 6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135813" y="5289550"/>
                        <a:ext cx="292100"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58" name="Line 62"/>
          <p:cNvSpPr>
            <a:spLocks noChangeShapeType="1"/>
          </p:cNvSpPr>
          <p:nvPr/>
        </p:nvSpPr>
        <p:spPr bwMode="auto">
          <a:xfrm rot="19200000">
            <a:off x="3838575" y="3484563"/>
            <a:ext cx="34925" cy="315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59" name="Line 63"/>
          <p:cNvSpPr>
            <a:spLocks noChangeShapeType="1"/>
          </p:cNvSpPr>
          <p:nvPr/>
        </p:nvSpPr>
        <p:spPr bwMode="auto">
          <a:xfrm rot="19200000" flipH="1" flipV="1">
            <a:off x="3668713" y="3681413"/>
            <a:ext cx="30162" cy="312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60" name="Object 64"/>
          <p:cNvGraphicFramePr>
            <a:graphicFrameLocks noChangeAspect="1"/>
          </p:cNvGraphicFramePr>
          <p:nvPr/>
        </p:nvGraphicFramePr>
        <p:xfrm>
          <a:off x="3790950" y="3890963"/>
          <a:ext cx="180975" cy="254000"/>
        </p:xfrm>
        <a:graphic>
          <a:graphicData uri="http://schemas.openxmlformats.org/presentationml/2006/ole">
            <mc:AlternateContent xmlns:mc="http://schemas.openxmlformats.org/markup-compatibility/2006">
              <mc:Choice xmlns:v="urn:schemas-microsoft-com:vml" Requires="v">
                <p:oleObj spid="_x0000_s13425" name="Equation" r:id="rId55" imgW="126720" imgH="177480" progId="Equation.3">
                  <p:embed/>
                </p:oleObj>
              </mc:Choice>
              <mc:Fallback>
                <p:oleObj name="Equation" r:id="rId55" imgW="126720" imgH="177480" progId="Equation.3">
                  <p:embed/>
                  <p:pic>
                    <p:nvPicPr>
                      <p:cNvPr id="4160" name="Object 64"/>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3790950" y="3890963"/>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61" name="Object 65"/>
          <p:cNvGraphicFramePr>
            <a:graphicFrameLocks noChangeAspect="1"/>
          </p:cNvGraphicFramePr>
          <p:nvPr/>
        </p:nvGraphicFramePr>
        <p:xfrm>
          <a:off x="3941763" y="3705225"/>
          <a:ext cx="292100" cy="234950"/>
        </p:xfrm>
        <a:graphic>
          <a:graphicData uri="http://schemas.openxmlformats.org/presentationml/2006/ole">
            <mc:AlternateContent xmlns:mc="http://schemas.openxmlformats.org/markup-compatibility/2006">
              <mc:Choice xmlns:v="urn:schemas-microsoft-com:vml" Requires="v">
                <p:oleObj spid="_x0000_s13426" name="Equation" r:id="rId57" imgW="203040" imgH="164880" progId="Equation.3">
                  <p:embed/>
                </p:oleObj>
              </mc:Choice>
              <mc:Fallback>
                <p:oleObj name="Equation" r:id="rId57" imgW="203040" imgH="164880" progId="Equation.3">
                  <p:embed/>
                  <p:pic>
                    <p:nvPicPr>
                      <p:cNvPr id="4161" name="Object 65"/>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941763" y="3705225"/>
                        <a:ext cx="29210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62" name="Line 66"/>
          <p:cNvSpPr>
            <a:spLocks noChangeShapeType="1"/>
          </p:cNvSpPr>
          <p:nvPr/>
        </p:nvSpPr>
        <p:spPr bwMode="auto">
          <a:xfrm rot="19200000" flipH="1">
            <a:off x="4938713" y="3937000"/>
            <a:ext cx="152400" cy="1825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63" name="Line 67"/>
          <p:cNvSpPr>
            <a:spLocks noChangeShapeType="1"/>
          </p:cNvSpPr>
          <p:nvPr/>
        </p:nvSpPr>
        <p:spPr bwMode="auto">
          <a:xfrm rot="19200000" flipV="1">
            <a:off x="4737100" y="3921125"/>
            <a:ext cx="15875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64" name="Object 68"/>
          <p:cNvGraphicFramePr>
            <a:graphicFrameLocks noChangeAspect="1"/>
          </p:cNvGraphicFramePr>
          <p:nvPr/>
        </p:nvGraphicFramePr>
        <p:xfrm>
          <a:off x="4725988" y="3657600"/>
          <a:ext cx="180975" cy="234950"/>
        </p:xfrm>
        <a:graphic>
          <a:graphicData uri="http://schemas.openxmlformats.org/presentationml/2006/ole">
            <mc:AlternateContent xmlns:mc="http://schemas.openxmlformats.org/markup-compatibility/2006">
              <mc:Choice xmlns:v="urn:schemas-microsoft-com:vml" Requires="v">
                <p:oleObj spid="_x0000_s13427" name="Equation" r:id="rId59" imgW="126720" imgH="164880" progId="Equation.3">
                  <p:embed/>
                </p:oleObj>
              </mc:Choice>
              <mc:Fallback>
                <p:oleObj name="Equation" r:id="rId59" imgW="126720" imgH="164880" progId="Equation.3">
                  <p:embed/>
                  <p:pic>
                    <p:nvPicPr>
                      <p:cNvPr id="4164" name="Object 68"/>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4725988" y="3657600"/>
                        <a:ext cx="180975"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65" name="Object 69"/>
          <p:cNvGraphicFramePr>
            <a:graphicFrameLocks noChangeAspect="1"/>
          </p:cNvGraphicFramePr>
          <p:nvPr/>
        </p:nvGraphicFramePr>
        <p:xfrm>
          <a:off x="4930775" y="3662363"/>
          <a:ext cx="182563" cy="254000"/>
        </p:xfrm>
        <a:graphic>
          <a:graphicData uri="http://schemas.openxmlformats.org/presentationml/2006/ole">
            <mc:AlternateContent xmlns:mc="http://schemas.openxmlformats.org/markup-compatibility/2006">
              <mc:Choice xmlns:v="urn:schemas-microsoft-com:vml" Requires="v">
                <p:oleObj spid="_x0000_s13428" name="Equation" r:id="rId61" imgW="126720" imgH="177480" progId="Equation.3">
                  <p:embed/>
                </p:oleObj>
              </mc:Choice>
              <mc:Fallback>
                <p:oleObj name="Equation" r:id="rId61" imgW="126720" imgH="177480" progId="Equation.3">
                  <p:embed/>
                  <p:pic>
                    <p:nvPicPr>
                      <p:cNvPr id="4165" name="Object 6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30775" y="3662363"/>
                        <a:ext cx="18256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66" name="Line 70"/>
          <p:cNvSpPr>
            <a:spLocks noChangeShapeType="1"/>
          </p:cNvSpPr>
          <p:nvPr/>
        </p:nvSpPr>
        <p:spPr bwMode="auto">
          <a:xfrm rot="19200000">
            <a:off x="5984875" y="3789363"/>
            <a:ext cx="34925" cy="315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67" name="Line 71"/>
          <p:cNvSpPr>
            <a:spLocks noChangeShapeType="1"/>
          </p:cNvSpPr>
          <p:nvPr/>
        </p:nvSpPr>
        <p:spPr bwMode="auto">
          <a:xfrm rot="19200000" flipH="1" flipV="1">
            <a:off x="5829300" y="3957638"/>
            <a:ext cx="30163" cy="312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68" name="Object 72"/>
          <p:cNvGraphicFramePr>
            <a:graphicFrameLocks noChangeAspect="1"/>
          </p:cNvGraphicFramePr>
          <p:nvPr/>
        </p:nvGraphicFramePr>
        <p:xfrm>
          <a:off x="5937250" y="4195763"/>
          <a:ext cx="180975" cy="254000"/>
        </p:xfrm>
        <a:graphic>
          <a:graphicData uri="http://schemas.openxmlformats.org/presentationml/2006/ole">
            <mc:AlternateContent xmlns:mc="http://schemas.openxmlformats.org/markup-compatibility/2006">
              <mc:Choice xmlns:v="urn:schemas-microsoft-com:vml" Requires="v">
                <p:oleObj spid="_x0000_s13429" name="Equation" r:id="rId62" imgW="126720" imgH="177480" progId="Equation.3">
                  <p:embed/>
                </p:oleObj>
              </mc:Choice>
              <mc:Fallback>
                <p:oleObj name="Equation" r:id="rId62" imgW="126720" imgH="177480" progId="Equation.3">
                  <p:embed/>
                  <p:pic>
                    <p:nvPicPr>
                      <p:cNvPr id="4168" name="Object 72"/>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937250" y="4195763"/>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69" name="Object 73"/>
          <p:cNvGraphicFramePr>
            <a:graphicFrameLocks noChangeAspect="1"/>
          </p:cNvGraphicFramePr>
          <p:nvPr/>
        </p:nvGraphicFramePr>
        <p:xfrm>
          <a:off x="6113463" y="4003675"/>
          <a:ext cx="182562" cy="254000"/>
        </p:xfrm>
        <a:graphic>
          <a:graphicData uri="http://schemas.openxmlformats.org/presentationml/2006/ole">
            <mc:AlternateContent xmlns:mc="http://schemas.openxmlformats.org/markup-compatibility/2006">
              <mc:Choice xmlns:v="urn:schemas-microsoft-com:vml" Requires="v">
                <p:oleObj spid="_x0000_s13430" name="Equation" r:id="rId64" imgW="126720" imgH="177480" progId="Equation.3">
                  <p:embed/>
                </p:oleObj>
              </mc:Choice>
              <mc:Fallback>
                <p:oleObj name="Equation" r:id="rId64" imgW="126720" imgH="177480" progId="Equation.3">
                  <p:embed/>
                  <p:pic>
                    <p:nvPicPr>
                      <p:cNvPr id="4169" name="Object 73"/>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6113463" y="4003675"/>
                        <a:ext cx="182562"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70" name="Line 74"/>
          <p:cNvSpPr>
            <a:spLocks noChangeShapeType="1"/>
          </p:cNvSpPr>
          <p:nvPr/>
        </p:nvSpPr>
        <p:spPr bwMode="auto">
          <a:xfrm rot="19200000">
            <a:off x="3511550" y="5611813"/>
            <a:ext cx="265113" cy="238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71" name="Line 75"/>
          <p:cNvSpPr>
            <a:spLocks noChangeShapeType="1"/>
          </p:cNvSpPr>
          <p:nvPr/>
        </p:nvSpPr>
        <p:spPr bwMode="auto">
          <a:xfrm rot="19200000" flipH="1" flipV="1">
            <a:off x="3683000" y="5846763"/>
            <a:ext cx="273050" cy="7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72" name="Object 76"/>
          <p:cNvGraphicFramePr>
            <a:graphicFrameLocks noChangeAspect="1"/>
          </p:cNvGraphicFramePr>
          <p:nvPr/>
        </p:nvGraphicFramePr>
        <p:xfrm>
          <a:off x="3937000" y="5591175"/>
          <a:ext cx="180975" cy="254000"/>
        </p:xfrm>
        <a:graphic>
          <a:graphicData uri="http://schemas.openxmlformats.org/presentationml/2006/ole">
            <mc:AlternateContent xmlns:mc="http://schemas.openxmlformats.org/markup-compatibility/2006">
              <mc:Choice xmlns:v="urn:schemas-microsoft-com:vml" Requires="v">
                <p:oleObj spid="_x0000_s13431" name="Equation" r:id="rId66" imgW="126720" imgH="177480" progId="Equation.3">
                  <p:embed/>
                </p:oleObj>
              </mc:Choice>
              <mc:Fallback>
                <p:oleObj name="Equation" r:id="rId66" imgW="126720" imgH="177480" progId="Equation.3">
                  <p:embed/>
                  <p:pic>
                    <p:nvPicPr>
                      <p:cNvPr id="4172" name="Object 76"/>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3937000" y="5591175"/>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73" name="Object 77"/>
          <p:cNvGraphicFramePr>
            <a:graphicFrameLocks noChangeAspect="1"/>
          </p:cNvGraphicFramePr>
          <p:nvPr/>
        </p:nvGraphicFramePr>
        <p:xfrm>
          <a:off x="3719513" y="5351463"/>
          <a:ext cx="292100" cy="234950"/>
        </p:xfrm>
        <a:graphic>
          <a:graphicData uri="http://schemas.openxmlformats.org/presentationml/2006/ole">
            <mc:AlternateContent xmlns:mc="http://schemas.openxmlformats.org/markup-compatibility/2006">
              <mc:Choice xmlns:v="urn:schemas-microsoft-com:vml" Requires="v">
                <p:oleObj spid="_x0000_s13432" name="Equation" r:id="rId68" imgW="203040" imgH="164880" progId="Equation.3">
                  <p:embed/>
                </p:oleObj>
              </mc:Choice>
              <mc:Fallback>
                <p:oleObj name="Equation" r:id="rId68" imgW="203040" imgH="164880" progId="Equation.3">
                  <p:embed/>
                  <p:pic>
                    <p:nvPicPr>
                      <p:cNvPr id="4173" name="Object 77"/>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719513" y="5351463"/>
                        <a:ext cx="29210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74" name="Line 78"/>
          <p:cNvSpPr>
            <a:spLocks noChangeShapeType="1"/>
          </p:cNvSpPr>
          <p:nvPr/>
        </p:nvSpPr>
        <p:spPr bwMode="auto">
          <a:xfrm rot="19200000" flipH="1">
            <a:off x="5346700" y="5251450"/>
            <a:ext cx="49213" cy="311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75" name="Line 79"/>
          <p:cNvSpPr>
            <a:spLocks noChangeShapeType="1"/>
          </p:cNvSpPr>
          <p:nvPr/>
        </p:nvSpPr>
        <p:spPr bwMode="auto">
          <a:xfrm rot="19200000" flipV="1">
            <a:off x="5151438" y="5373688"/>
            <a:ext cx="55562" cy="320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76" name="Object 80"/>
          <p:cNvGraphicFramePr>
            <a:graphicFrameLocks noChangeAspect="1"/>
          </p:cNvGraphicFramePr>
          <p:nvPr/>
        </p:nvGraphicFramePr>
        <p:xfrm>
          <a:off x="5229225" y="5649913"/>
          <a:ext cx="180975" cy="254000"/>
        </p:xfrm>
        <a:graphic>
          <a:graphicData uri="http://schemas.openxmlformats.org/presentationml/2006/ole">
            <mc:AlternateContent xmlns:mc="http://schemas.openxmlformats.org/markup-compatibility/2006">
              <mc:Choice xmlns:v="urn:schemas-microsoft-com:vml" Requires="v">
                <p:oleObj spid="_x0000_s13433" name="Equation" r:id="rId70" imgW="126720" imgH="177480" progId="Equation.3">
                  <p:embed/>
                </p:oleObj>
              </mc:Choice>
              <mc:Fallback>
                <p:oleObj name="Equation" r:id="rId70" imgW="126720" imgH="177480" progId="Equation.3">
                  <p:embed/>
                  <p:pic>
                    <p:nvPicPr>
                      <p:cNvPr id="4176" name="Object 80"/>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5229225" y="5649913"/>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77" name="Object 81"/>
          <p:cNvGraphicFramePr>
            <a:graphicFrameLocks noChangeAspect="1"/>
          </p:cNvGraphicFramePr>
          <p:nvPr/>
        </p:nvGraphicFramePr>
        <p:xfrm>
          <a:off x="5422900" y="5526088"/>
          <a:ext cx="182563" cy="234950"/>
        </p:xfrm>
        <a:graphic>
          <a:graphicData uri="http://schemas.openxmlformats.org/presentationml/2006/ole">
            <mc:AlternateContent xmlns:mc="http://schemas.openxmlformats.org/markup-compatibility/2006">
              <mc:Choice xmlns:v="urn:schemas-microsoft-com:vml" Requires="v">
                <p:oleObj spid="_x0000_s13434" name="Equation" r:id="rId72" imgW="126720" imgH="164880" progId="Equation.3">
                  <p:embed/>
                </p:oleObj>
              </mc:Choice>
              <mc:Fallback>
                <p:oleObj name="Equation" r:id="rId72" imgW="126720" imgH="164880" progId="Equation.3">
                  <p:embed/>
                  <p:pic>
                    <p:nvPicPr>
                      <p:cNvPr id="4177" name="Object 81"/>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422900" y="5526088"/>
                        <a:ext cx="182563"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78" name="Line 82"/>
          <p:cNvSpPr>
            <a:spLocks noChangeShapeType="1"/>
          </p:cNvSpPr>
          <p:nvPr/>
        </p:nvSpPr>
        <p:spPr bwMode="auto">
          <a:xfrm rot="19200000" flipV="1">
            <a:off x="6392863" y="5384800"/>
            <a:ext cx="288925" cy="90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79" name="Line 83"/>
          <p:cNvSpPr>
            <a:spLocks noChangeShapeType="1"/>
          </p:cNvSpPr>
          <p:nvPr/>
        </p:nvSpPr>
        <p:spPr bwMode="auto">
          <a:xfrm rot="19200000" flipH="1">
            <a:off x="6178550" y="5265738"/>
            <a:ext cx="311150" cy="968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80" name="Object 84"/>
          <p:cNvGraphicFramePr>
            <a:graphicFrameLocks noChangeAspect="1"/>
          </p:cNvGraphicFramePr>
          <p:nvPr/>
        </p:nvGraphicFramePr>
        <p:xfrm>
          <a:off x="6078538" y="5429250"/>
          <a:ext cx="180975" cy="254000"/>
        </p:xfrm>
        <a:graphic>
          <a:graphicData uri="http://schemas.openxmlformats.org/presentationml/2006/ole">
            <mc:AlternateContent xmlns:mc="http://schemas.openxmlformats.org/markup-compatibility/2006">
              <mc:Choice xmlns:v="urn:schemas-microsoft-com:vml" Requires="v">
                <p:oleObj spid="_x0000_s13435" name="Equation" r:id="rId74" imgW="126720" imgH="177480" progId="Equation.3">
                  <p:embed/>
                </p:oleObj>
              </mc:Choice>
              <mc:Fallback>
                <p:oleObj name="Equation" r:id="rId74" imgW="126720" imgH="177480" progId="Equation.3">
                  <p:embed/>
                  <p:pic>
                    <p:nvPicPr>
                      <p:cNvPr id="4180" name="Object 84"/>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078538" y="5429250"/>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81" name="Object 85"/>
          <p:cNvGraphicFramePr>
            <a:graphicFrameLocks noChangeAspect="1"/>
          </p:cNvGraphicFramePr>
          <p:nvPr/>
        </p:nvGraphicFramePr>
        <p:xfrm>
          <a:off x="6278563" y="5556250"/>
          <a:ext cx="182562" cy="254000"/>
        </p:xfrm>
        <a:graphic>
          <a:graphicData uri="http://schemas.openxmlformats.org/presentationml/2006/ole">
            <mc:AlternateContent xmlns:mc="http://schemas.openxmlformats.org/markup-compatibility/2006">
              <mc:Choice xmlns:v="urn:schemas-microsoft-com:vml" Requires="v">
                <p:oleObj spid="_x0000_s13436" name="Equation" r:id="rId76" imgW="126720" imgH="177480" progId="Equation.3">
                  <p:embed/>
                </p:oleObj>
              </mc:Choice>
              <mc:Fallback>
                <p:oleObj name="Equation" r:id="rId76" imgW="126720" imgH="177480" progId="Equation.3">
                  <p:embed/>
                  <p:pic>
                    <p:nvPicPr>
                      <p:cNvPr id="4181" name="Object 8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278563" y="5556250"/>
                        <a:ext cx="182562"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83" name="Line 87"/>
          <p:cNvSpPr>
            <a:spLocks noChangeShapeType="1"/>
          </p:cNvSpPr>
          <p:nvPr/>
        </p:nvSpPr>
        <p:spPr bwMode="auto">
          <a:xfrm flipV="1">
            <a:off x="3983038" y="596900"/>
            <a:ext cx="1381125" cy="7318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84" name="Line 88"/>
          <p:cNvSpPr>
            <a:spLocks noChangeShapeType="1"/>
          </p:cNvSpPr>
          <p:nvPr/>
        </p:nvSpPr>
        <p:spPr bwMode="auto">
          <a:xfrm>
            <a:off x="5360988" y="593725"/>
            <a:ext cx="1266825" cy="31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85" name="Line 89"/>
          <p:cNvSpPr>
            <a:spLocks noChangeShapeType="1"/>
          </p:cNvSpPr>
          <p:nvPr/>
        </p:nvSpPr>
        <p:spPr bwMode="auto">
          <a:xfrm>
            <a:off x="6630988" y="595313"/>
            <a:ext cx="2127250" cy="9794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87" name="Line 91"/>
          <p:cNvSpPr>
            <a:spLocks noChangeShapeType="1"/>
          </p:cNvSpPr>
          <p:nvPr/>
        </p:nvSpPr>
        <p:spPr bwMode="auto">
          <a:xfrm>
            <a:off x="3984625" y="1335088"/>
            <a:ext cx="2619375" cy="32385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88" name="Line 92"/>
          <p:cNvSpPr>
            <a:spLocks noChangeShapeType="1"/>
          </p:cNvSpPr>
          <p:nvPr/>
        </p:nvSpPr>
        <p:spPr bwMode="auto">
          <a:xfrm flipV="1">
            <a:off x="6602413" y="1573213"/>
            <a:ext cx="914400" cy="7778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89" name="Line 93"/>
          <p:cNvSpPr>
            <a:spLocks noChangeShapeType="1"/>
          </p:cNvSpPr>
          <p:nvPr/>
        </p:nvSpPr>
        <p:spPr bwMode="auto">
          <a:xfrm flipV="1">
            <a:off x="7516813" y="1563688"/>
            <a:ext cx="1238250" cy="635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91" name="Line 95"/>
          <p:cNvSpPr>
            <a:spLocks noChangeShapeType="1"/>
          </p:cNvSpPr>
          <p:nvPr/>
        </p:nvSpPr>
        <p:spPr bwMode="auto">
          <a:xfrm>
            <a:off x="3989388" y="1339850"/>
            <a:ext cx="1233487" cy="1103313"/>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92" name="Line 96"/>
          <p:cNvSpPr>
            <a:spLocks noChangeShapeType="1"/>
          </p:cNvSpPr>
          <p:nvPr/>
        </p:nvSpPr>
        <p:spPr bwMode="auto">
          <a:xfrm flipV="1">
            <a:off x="5219700" y="2435225"/>
            <a:ext cx="1892300" cy="4763"/>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93" name="Line 97"/>
          <p:cNvSpPr>
            <a:spLocks noChangeShapeType="1"/>
          </p:cNvSpPr>
          <p:nvPr/>
        </p:nvSpPr>
        <p:spPr bwMode="auto">
          <a:xfrm flipV="1">
            <a:off x="7112000" y="1568450"/>
            <a:ext cx="1651000" cy="866775"/>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94" name="Object 98"/>
          <p:cNvGraphicFramePr>
            <a:graphicFrameLocks noChangeAspect="1"/>
          </p:cNvGraphicFramePr>
          <p:nvPr/>
        </p:nvGraphicFramePr>
        <p:xfrm>
          <a:off x="7639050" y="152400"/>
          <a:ext cx="190500" cy="266700"/>
        </p:xfrm>
        <a:graphic>
          <a:graphicData uri="http://schemas.openxmlformats.org/presentationml/2006/ole">
            <mc:AlternateContent xmlns:mc="http://schemas.openxmlformats.org/markup-compatibility/2006">
              <mc:Choice xmlns:v="urn:schemas-microsoft-com:vml" Requires="v">
                <p:oleObj spid="_x0000_s13437" name="Equation" r:id="rId77" imgW="126720" imgH="177480" progId="Equation.3">
                  <p:embed/>
                </p:oleObj>
              </mc:Choice>
              <mc:Fallback>
                <p:oleObj name="Equation" r:id="rId77" imgW="126720" imgH="177480" progId="Equation.3">
                  <p:embed/>
                  <p:pic>
                    <p:nvPicPr>
                      <p:cNvPr id="4194" name="Object 98"/>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7639050" y="15240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5" name="Object 99"/>
          <p:cNvGraphicFramePr>
            <a:graphicFrameLocks noChangeAspect="1"/>
          </p:cNvGraphicFramePr>
          <p:nvPr/>
        </p:nvGraphicFramePr>
        <p:xfrm>
          <a:off x="7913688" y="161925"/>
          <a:ext cx="266700" cy="247650"/>
        </p:xfrm>
        <a:graphic>
          <a:graphicData uri="http://schemas.openxmlformats.org/presentationml/2006/ole">
            <mc:AlternateContent xmlns:mc="http://schemas.openxmlformats.org/markup-compatibility/2006">
              <mc:Choice xmlns:v="urn:schemas-microsoft-com:vml" Requires="v">
                <p:oleObj spid="_x0000_s13438" name="Equation" r:id="rId79" imgW="177480" imgH="164880" progId="Equation.3">
                  <p:embed/>
                </p:oleObj>
              </mc:Choice>
              <mc:Fallback>
                <p:oleObj name="Equation" r:id="rId79" imgW="177480" imgH="164880" progId="Equation.3">
                  <p:embed/>
                  <p:pic>
                    <p:nvPicPr>
                      <p:cNvPr id="4195" name="Object 99"/>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7913688" y="161925"/>
                        <a:ext cx="266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6" name="Object 100"/>
          <p:cNvGraphicFramePr>
            <a:graphicFrameLocks noChangeAspect="1"/>
          </p:cNvGraphicFramePr>
          <p:nvPr/>
        </p:nvGraphicFramePr>
        <p:xfrm>
          <a:off x="8261350" y="165100"/>
          <a:ext cx="190500" cy="266700"/>
        </p:xfrm>
        <a:graphic>
          <a:graphicData uri="http://schemas.openxmlformats.org/presentationml/2006/ole">
            <mc:AlternateContent xmlns:mc="http://schemas.openxmlformats.org/markup-compatibility/2006">
              <mc:Choice xmlns:v="urn:schemas-microsoft-com:vml" Requires="v">
                <p:oleObj spid="_x0000_s13439" name="Equation" r:id="rId81" imgW="126720" imgH="177480" progId="Equation.3">
                  <p:embed/>
                </p:oleObj>
              </mc:Choice>
              <mc:Fallback>
                <p:oleObj name="Equation" r:id="rId81" imgW="126720" imgH="177480" progId="Equation.3">
                  <p:embed/>
                  <p:pic>
                    <p:nvPicPr>
                      <p:cNvPr id="4196" name="Object 100"/>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8261350" y="16510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7" name="Rectangle 101"/>
          <p:cNvSpPr>
            <a:spLocks noChangeArrowheads="1"/>
          </p:cNvSpPr>
          <p:nvPr/>
        </p:nvSpPr>
        <p:spPr bwMode="auto">
          <a:xfrm>
            <a:off x="7621588" y="173038"/>
            <a:ext cx="195262" cy="217487"/>
          </a:xfrm>
          <a:prstGeom prst="rect">
            <a:avLst/>
          </a:prstGeom>
          <a:solidFill>
            <a:srgbClr val="FF000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8" name="Rectangle 102"/>
          <p:cNvSpPr>
            <a:spLocks noChangeArrowheads="1"/>
          </p:cNvSpPr>
          <p:nvPr/>
        </p:nvSpPr>
        <p:spPr bwMode="auto">
          <a:xfrm>
            <a:off x="7923213" y="184150"/>
            <a:ext cx="239712" cy="212725"/>
          </a:xfrm>
          <a:prstGeom prst="rect">
            <a:avLst/>
          </a:prstGeom>
          <a:solidFill>
            <a:srgbClr val="3366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99" name="Rectangle 103"/>
          <p:cNvSpPr>
            <a:spLocks noChangeArrowheads="1"/>
          </p:cNvSpPr>
          <p:nvPr/>
        </p:nvSpPr>
        <p:spPr bwMode="auto">
          <a:xfrm>
            <a:off x="8251825" y="188913"/>
            <a:ext cx="185738" cy="212725"/>
          </a:xfrm>
          <a:prstGeom prst="rect">
            <a:avLst/>
          </a:prstGeom>
          <a:solidFill>
            <a:srgbClr val="FFCC0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223253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83"/>
                                        </p:tgtEl>
                                        <p:attrNameLst>
                                          <p:attrName>style.visibility</p:attrName>
                                        </p:attrNameLst>
                                      </p:cBhvr>
                                      <p:to>
                                        <p:strVal val="visible"/>
                                      </p:to>
                                    </p:set>
                                    <p:animEffect transition="in" filter="dissolve">
                                      <p:cBhvr>
                                        <p:cTn id="7" dur="500"/>
                                        <p:tgtEl>
                                          <p:spTgt spid="4183"/>
                                        </p:tgtEl>
                                      </p:cBhvr>
                                    </p:animEffect>
                                  </p:childTnLst>
                                </p:cTn>
                              </p:par>
                              <p:par>
                                <p:cTn id="8" presetID="9" presetClass="entr" presetSubtype="0" fill="hold" nodeType="withEffect">
                                  <p:stCondLst>
                                    <p:cond delay="0"/>
                                  </p:stCondLst>
                                  <p:childTnLst>
                                    <p:set>
                                      <p:cBhvr>
                                        <p:cTn id="9" dur="1" fill="hold">
                                          <p:stCondLst>
                                            <p:cond delay="0"/>
                                          </p:stCondLst>
                                        </p:cTn>
                                        <p:tgtEl>
                                          <p:spTgt spid="4184"/>
                                        </p:tgtEl>
                                        <p:attrNameLst>
                                          <p:attrName>style.visibility</p:attrName>
                                        </p:attrNameLst>
                                      </p:cBhvr>
                                      <p:to>
                                        <p:strVal val="visible"/>
                                      </p:to>
                                    </p:set>
                                    <p:animEffect transition="in" filter="dissolve">
                                      <p:cBhvr>
                                        <p:cTn id="10" dur="500"/>
                                        <p:tgtEl>
                                          <p:spTgt spid="4184"/>
                                        </p:tgtEl>
                                      </p:cBhvr>
                                    </p:animEffect>
                                  </p:childTnLst>
                                </p:cTn>
                              </p:par>
                              <p:par>
                                <p:cTn id="11" presetID="9" presetClass="entr" presetSubtype="0" fill="hold" nodeType="withEffect">
                                  <p:stCondLst>
                                    <p:cond delay="0"/>
                                  </p:stCondLst>
                                  <p:childTnLst>
                                    <p:set>
                                      <p:cBhvr>
                                        <p:cTn id="12" dur="1" fill="hold">
                                          <p:stCondLst>
                                            <p:cond delay="0"/>
                                          </p:stCondLst>
                                        </p:cTn>
                                        <p:tgtEl>
                                          <p:spTgt spid="4185"/>
                                        </p:tgtEl>
                                        <p:attrNameLst>
                                          <p:attrName>style.visibility</p:attrName>
                                        </p:attrNameLst>
                                      </p:cBhvr>
                                      <p:to>
                                        <p:strVal val="visible"/>
                                      </p:to>
                                    </p:set>
                                    <p:animEffect transition="in" filter="dissolve">
                                      <p:cBhvr>
                                        <p:cTn id="13" dur="500"/>
                                        <p:tgtEl>
                                          <p:spTgt spid="4185"/>
                                        </p:tgtEl>
                                      </p:cBhvr>
                                    </p:animEffect>
                                  </p:childTnLst>
                                </p:cTn>
                              </p:par>
                              <p:par>
                                <p:cTn id="14" presetID="9" presetClass="entr" presetSubtype="0" fill="hold" nodeType="withEffect">
                                  <p:stCondLst>
                                    <p:cond delay="0"/>
                                  </p:stCondLst>
                                  <p:childTnLst>
                                    <p:set>
                                      <p:cBhvr>
                                        <p:cTn id="15" dur="1" fill="hold">
                                          <p:stCondLst>
                                            <p:cond delay="0"/>
                                          </p:stCondLst>
                                        </p:cTn>
                                        <p:tgtEl>
                                          <p:spTgt spid="4187"/>
                                        </p:tgtEl>
                                        <p:attrNameLst>
                                          <p:attrName>style.visibility</p:attrName>
                                        </p:attrNameLst>
                                      </p:cBhvr>
                                      <p:to>
                                        <p:strVal val="visible"/>
                                      </p:to>
                                    </p:set>
                                    <p:animEffect transition="in" filter="dissolve">
                                      <p:cBhvr>
                                        <p:cTn id="16" dur="500"/>
                                        <p:tgtEl>
                                          <p:spTgt spid="4187"/>
                                        </p:tgtEl>
                                      </p:cBhvr>
                                    </p:animEffect>
                                  </p:childTnLst>
                                </p:cTn>
                              </p:par>
                              <p:par>
                                <p:cTn id="17" presetID="9" presetClass="entr" presetSubtype="0" fill="hold" nodeType="withEffect">
                                  <p:stCondLst>
                                    <p:cond delay="0"/>
                                  </p:stCondLst>
                                  <p:childTnLst>
                                    <p:set>
                                      <p:cBhvr>
                                        <p:cTn id="18" dur="1" fill="hold">
                                          <p:stCondLst>
                                            <p:cond delay="0"/>
                                          </p:stCondLst>
                                        </p:cTn>
                                        <p:tgtEl>
                                          <p:spTgt spid="4188"/>
                                        </p:tgtEl>
                                        <p:attrNameLst>
                                          <p:attrName>style.visibility</p:attrName>
                                        </p:attrNameLst>
                                      </p:cBhvr>
                                      <p:to>
                                        <p:strVal val="visible"/>
                                      </p:to>
                                    </p:set>
                                    <p:animEffect transition="in" filter="dissolve">
                                      <p:cBhvr>
                                        <p:cTn id="19" dur="500"/>
                                        <p:tgtEl>
                                          <p:spTgt spid="4188"/>
                                        </p:tgtEl>
                                      </p:cBhvr>
                                    </p:animEffect>
                                  </p:childTnLst>
                                </p:cTn>
                              </p:par>
                              <p:par>
                                <p:cTn id="20" presetID="9" presetClass="entr" presetSubtype="0" fill="hold" nodeType="withEffect">
                                  <p:stCondLst>
                                    <p:cond delay="0"/>
                                  </p:stCondLst>
                                  <p:childTnLst>
                                    <p:set>
                                      <p:cBhvr>
                                        <p:cTn id="21" dur="1" fill="hold">
                                          <p:stCondLst>
                                            <p:cond delay="0"/>
                                          </p:stCondLst>
                                        </p:cTn>
                                        <p:tgtEl>
                                          <p:spTgt spid="4189"/>
                                        </p:tgtEl>
                                        <p:attrNameLst>
                                          <p:attrName>style.visibility</p:attrName>
                                        </p:attrNameLst>
                                      </p:cBhvr>
                                      <p:to>
                                        <p:strVal val="visible"/>
                                      </p:to>
                                    </p:set>
                                    <p:animEffect transition="in" filter="dissolve">
                                      <p:cBhvr>
                                        <p:cTn id="22" dur="500"/>
                                        <p:tgtEl>
                                          <p:spTgt spid="4189"/>
                                        </p:tgtEl>
                                      </p:cBhvr>
                                    </p:animEffect>
                                  </p:childTnLst>
                                </p:cTn>
                              </p:par>
                              <p:par>
                                <p:cTn id="23" presetID="9" presetClass="entr" presetSubtype="0" fill="hold" nodeType="withEffect">
                                  <p:stCondLst>
                                    <p:cond delay="0"/>
                                  </p:stCondLst>
                                  <p:childTnLst>
                                    <p:set>
                                      <p:cBhvr>
                                        <p:cTn id="24" dur="1" fill="hold">
                                          <p:stCondLst>
                                            <p:cond delay="0"/>
                                          </p:stCondLst>
                                        </p:cTn>
                                        <p:tgtEl>
                                          <p:spTgt spid="4191"/>
                                        </p:tgtEl>
                                        <p:attrNameLst>
                                          <p:attrName>style.visibility</p:attrName>
                                        </p:attrNameLst>
                                      </p:cBhvr>
                                      <p:to>
                                        <p:strVal val="visible"/>
                                      </p:to>
                                    </p:set>
                                    <p:animEffect transition="in" filter="dissolve">
                                      <p:cBhvr>
                                        <p:cTn id="25" dur="500"/>
                                        <p:tgtEl>
                                          <p:spTgt spid="4191"/>
                                        </p:tgtEl>
                                      </p:cBhvr>
                                    </p:animEffect>
                                  </p:childTnLst>
                                </p:cTn>
                              </p:par>
                              <p:par>
                                <p:cTn id="26" presetID="9" presetClass="entr" presetSubtype="0" fill="hold" nodeType="withEffect">
                                  <p:stCondLst>
                                    <p:cond delay="0"/>
                                  </p:stCondLst>
                                  <p:childTnLst>
                                    <p:set>
                                      <p:cBhvr>
                                        <p:cTn id="27" dur="1" fill="hold">
                                          <p:stCondLst>
                                            <p:cond delay="0"/>
                                          </p:stCondLst>
                                        </p:cTn>
                                        <p:tgtEl>
                                          <p:spTgt spid="4192"/>
                                        </p:tgtEl>
                                        <p:attrNameLst>
                                          <p:attrName>style.visibility</p:attrName>
                                        </p:attrNameLst>
                                      </p:cBhvr>
                                      <p:to>
                                        <p:strVal val="visible"/>
                                      </p:to>
                                    </p:set>
                                    <p:animEffect transition="in" filter="dissolve">
                                      <p:cBhvr>
                                        <p:cTn id="28" dur="500"/>
                                        <p:tgtEl>
                                          <p:spTgt spid="4192"/>
                                        </p:tgtEl>
                                      </p:cBhvr>
                                    </p:animEffect>
                                  </p:childTnLst>
                                </p:cTn>
                              </p:par>
                              <p:par>
                                <p:cTn id="29" presetID="9" presetClass="entr" presetSubtype="0" fill="hold" nodeType="withEffect">
                                  <p:stCondLst>
                                    <p:cond delay="0"/>
                                  </p:stCondLst>
                                  <p:childTnLst>
                                    <p:set>
                                      <p:cBhvr>
                                        <p:cTn id="30" dur="1" fill="hold">
                                          <p:stCondLst>
                                            <p:cond delay="0"/>
                                          </p:stCondLst>
                                        </p:cTn>
                                        <p:tgtEl>
                                          <p:spTgt spid="4193"/>
                                        </p:tgtEl>
                                        <p:attrNameLst>
                                          <p:attrName>style.visibility</p:attrName>
                                        </p:attrNameLst>
                                      </p:cBhvr>
                                      <p:to>
                                        <p:strVal val="visible"/>
                                      </p:to>
                                    </p:set>
                                    <p:animEffect transition="in" filter="dissolve">
                                      <p:cBhvr>
                                        <p:cTn id="31" dur="500"/>
                                        <p:tgtEl>
                                          <p:spTgt spid="4193"/>
                                        </p:tgtEl>
                                      </p:cBhvr>
                                    </p:animEffect>
                                  </p:childTnLst>
                                </p:cTn>
                              </p:par>
                              <p:par>
                                <p:cTn id="32" presetID="9" presetClass="entr" presetSubtype="0" fill="hold" nodeType="withEffect">
                                  <p:stCondLst>
                                    <p:cond delay="0"/>
                                  </p:stCondLst>
                                  <p:childTnLst>
                                    <p:set>
                                      <p:cBhvr>
                                        <p:cTn id="33" dur="1" fill="hold">
                                          <p:stCondLst>
                                            <p:cond delay="0"/>
                                          </p:stCondLst>
                                        </p:cTn>
                                        <p:tgtEl>
                                          <p:spTgt spid="4194"/>
                                        </p:tgtEl>
                                        <p:attrNameLst>
                                          <p:attrName>style.visibility</p:attrName>
                                        </p:attrNameLst>
                                      </p:cBhvr>
                                      <p:to>
                                        <p:strVal val="visible"/>
                                      </p:to>
                                    </p:set>
                                    <p:animEffect transition="in" filter="dissolve">
                                      <p:cBhvr>
                                        <p:cTn id="34" dur="500"/>
                                        <p:tgtEl>
                                          <p:spTgt spid="4194"/>
                                        </p:tgtEl>
                                      </p:cBhvr>
                                    </p:animEffect>
                                  </p:childTnLst>
                                </p:cTn>
                              </p:par>
                              <p:par>
                                <p:cTn id="35" presetID="9" presetClass="entr" presetSubtype="0" fill="hold" nodeType="withEffect">
                                  <p:stCondLst>
                                    <p:cond delay="0"/>
                                  </p:stCondLst>
                                  <p:childTnLst>
                                    <p:set>
                                      <p:cBhvr>
                                        <p:cTn id="36" dur="1" fill="hold">
                                          <p:stCondLst>
                                            <p:cond delay="0"/>
                                          </p:stCondLst>
                                        </p:cTn>
                                        <p:tgtEl>
                                          <p:spTgt spid="4197"/>
                                        </p:tgtEl>
                                        <p:attrNameLst>
                                          <p:attrName>style.visibility</p:attrName>
                                        </p:attrNameLst>
                                      </p:cBhvr>
                                      <p:to>
                                        <p:strVal val="visible"/>
                                      </p:to>
                                    </p:set>
                                    <p:animEffect transition="in" filter="dissolve">
                                      <p:cBhvr>
                                        <p:cTn id="37" dur="500"/>
                                        <p:tgtEl>
                                          <p:spTgt spid="4197"/>
                                        </p:tgtEl>
                                      </p:cBhvr>
                                    </p:animEffect>
                                  </p:childTnLst>
                                </p:cTn>
                              </p:par>
                              <p:par>
                                <p:cTn id="38" presetID="9" presetClass="entr" presetSubtype="0" fill="hold" nodeType="withEffect">
                                  <p:stCondLst>
                                    <p:cond delay="0"/>
                                  </p:stCondLst>
                                  <p:childTnLst>
                                    <p:set>
                                      <p:cBhvr>
                                        <p:cTn id="39" dur="1" fill="hold">
                                          <p:stCondLst>
                                            <p:cond delay="0"/>
                                          </p:stCondLst>
                                        </p:cTn>
                                        <p:tgtEl>
                                          <p:spTgt spid="4195"/>
                                        </p:tgtEl>
                                        <p:attrNameLst>
                                          <p:attrName>style.visibility</p:attrName>
                                        </p:attrNameLst>
                                      </p:cBhvr>
                                      <p:to>
                                        <p:strVal val="visible"/>
                                      </p:to>
                                    </p:set>
                                    <p:animEffect transition="in" filter="dissolve">
                                      <p:cBhvr>
                                        <p:cTn id="40" dur="500"/>
                                        <p:tgtEl>
                                          <p:spTgt spid="4195"/>
                                        </p:tgtEl>
                                      </p:cBhvr>
                                    </p:animEffect>
                                  </p:childTnLst>
                                </p:cTn>
                              </p:par>
                              <p:par>
                                <p:cTn id="41" presetID="9" presetClass="entr" presetSubtype="0" fill="hold" nodeType="withEffect">
                                  <p:stCondLst>
                                    <p:cond delay="0"/>
                                  </p:stCondLst>
                                  <p:childTnLst>
                                    <p:set>
                                      <p:cBhvr>
                                        <p:cTn id="42" dur="1" fill="hold">
                                          <p:stCondLst>
                                            <p:cond delay="0"/>
                                          </p:stCondLst>
                                        </p:cTn>
                                        <p:tgtEl>
                                          <p:spTgt spid="4198"/>
                                        </p:tgtEl>
                                        <p:attrNameLst>
                                          <p:attrName>style.visibility</p:attrName>
                                        </p:attrNameLst>
                                      </p:cBhvr>
                                      <p:to>
                                        <p:strVal val="visible"/>
                                      </p:to>
                                    </p:set>
                                    <p:animEffect transition="in" filter="dissolve">
                                      <p:cBhvr>
                                        <p:cTn id="43" dur="500"/>
                                        <p:tgtEl>
                                          <p:spTgt spid="4198"/>
                                        </p:tgtEl>
                                      </p:cBhvr>
                                    </p:animEffect>
                                  </p:childTnLst>
                                </p:cTn>
                              </p:par>
                              <p:par>
                                <p:cTn id="44" presetID="9" presetClass="entr" presetSubtype="0" fill="hold" nodeType="withEffect">
                                  <p:stCondLst>
                                    <p:cond delay="0"/>
                                  </p:stCondLst>
                                  <p:childTnLst>
                                    <p:set>
                                      <p:cBhvr>
                                        <p:cTn id="45" dur="1" fill="hold">
                                          <p:stCondLst>
                                            <p:cond delay="0"/>
                                          </p:stCondLst>
                                        </p:cTn>
                                        <p:tgtEl>
                                          <p:spTgt spid="4196"/>
                                        </p:tgtEl>
                                        <p:attrNameLst>
                                          <p:attrName>style.visibility</p:attrName>
                                        </p:attrNameLst>
                                      </p:cBhvr>
                                      <p:to>
                                        <p:strVal val="visible"/>
                                      </p:to>
                                    </p:set>
                                    <p:animEffect transition="in" filter="dissolve">
                                      <p:cBhvr>
                                        <p:cTn id="46" dur="500"/>
                                        <p:tgtEl>
                                          <p:spTgt spid="4196"/>
                                        </p:tgtEl>
                                      </p:cBhvr>
                                    </p:animEffect>
                                  </p:childTnLst>
                                </p:cTn>
                              </p:par>
                              <p:par>
                                <p:cTn id="47" presetID="9" presetClass="entr" presetSubtype="0" fill="hold" nodeType="withEffect">
                                  <p:stCondLst>
                                    <p:cond delay="0"/>
                                  </p:stCondLst>
                                  <p:childTnLst>
                                    <p:set>
                                      <p:cBhvr>
                                        <p:cTn id="48" dur="1" fill="hold">
                                          <p:stCondLst>
                                            <p:cond delay="0"/>
                                          </p:stCondLst>
                                        </p:cTn>
                                        <p:tgtEl>
                                          <p:spTgt spid="4199"/>
                                        </p:tgtEl>
                                        <p:attrNameLst>
                                          <p:attrName>style.visibility</p:attrName>
                                        </p:attrNameLst>
                                      </p:cBhvr>
                                      <p:to>
                                        <p:strVal val="visible"/>
                                      </p:to>
                                    </p:set>
                                    <p:animEffect transition="in" filter="dissolve">
                                      <p:cBhvr>
                                        <p:cTn id="49" dur="500"/>
                                        <p:tgtEl>
                                          <p:spTgt spid="419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4109"/>
                                        </p:tgtEl>
                                        <p:attrNameLst>
                                          <p:attrName>style.visibility</p:attrName>
                                        </p:attrNameLst>
                                      </p:cBhvr>
                                      <p:to>
                                        <p:strVal val="visible"/>
                                      </p:to>
                                    </p:set>
                                    <p:animEffect transition="in" filter="dissolve">
                                      <p:cBhvr>
                                        <p:cTn id="54" dur="500"/>
                                        <p:tgtEl>
                                          <p:spTgt spid="4109"/>
                                        </p:tgtEl>
                                      </p:cBhvr>
                                    </p:animEffect>
                                  </p:childTnLst>
                                </p:cTn>
                              </p:par>
                              <p:par>
                                <p:cTn id="55" presetID="9" presetClass="entr" presetSubtype="0" fill="hold" nodeType="withEffect">
                                  <p:stCondLst>
                                    <p:cond delay="0"/>
                                  </p:stCondLst>
                                  <p:childTnLst>
                                    <p:set>
                                      <p:cBhvr>
                                        <p:cTn id="56" dur="1" fill="hold">
                                          <p:stCondLst>
                                            <p:cond delay="0"/>
                                          </p:stCondLst>
                                        </p:cTn>
                                        <p:tgtEl>
                                          <p:spTgt spid="4110"/>
                                        </p:tgtEl>
                                        <p:attrNameLst>
                                          <p:attrName>style.visibility</p:attrName>
                                        </p:attrNameLst>
                                      </p:cBhvr>
                                      <p:to>
                                        <p:strVal val="visible"/>
                                      </p:to>
                                    </p:set>
                                    <p:animEffect transition="in" filter="dissolve">
                                      <p:cBhvr>
                                        <p:cTn id="57" dur="500"/>
                                        <p:tgtEl>
                                          <p:spTgt spid="4110"/>
                                        </p:tgtEl>
                                      </p:cBhvr>
                                    </p:animEffect>
                                  </p:childTnLst>
                                </p:cTn>
                              </p:par>
                              <p:par>
                                <p:cTn id="58" presetID="9" presetClass="entr" presetSubtype="0" fill="hold" nodeType="withEffect">
                                  <p:stCondLst>
                                    <p:cond delay="0"/>
                                  </p:stCondLst>
                                  <p:childTnLst>
                                    <p:set>
                                      <p:cBhvr>
                                        <p:cTn id="59" dur="1" fill="hold">
                                          <p:stCondLst>
                                            <p:cond delay="0"/>
                                          </p:stCondLst>
                                        </p:cTn>
                                        <p:tgtEl>
                                          <p:spTgt spid="4111"/>
                                        </p:tgtEl>
                                        <p:attrNameLst>
                                          <p:attrName>style.visibility</p:attrName>
                                        </p:attrNameLst>
                                      </p:cBhvr>
                                      <p:to>
                                        <p:strVal val="visible"/>
                                      </p:to>
                                    </p:set>
                                    <p:animEffect transition="in" filter="dissolve">
                                      <p:cBhvr>
                                        <p:cTn id="60" dur="500"/>
                                        <p:tgtEl>
                                          <p:spTgt spid="4111"/>
                                        </p:tgtEl>
                                      </p:cBhvr>
                                    </p:animEffect>
                                  </p:childTnLst>
                                </p:cTn>
                              </p:par>
                              <p:par>
                                <p:cTn id="61" presetID="9" presetClass="entr" presetSubtype="0" fill="hold" nodeType="withEffect">
                                  <p:stCondLst>
                                    <p:cond delay="0"/>
                                  </p:stCondLst>
                                  <p:childTnLst>
                                    <p:set>
                                      <p:cBhvr>
                                        <p:cTn id="62" dur="1" fill="hold">
                                          <p:stCondLst>
                                            <p:cond delay="0"/>
                                          </p:stCondLst>
                                        </p:cTn>
                                        <p:tgtEl>
                                          <p:spTgt spid="4112"/>
                                        </p:tgtEl>
                                        <p:attrNameLst>
                                          <p:attrName>style.visibility</p:attrName>
                                        </p:attrNameLst>
                                      </p:cBhvr>
                                      <p:to>
                                        <p:strVal val="visible"/>
                                      </p:to>
                                    </p:set>
                                    <p:animEffect transition="in" filter="dissolve">
                                      <p:cBhvr>
                                        <p:cTn id="63" dur="500"/>
                                        <p:tgtEl>
                                          <p:spTgt spid="4112"/>
                                        </p:tgtEl>
                                      </p:cBhvr>
                                    </p:animEffect>
                                  </p:childTnLst>
                                </p:cTn>
                              </p:par>
                              <p:par>
                                <p:cTn id="64" presetID="9" presetClass="entr" presetSubtype="0" fill="hold" nodeType="withEffect">
                                  <p:stCondLst>
                                    <p:cond delay="0"/>
                                  </p:stCondLst>
                                  <p:childTnLst>
                                    <p:set>
                                      <p:cBhvr>
                                        <p:cTn id="65" dur="1" fill="hold">
                                          <p:stCondLst>
                                            <p:cond delay="0"/>
                                          </p:stCondLst>
                                        </p:cTn>
                                        <p:tgtEl>
                                          <p:spTgt spid="4113"/>
                                        </p:tgtEl>
                                        <p:attrNameLst>
                                          <p:attrName>style.visibility</p:attrName>
                                        </p:attrNameLst>
                                      </p:cBhvr>
                                      <p:to>
                                        <p:strVal val="visible"/>
                                      </p:to>
                                    </p:set>
                                    <p:animEffect transition="in" filter="dissolve">
                                      <p:cBhvr>
                                        <p:cTn id="66" dur="500"/>
                                        <p:tgtEl>
                                          <p:spTgt spid="4113"/>
                                        </p:tgtEl>
                                      </p:cBhvr>
                                    </p:animEffect>
                                  </p:childTnLst>
                                </p:cTn>
                              </p:par>
                              <p:par>
                                <p:cTn id="67" presetID="9" presetClass="entr" presetSubtype="0" fill="hold" nodeType="withEffect">
                                  <p:stCondLst>
                                    <p:cond delay="0"/>
                                  </p:stCondLst>
                                  <p:childTnLst>
                                    <p:set>
                                      <p:cBhvr>
                                        <p:cTn id="68" dur="1" fill="hold">
                                          <p:stCondLst>
                                            <p:cond delay="0"/>
                                          </p:stCondLst>
                                        </p:cTn>
                                        <p:tgtEl>
                                          <p:spTgt spid="4114"/>
                                        </p:tgtEl>
                                        <p:attrNameLst>
                                          <p:attrName>style.visibility</p:attrName>
                                        </p:attrNameLst>
                                      </p:cBhvr>
                                      <p:to>
                                        <p:strVal val="visible"/>
                                      </p:to>
                                    </p:set>
                                    <p:animEffect transition="in" filter="dissolve">
                                      <p:cBhvr>
                                        <p:cTn id="69" dur="500"/>
                                        <p:tgtEl>
                                          <p:spTgt spid="4114"/>
                                        </p:tgtEl>
                                      </p:cBhvr>
                                    </p:animEffect>
                                  </p:childTnLst>
                                </p:cTn>
                              </p:par>
                              <p:par>
                                <p:cTn id="70" presetID="9" presetClass="entr" presetSubtype="0" fill="hold" nodeType="withEffect">
                                  <p:stCondLst>
                                    <p:cond delay="0"/>
                                  </p:stCondLst>
                                  <p:childTnLst>
                                    <p:set>
                                      <p:cBhvr>
                                        <p:cTn id="71" dur="1" fill="hold">
                                          <p:stCondLst>
                                            <p:cond delay="0"/>
                                          </p:stCondLst>
                                        </p:cTn>
                                        <p:tgtEl>
                                          <p:spTgt spid="4115"/>
                                        </p:tgtEl>
                                        <p:attrNameLst>
                                          <p:attrName>style.visibility</p:attrName>
                                        </p:attrNameLst>
                                      </p:cBhvr>
                                      <p:to>
                                        <p:strVal val="visible"/>
                                      </p:to>
                                    </p:set>
                                    <p:animEffect transition="in" filter="dissolve">
                                      <p:cBhvr>
                                        <p:cTn id="72" dur="500"/>
                                        <p:tgtEl>
                                          <p:spTgt spid="4115"/>
                                        </p:tgtEl>
                                      </p:cBhvr>
                                    </p:animEffect>
                                  </p:childTnLst>
                                </p:cTn>
                              </p:par>
                              <p:par>
                                <p:cTn id="73" presetID="9" presetClass="entr" presetSubtype="0" fill="hold" nodeType="withEffect">
                                  <p:stCondLst>
                                    <p:cond delay="0"/>
                                  </p:stCondLst>
                                  <p:childTnLst>
                                    <p:set>
                                      <p:cBhvr>
                                        <p:cTn id="74" dur="1" fill="hold">
                                          <p:stCondLst>
                                            <p:cond delay="0"/>
                                          </p:stCondLst>
                                        </p:cTn>
                                        <p:tgtEl>
                                          <p:spTgt spid="4116"/>
                                        </p:tgtEl>
                                        <p:attrNameLst>
                                          <p:attrName>style.visibility</p:attrName>
                                        </p:attrNameLst>
                                      </p:cBhvr>
                                      <p:to>
                                        <p:strVal val="visible"/>
                                      </p:to>
                                    </p:set>
                                    <p:animEffect transition="in" filter="dissolve">
                                      <p:cBhvr>
                                        <p:cTn id="75" dur="500"/>
                                        <p:tgtEl>
                                          <p:spTgt spid="4116"/>
                                        </p:tgtEl>
                                      </p:cBhvr>
                                    </p:animEffect>
                                  </p:childTnLst>
                                </p:cTn>
                              </p:par>
                              <p:par>
                                <p:cTn id="76" presetID="9" presetClass="entr" presetSubtype="0" fill="hold" nodeType="withEffect">
                                  <p:stCondLst>
                                    <p:cond delay="0"/>
                                  </p:stCondLst>
                                  <p:childTnLst>
                                    <p:set>
                                      <p:cBhvr>
                                        <p:cTn id="77" dur="1" fill="hold">
                                          <p:stCondLst>
                                            <p:cond delay="0"/>
                                          </p:stCondLst>
                                        </p:cTn>
                                        <p:tgtEl>
                                          <p:spTgt spid="4117"/>
                                        </p:tgtEl>
                                        <p:attrNameLst>
                                          <p:attrName>style.visibility</p:attrName>
                                        </p:attrNameLst>
                                      </p:cBhvr>
                                      <p:to>
                                        <p:strVal val="visible"/>
                                      </p:to>
                                    </p:set>
                                    <p:animEffect transition="in" filter="dissolve">
                                      <p:cBhvr>
                                        <p:cTn id="78" dur="500"/>
                                        <p:tgtEl>
                                          <p:spTgt spid="411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nodeType="clickEffect">
                                  <p:stCondLst>
                                    <p:cond delay="0"/>
                                  </p:stCondLst>
                                  <p:childTnLst>
                                    <p:set>
                                      <p:cBhvr>
                                        <p:cTn id="82" dur="1" fill="hold">
                                          <p:stCondLst>
                                            <p:cond delay="0"/>
                                          </p:stCondLst>
                                        </p:cTn>
                                        <p:tgtEl>
                                          <p:spTgt spid="4124"/>
                                        </p:tgtEl>
                                        <p:attrNameLst>
                                          <p:attrName>style.visibility</p:attrName>
                                        </p:attrNameLst>
                                      </p:cBhvr>
                                      <p:to>
                                        <p:strVal val="visible"/>
                                      </p:to>
                                    </p:set>
                                    <p:animEffect transition="in" filter="dissolve">
                                      <p:cBhvr>
                                        <p:cTn id="83" dur="500"/>
                                        <p:tgtEl>
                                          <p:spTgt spid="4124"/>
                                        </p:tgtEl>
                                      </p:cBhvr>
                                    </p:animEffect>
                                  </p:childTnLst>
                                </p:cTn>
                              </p:par>
                              <p:par>
                                <p:cTn id="84" presetID="9" presetClass="entr" presetSubtype="0" fill="hold" nodeType="withEffect">
                                  <p:stCondLst>
                                    <p:cond delay="0"/>
                                  </p:stCondLst>
                                  <p:childTnLst>
                                    <p:set>
                                      <p:cBhvr>
                                        <p:cTn id="85" dur="1" fill="hold">
                                          <p:stCondLst>
                                            <p:cond delay="0"/>
                                          </p:stCondLst>
                                        </p:cTn>
                                        <p:tgtEl>
                                          <p:spTgt spid="4125"/>
                                        </p:tgtEl>
                                        <p:attrNameLst>
                                          <p:attrName>style.visibility</p:attrName>
                                        </p:attrNameLst>
                                      </p:cBhvr>
                                      <p:to>
                                        <p:strVal val="visible"/>
                                      </p:to>
                                    </p:set>
                                    <p:animEffect transition="in" filter="dissolve">
                                      <p:cBhvr>
                                        <p:cTn id="86" dur="500"/>
                                        <p:tgtEl>
                                          <p:spTgt spid="4125"/>
                                        </p:tgtEl>
                                      </p:cBhvr>
                                    </p:animEffect>
                                  </p:childTnLst>
                                </p:cTn>
                              </p:par>
                              <p:par>
                                <p:cTn id="87" presetID="9" presetClass="entr" presetSubtype="0" fill="hold" nodeType="withEffect">
                                  <p:stCondLst>
                                    <p:cond delay="0"/>
                                  </p:stCondLst>
                                  <p:childTnLst>
                                    <p:set>
                                      <p:cBhvr>
                                        <p:cTn id="88" dur="1" fill="hold">
                                          <p:stCondLst>
                                            <p:cond delay="0"/>
                                          </p:stCondLst>
                                        </p:cTn>
                                        <p:tgtEl>
                                          <p:spTgt spid="4121"/>
                                        </p:tgtEl>
                                        <p:attrNameLst>
                                          <p:attrName>style.visibility</p:attrName>
                                        </p:attrNameLst>
                                      </p:cBhvr>
                                      <p:to>
                                        <p:strVal val="visible"/>
                                      </p:to>
                                    </p:set>
                                    <p:animEffect transition="in" filter="dissolve">
                                      <p:cBhvr>
                                        <p:cTn id="89" dur="500"/>
                                        <p:tgtEl>
                                          <p:spTgt spid="4121"/>
                                        </p:tgtEl>
                                      </p:cBhvr>
                                    </p:animEffect>
                                  </p:childTnLst>
                                </p:cTn>
                              </p:par>
                              <p:par>
                                <p:cTn id="90" presetID="9" presetClass="entr" presetSubtype="0" fill="hold" nodeType="withEffect">
                                  <p:stCondLst>
                                    <p:cond delay="0"/>
                                  </p:stCondLst>
                                  <p:childTnLst>
                                    <p:set>
                                      <p:cBhvr>
                                        <p:cTn id="91" dur="1" fill="hold">
                                          <p:stCondLst>
                                            <p:cond delay="0"/>
                                          </p:stCondLst>
                                        </p:cTn>
                                        <p:tgtEl>
                                          <p:spTgt spid="4123"/>
                                        </p:tgtEl>
                                        <p:attrNameLst>
                                          <p:attrName>style.visibility</p:attrName>
                                        </p:attrNameLst>
                                      </p:cBhvr>
                                      <p:to>
                                        <p:strVal val="visible"/>
                                      </p:to>
                                    </p:set>
                                    <p:animEffect transition="in" filter="dissolve">
                                      <p:cBhvr>
                                        <p:cTn id="92" dur="500"/>
                                        <p:tgtEl>
                                          <p:spTgt spid="4123"/>
                                        </p:tgtEl>
                                      </p:cBhvr>
                                    </p:animEffect>
                                  </p:childTnLst>
                                </p:cTn>
                              </p:par>
                              <p:par>
                                <p:cTn id="93" presetID="9" presetClass="exit" presetSubtype="0" fill="hold" nodeType="withEffect">
                                  <p:stCondLst>
                                    <p:cond delay="0"/>
                                  </p:stCondLst>
                                  <p:childTnLst>
                                    <p:animEffect transition="out" filter="dissolve">
                                      <p:cBhvr>
                                        <p:cTn id="94" dur="500"/>
                                        <p:tgtEl>
                                          <p:spTgt spid="4111"/>
                                        </p:tgtEl>
                                      </p:cBhvr>
                                    </p:animEffect>
                                    <p:set>
                                      <p:cBhvr>
                                        <p:cTn id="95" dur="1" fill="hold">
                                          <p:stCondLst>
                                            <p:cond delay="499"/>
                                          </p:stCondLst>
                                        </p:cTn>
                                        <p:tgtEl>
                                          <p:spTgt spid="4111"/>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nodeType="clickEffect">
                                  <p:stCondLst>
                                    <p:cond delay="0"/>
                                  </p:stCondLst>
                                  <p:childTnLst>
                                    <p:set>
                                      <p:cBhvr>
                                        <p:cTn id="99" dur="1" fill="hold">
                                          <p:stCondLst>
                                            <p:cond delay="0"/>
                                          </p:stCondLst>
                                        </p:cTn>
                                        <p:tgtEl>
                                          <p:spTgt spid="4128"/>
                                        </p:tgtEl>
                                        <p:attrNameLst>
                                          <p:attrName>style.visibility</p:attrName>
                                        </p:attrNameLst>
                                      </p:cBhvr>
                                      <p:to>
                                        <p:strVal val="visible"/>
                                      </p:to>
                                    </p:set>
                                    <p:animEffect transition="in" filter="dissolve">
                                      <p:cBhvr>
                                        <p:cTn id="100" dur="500"/>
                                        <p:tgtEl>
                                          <p:spTgt spid="4128"/>
                                        </p:tgtEl>
                                      </p:cBhvr>
                                    </p:animEffect>
                                  </p:childTnLst>
                                </p:cTn>
                              </p:par>
                              <p:par>
                                <p:cTn id="101" presetID="9" presetClass="entr" presetSubtype="0" fill="hold" nodeType="withEffect">
                                  <p:stCondLst>
                                    <p:cond delay="0"/>
                                  </p:stCondLst>
                                  <p:childTnLst>
                                    <p:set>
                                      <p:cBhvr>
                                        <p:cTn id="102" dur="1" fill="hold">
                                          <p:stCondLst>
                                            <p:cond delay="0"/>
                                          </p:stCondLst>
                                        </p:cTn>
                                        <p:tgtEl>
                                          <p:spTgt spid="4129"/>
                                        </p:tgtEl>
                                        <p:attrNameLst>
                                          <p:attrName>style.visibility</p:attrName>
                                        </p:attrNameLst>
                                      </p:cBhvr>
                                      <p:to>
                                        <p:strVal val="visible"/>
                                      </p:to>
                                    </p:set>
                                    <p:animEffect transition="in" filter="dissolve">
                                      <p:cBhvr>
                                        <p:cTn id="103" dur="500"/>
                                        <p:tgtEl>
                                          <p:spTgt spid="4129"/>
                                        </p:tgtEl>
                                      </p:cBhvr>
                                    </p:animEffect>
                                  </p:childTnLst>
                                </p:cTn>
                              </p:par>
                              <p:par>
                                <p:cTn id="104" presetID="9" presetClass="entr" presetSubtype="0" fill="hold" nodeType="withEffect">
                                  <p:stCondLst>
                                    <p:cond delay="0"/>
                                  </p:stCondLst>
                                  <p:childTnLst>
                                    <p:set>
                                      <p:cBhvr>
                                        <p:cTn id="105" dur="1" fill="hold">
                                          <p:stCondLst>
                                            <p:cond delay="0"/>
                                          </p:stCondLst>
                                        </p:cTn>
                                        <p:tgtEl>
                                          <p:spTgt spid="4126"/>
                                        </p:tgtEl>
                                        <p:attrNameLst>
                                          <p:attrName>style.visibility</p:attrName>
                                        </p:attrNameLst>
                                      </p:cBhvr>
                                      <p:to>
                                        <p:strVal val="visible"/>
                                      </p:to>
                                    </p:set>
                                    <p:animEffect transition="in" filter="dissolve">
                                      <p:cBhvr>
                                        <p:cTn id="106" dur="500"/>
                                        <p:tgtEl>
                                          <p:spTgt spid="4126"/>
                                        </p:tgtEl>
                                      </p:cBhvr>
                                    </p:animEffect>
                                  </p:childTnLst>
                                </p:cTn>
                              </p:par>
                              <p:par>
                                <p:cTn id="107" presetID="9" presetClass="entr" presetSubtype="0" fill="hold" nodeType="withEffect">
                                  <p:stCondLst>
                                    <p:cond delay="0"/>
                                  </p:stCondLst>
                                  <p:childTnLst>
                                    <p:set>
                                      <p:cBhvr>
                                        <p:cTn id="108" dur="1" fill="hold">
                                          <p:stCondLst>
                                            <p:cond delay="0"/>
                                          </p:stCondLst>
                                        </p:cTn>
                                        <p:tgtEl>
                                          <p:spTgt spid="4127"/>
                                        </p:tgtEl>
                                        <p:attrNameLst>
                                          <p:attrName>style.visibility</p:attrName>
                                        </p:attrNameLst>
                                      </p:cBhvr>
                                      <p:to>
                                        <p:strVal val="visible"/>
                                      </p:to>
                                    </p:set>
                                    <p:animEffect transition="in" filter="dissolve">
                                      <p:cBhvr>
                                        <p:cTn id="109" dur="500"/>
                                        <p:tgtEl>
                                          <p:spTgt spid="4127"/>
                                        </p:tgtEl>
                                      </p:cBhvr>
                                    </p:animEffect>
                                  </p:childTnLst>
                                </p:cTn>
                              </p:par>
                              <p:par>
                                <p:cTn id="110" presetID="9" presetClass="exit" presetSubtype="0" fill="hold" nodeType="withEffect">
                                  <p:stCondLst>
                                    <p:cond delay="0"/>
                                  </p:stCondLst>
                                  <p:childTnLst>
                                    <p:animEffect transition="out" filter="dissolve">
                                      <p:cBhvr>
                                        <p:cTn id="111" dur="500"/>
                                        <p:tgtEl>
                                          <p:spTgt spid="4110"/>
                                        </p:tgtEl>
                                      </p:cBhvr>
                                    </p:animEffect>
                                    <p:set>
                                      <p:cBhvr>
                                        <p:cTn id="112" dur="1" fill="hold">
                                          <p:stCondLst>
                                            <p:cond delay="499"/>
                                          </p:stCondLst>
                                        </p:cTn>
                                        <p:tgtEl>
                                          <p:spTgt spid="4110"/>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ntr" presetSubtype="0" fill="hold" nodeType="clickEffect">
                                  <p:stCondLst>
                                    <p:cond delay="0"/>
                                  </p:stCondLst>
                                  <p:childTnLst>
                                    <p:set>
                                      <p:cBhvr>
                                        <p:cTn id="116" dur="1" fill="hold">
                                          <p:stCondLst>
                                            <p:cond delay="0"/>
                                          </p:stCondLst>
                                        </p:cTn>
                                        <p:tgtEl>
                                          <p:spTgt spid="4132"/>
                                        </p:tgtEl>
                                        <p:attrNameLst>
                                          <p:attrName>style.visibility</p:attrName>
                                        </p:attrNameLst>
                                      </p:cBhvr>
                                      <p:to>
                                        <p:strVal val="visible"/>
                                      </p:to>
                                    </p:set>
                                    <p:animEffect transition="in" filter="dissolve">
                                      <p:cBhvr>
                                        <p:cTn id="117" dur="500"/>
                                        <p:tgtEl>
                                          <p:spTgt spid="4132"/>
                                        </p:tgtEl>
                                      </p:cBhvr>
                                    </p:animEffect>
                                  </p:childTnLst>
                                </p:cTn>
                              </p:par>
                              <p:par>
                                <p:cTn id="118" presetID="9" presetClass="entr" presetSubtype="0" fill="hold" nodeType="withEffect">
                                  <p:stCondLst>
                                    <p:cond delay="0"/>
                                  </p:stCondLst>
                                  <p:childTnLst>
                                    <p:set>
                                      <p:cBhvr>
                                        <p:cTn id="119" dur="1" fill="hold">
                                          <p:stCondLst>
                                            <p:cond delay="0"/>
                                          </p:stCondLst>
                                        </p:cTn>
                                        <p:tgtEl>
                                          <p:spTgt spid="4133"/>
                                        </p:tgtEl>
                                        <p:attrNameLst>
                                          <p:attrName>style.visibility</p:attrName>
                                        </p:attrNameLst>
                                      </p:cBhvr>
                                      <p:to>
                                        <p:strVal val="visible"/>
                                      </p:to>
                                    </p:set>
                                    <p:animEffect transition="in" filter="dissolve">
                                      <p:cBhvr>
                                        <p:cTn id="120" dur="500"/>
                                        <p:tgtEl>
                                          <p:spTgt spid="4133"/>
                                        </p:tgtEl>
                                      </p:cBhvr>
                                    </p:animEffect>
                                  </p:childTnLst>
                                </p:cTn>
                              </p:par>
                              <p:par>
                                <p:cTn id="121" presetID="9" presetClass="entr" presetSubtype="0" fill="hold" nodeType="withEffect">
                                  <p:stCondLst>
                                    <p:cond delay="0"/>
                                  </p:stCondLst>
                                  <p:childTnLst>
                                    <p:set>
                                      <p:cBhvr>
                                        <p:cTn id="122" dur="1" fill="hold">
                                          <p:stCondLst>
                                            <p:cond delay="0"/>
                                          </p:stCondLst>
                                        </p:cTn>
                                        <p:tgtEl>
                                          <p:spTgt spid="4130"/>
                                        </p:tgtEl>
                                        <p:attrNameLst>
                                          <p:attrName>style.visibility</p:attrName>
                                        </p:attrNameLst>
                                      </p:cBhvr>
                                      <p:to>
                                        <p:strVal val="visible"/>
                                      </p:to>
                                    </p:set>
                                    <p:animEffect transition="in" filter="dissolve">
                                      <p:cBhvr>
                                        <p:cTn id="123" dur="500"/>
                                        <p:tgtEl>
                                          <p:spTgt spid="4130"/>
                                        </p:tgtEl>
                                      </p:cBhvr>
                                    </p:animEffect>
                                  </p:childTnLst>
                                </p:cTn>
                              </p:par>
                              <p:par>
                                <p:cTn id="124" presetID="9" presetClass="entr" presetSubtype="0" fill="hold" nodeType="withEffect">
                                  <p:stCondLst>
                                    <p:cond delay="0"/>
                                  </p:stCondLst>
                                  <p:childTnLst>
                                    <p:set>
                                      <p:cBhvr>
                                        <p:cTn id="125" dur="1" fill="hold">
                                          <p:stCondLst>
                                            <p:cond delay="0"/>
                                          </p:stCondLst>
                                        </p:cTn>
                                        <p:tgtEl>
                                          <p:spTgt spid="4131"/>
                                        </p:tgtEl>
                                        <p:attrNameLst>
                                          <p:attrName>style.visibility</p:attrName>
                                        </p:attrNameLst>
                                      </p:cBhvr>
                                      <p:to>
                                        <p:strVal val="visible"/>
                                      </p:to>
                                    </p:set>
                                    <p:animEffect transition="in" filter="dissolve">
                                      <p:cBhvr>
                                        <p:cTn id="126" dur="500"/>
                                        <p:tgtEl>
                                          <p:spTgt spid="4131"/>
                                        </p:tgtEl>
                                      </p:cBhvr>
                                    </p:animEffect>
                                  </p:childTnLst>
                                </p:cTn>
                              </p:par>
                              <p:par>
                                <p:cTn id="127" presetID="9" presetClass="exit" presetSubtype="0" fill="hold" nodeType="withEffect">
                                  <p:stCondLst>
                                    <p:cond delay="0"/>
                                  </p:stCondLst>
                                  <p:childTnLst>
                                    <p:animEffect transition="out" filter="dissolve">
                                      <p:cBhvr>
                                        <p:cTn id="128" dur="500"/>
                                        <p:tgtEl>
                                          <p:spTgt spid="4109"/>
                                        </p:tgtEl>
                                      </p:cBhvr>
                                    </p:animEffect>
                                    <p:set>
                                      <p:cBhvr>
                                        <p:cTn id="129" dur="1" fill="hold">
                                          <p:stCondLst>
                                            <p:cond delay="499"/>
                                          </p:stCondLst>
                                        </p:cTn>
                                        <p:tgtEl>
                                          <p:spTgt spid="4109"/>
                                        </p:tgtEl>
                                        <p:attrNameLst>
                                          <p:attrName>style.visibility</p:attrName>
                                        </p:attrNameLst>
                                      </p:cBhvr>
                                      <p:to>
                                        <p:strVal val="hidden"/>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9" presetClass="entr" presetSubtype="0" fill="hold" nodeType="clickEffect">
                                  <p:stCondLst>
                                    <p:cond delay="0"/>
                                  </p:stCondLst>
                                  <p:childTnLst>
                                    <p:set>
                                      <p:cBhvr>
                                        <p:cTn id="133" dur="1" fill="hold">
                                          <p:stCondLst>
                                            <p:cond delay="0"/>
                                          </p:stCondLst>
                                        </p:cTn>
                                        <p:tgtEl>
                                          <p:spTgt spid="4136"/>
                                        </p:tgtEl>
                                        <p:attrNameLst>
                                          <p:attrName>style.visibility</p:attrName>
                                        </p:attrNameLst>
                                      </p:cBhvr>
                                      <p:to>
                                        <p:strVal val="visible"/>
                                      </p:to>
                                    </p:set>
                                    <p:animEffect transition="in" filter="dissolve">
                                      <p:cBhvr>
                                        <p:cTn id="134" dur="500"/>
                                        <p:tgtEl>
                                          <p:spTgt spid="4136"/>
                                        </p:tgtEl>
                                      </p:cBhvr>
                                    </p:animEffect>
                                  </p:childTnLst>
                                </p:cTn>
                              </p:par>
                              <p:par>
                                <p:cTn id="135" presetID="9" presetClass="entr" presetSubtype="0" fill="hold" nodeType="withEffect">
                                  <p:stCondLst>
                                    <p:cond delay="0"/>
                                  </p:stCondLst>
                                  <p:childTnLst>
                                    <p:set>
                                      <p:cBhvr>
                                        <p:cTn id="136" dur="1" fill="hold">
                                          <p:stCondLst>
                                            <p:cond delay="0"/>
                                          </p:stCondLst>
                                        </p:cTn>
                                        <p:tgtEl>
                                          <p:spTgt spid="4137"/>
                                        </p:tgtEl>
                                        <p:attrNameLst>
                                          <p:attrName>style.visibility</p:attrName>
                                        </p:attrNameLst>
                                      </p:cBhvr>
                                      <p:to>
                                        <p:strVal val="visible"/>
                                      </p:to>
                                    </p:set>
                                    <p:animEffect transition="in" filter="dissolve">
                                      <p:cBhvr>
                                        <p:cTn id="137" dur="500"/>
                                        <p:tgtEl>
                                          <p:spTgt spid="4137"/>
                                        </p:tgtEl>
                                      </p:cBhvr>
                                    </p:animEffect>
                                  </p:childTnLst>
                                </p:cTn>
                              </p:par>
                              <p:par>
                                <p:cTn id="138" presetID="9" presetClass="entr" presetSubtype="0" fill="hold" nodeType="withEffect">
                                  <p:stCondLst>
                                    <p:cond delay="0"/>
                                  </p:stCondLst>
                                  <p:childTnLst>
                                    <p:set>
                                      <p:cBhvr>
                                        <p:cTn id="139" dur="1" fill="hold">
                                          <p:stCondLst>
                                            <p:cond delay="0"/>
                                          </p:stCondLst>
                                        </p:cTn>
                                        <p:tgtEl>
                                          <p:spTgt spid="4134"/>
                                        </p:tgtEl>
                                        <p:attrNameLst>
                                          <p:attrName>style.visibility</p:attrName>
                                        </p:attrNameLst>
                                      </p:cBhvr>
                                      <p:to>
                                        <p:strVal val="visible"/>
                                      </p:to>
                                    </p:set>
                                    <p:animEffect transition="in" filter="dissolve">
                                      <p:cBhvr>
                                        <p:cTn id="140" dur="500"/>
                                        <p:tgtEl>
                                          <p:spTgt spid="4134"/>
                                        </p:tgtEl>
                                      </p:cBhvr>
                                    </p:animEffect>
                                  </p:childTnLst>
                                </p:cTn>
                              </p:par>
                              <p:par>
                                <p:cTn id="141" presetID="9" presetClass="entr" presetSubtype="0" fill="hold" nodeType="withEffect">
                                  <p:stCondLst>
                                    <p:cond delay="0"/>
                                  </p:stCondLst>
                                  <p:childTnLst>
                                    <p:set>
                                      <p:cBhvr>
                                        <p:cTn id="142" dur="1" fill="hold">
                                          <p:stCondLst>
                                            <p:cond delay="0"/>
                                          </p:stCondLst>
                                        </p:cTn>
                                        <p:tgtEl>
                                          <p:spTgt spid="4135"/>
                                        </p:tgtEl>
                                        <p:attrNameLst>
                                          <p:attrName>style.visibility</p:attrName>
                                        </p:attrNameLst>
                                      </p:cBhvr>
                                      <p:to>
                                        <p:strVal val="visible"/>
                                      </p:to>
                                    </p:set>
                                    <p:animEffect transition="in" filter="dissolve">
                                      <p:cBhvr>
                                        <p:cTn id="143" dur="500"/>
                                        <p:tgtEl>
                                          <p:spTgt spid="4135"/>
                                        </p:tgtEl>
                                      </p:cBhvr>
                                    </p:animEffect>
                                  </p:childTnLst>
                                </p:cTn>
                              </p:par>
                              <p:par>
                                <p:cTn id="144" presetID="9" presetClass="exit" presetSubtype="0" fill="hold" nodeType="withEffect">
                                  <p:stCondLst>
                                    <p:cond delay="0"/>
                                  </p:stCondLst>
                                  <p:childTnLst>
                                    <p:animEffect transition="out" filter="dissolve">
                                      <p:cBhvr>
                                        <p:cTn id="145" dur="500"/>
                                        <p:tgtEl>
                                          <p:spTgt spid="4114"/>
                                        </p:tgtEl>
                                      </p:cBhvr>
                                    </p:animEffect>
                                    <p:set>
                                      <p:cBhvr>
                                        <p:cTn id="146" dur="1" fill="hold">
                                          <p:stCondLst>
                                            <p:cond delay="499"/>
                                          </p:stCondLst>
                                        </p:cTn>
                                        <p:tgtEl>
                                          <p:spTgt spid="4114"/>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9" presetClass="entr" presetSubtype="0" fill="hold" nodeType="clickEffect">
                                  <p:stCondLst>
                                    <p:cond delay="0"/>
                                  </p:stCondLst>
                                  <p:childTnLst>
                                    <p:set>
                                      <p:cBhvr>
                                        <p:cTn id="150" dur="1" fill="hold">
                                          <p:stCondLst>
                                            <p:cond delay="0"/>
                                          </p:stCondLst>
                                        </p:cTn>
                                        <p:tgtEl>
                                          <p:spTgt spid="4140"/>
                                        </p:tgtEl>
                                        <p:attrNameLst>
                                          <p:attrName>style.visibility</p:attrName>
                                        </p:attrNameLst>
                                      </p:cBhvr>
                                      <p:to>
                                        <p:strVal val="visible"/>
                                      </p:to>
                                    </p:set>
                                    <p:animEffect transition="in" filter="dissolve">
                                      <p:cBhvr>
                                        <p:cTn id="151" dur="500"/>
                                        <p:tgtEl>
                                          <p:spTgt spid="4140"/>
                                        </p:tgtEl>
                                      </p:cBhvr>
                                    </p:animEffect>
                                  </p:childTnLst>
                                </p:cTn>
                              </p:par>
                              <p:par>
                                <p:cTn id="152" presetID="9" presetClass="entr" presetSubtype="0" fill="hold" nodeType="withEffect">
                                  <p:stCondLst>
                                    <p:cond delay="0"/>
                                  </p:stCondLst>
                                  <p:childTnLst>
                                    <p:set>
                                      <p:cBhvr>
                                        <p:cTn id="153" dur="1" fill="hold">
                                          <p:stCondLst>
                                            <p:cond delay="0"/>
                                          </p:stCondLst>
                                        </p:cTn>
                                        <p:tgtEl>
                                          <p:spTgt spid="4141"/>
                                        </p:tgtEl>
                                        <p:attrNameLst>
                                          <p:attrName>style.visibility</p:attrName>
                                        </p:attrNameLst>
                                      </p:cBhvr>
                                      <p:to>
                                        <p:strVal val="visible"/>
                                      </p:to>
                                    </p:set>
                                    <p:animEffect transition="in" filter="dissolve">
                                      <p:cBhvr>
                                        <p:cTn id="154" dur="500"/>
                                        <p:tgtEl>
                                          <p:spTgt spid="4141"/>
                                        </p:tgtEl>
                                      </p:cBhvr>
                                    </p:animEffect>
                                  </p:childTnLst>
                                </p:cTn>
                              </p:par>
                              <p:par>
                                <p:cTn id="155" presetID="9" presetClass="entr" presetSubtype="0" fill="hold" nodeType="withEffect">
                                  <p:stCondLst>
                                    <p:cond delay="0"/>
                                  </p:stCondLst>
                                  <p:childTnLst>
                                    <p:set>
                                      <p:cBhvr>
                                        <p:cTn id="156" dur="1" fill="hold">
                                          <p:stCondLst>
                                            <p:cond delay="0"/>
                                          </p:stCondLst>
                                        </p:cTn>
                                        <p:tgtEl>
                                          <p:spTgt spid="4138"/>
                                        </p:tgtEl>
                                        <p:attrNameLst>
                                          <p:attrName>style.visibility</p:attrName>
                                        </p:attrNameLst>
                                      </p:cBhvr>
                                      <p:to>
                                        <p:strVal val="visible"/>
                                      </p:to>
                                    </p:set>
                                    <p:animEffect transition="in" filter="dissolve">
                                      <p:cBhvr>
                                        <p:cTn id="157" dur="500"/>
                                        <p:tgtEl>
                                          <p:spTgt spid="4138"/>
                                        </p:tgtEl>
                                      </p:cBhvr>
                                    </p:animEffect>
                                  </p:childTnLst>
                                </p:cTn>
                              </p:par>
                              <p:par>
                                <p:cTn id="158" presetID="9" presetClass="entr" presetSubtype="0" fill="hold" nodeType="withEffect">
                                  <p:stCondLst>
                                    <p:cond delay="0"/>
                                  </p:stCondLst>
                                  <p:childTnLst>
                                    <p:set>
                                      <p:cBhvr>
                                        <p:cTn id="159" dur="1" fill="hold">
                                          <p:stCondLst>
                                            <p:cond delay="0"/>
                                          </p:stCondLst>
                                        </p:cTn>
                                        <p:tgtEl>
                                          <p:spTgt spid="4139"/>
                                        </p:tgtEl>
                                        <p:attrNameLst>
                                          <p:attrName>style.visibility</p:attrName>
                                        </p:attrNameLst>
                                      </p:cBhvr>
                                      <p:to>
                                        <p:strVal val="visible"/>
                                      </p:to>
                                    </p:set>
                                    <p:animEffect transition="in" filter="dissolve">
                                      <p:cBhvr>
                                        <p:cTn id="160" dur="500"/>
                                        <p:tgtEl>
                                          <p:spTgt spid="4139"/>
                                        </p:tgtEl>
                                      </p:cBhvr>
                                    </p:animEffect>
                                  </p:childTnLst>
                                </p:cTn>
                              </p:par>
                              <p:par>
                                <p:cTn id="161" presetID="9" presetClass="exit" presetSubtype="0" fill="hold" nodeType="withEffect">
                                  <p:stCondLst>
                                    <p:cond delay="0"/>
                                  </p:stCondLst>
                                  <p:childTnLst>
                                    <p:animEffect transition="out" filter="dissolve">
                                      <p:cBhvr>
                                        <p:cTn id="162" dur="500"/>
                                        <p:tgtEl>
                                          <p:spTgt spid="4113"/>
                                        </p:tgtEl>
                                      </p:cBhvr>
                                    </p:animEffect>
                                    <p:set>
                                      <p:cBhvr>
                                        <p:cTn id="163" dur="1" fill="hold">
                                          <p:stCondLst>
                                            <p:cond delay="499"/>
                                          </p:stCondLst>
                                        </p:cTn>
                                        <p:tgtEl>
                                          <p:spTgt spid="4113"/>
                                        </p:tgtEl>
                                        <p:attrNameLst>
                                          <p:attrName>style.visibility</p:attrName>
                                        </p:attrNameLst>
                                      </p:cBhvr>
                                      <p:to>
                                        <p:strVal val="hidden"/>
                                      </p:to>
                                    </p:se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9" presetClass="entr" presetSubtype="0" fill="hold" nodeType="clickEffect">
                                  <p:stCondLst>
                                    <p:cond delay="0"/>
                                  </p:stCondLst>
                                  <p:childTnLst>
                                    <p:set>
                                      <p:cBhvr>
                                        <p:cTn id="167" dur="1" fill="hold">
                                          <p:stCondLst>
                                            <p:cond delay="0"/>
                                          </p:stCondLst>
                                        </p:cTn>
                                        <p:tgtEl>
                                          <p:spTgt spid="4144"/>
                                        </p:tgtEl>
                                        <p:attrNameLst>
                                          <p:attrName>style.visibility</p:attrName>
                                        </p:attrNameLst>
                                      </p:cBhvr>
                                      <p:to>
                                        <p:strVal val="visible"/>
                                      </p:to>
                                    </p:set>
                                    <p:animEffect transition="in" filter="dissolve">
                                      <p:cBhvr>
                                        <p:cTn id="168" dur="500"/>
                                        <p:tgtEl>
                                          <p:spTgt spid="4144"/>
                                        </p:tgtEl>
                                      </p:cBhvr>
                                    </p:animEffect>
                                  </p:childTnLst>
                                </p:cTn>
                              </p:par>
                              <p:par>
                                <p:cTn id="169" presetID="9" presetClass="entr" presetSubtype="0" fill="hold" nodeType="withEffect">
                                  <p:stCondLst>
                                    <p:cond delay="0"/>
                                  </p:stCondLst>
                                  <p:childTnLst>
                                    <p:set>
                                      <p:cBhvr>
                                        <p:cTn id="170" dur="1" fill="hold">
                                          <p:stCondLst>
                                            <p:cond delay="0"/>
                                          </p:stCondLst>
                                        </p:cTn>
                                        <p:tgtEl>
                                          <p:spTgt spid="4145"/>
                                        </p:tgtEl>
                                        <p:attrNameLst>
                                          <p:attrName>style.visibility</p:attrName>
                                        </p:attrNameLst>
                                      </p:cBhvr>
                                      <p:to>
                                        <p:strVal val="visible"/>
                                      </p:to>
                                    </p:set>
                                    <p:animEffect transition="in" filter="dissolve">
                                      <p:cBhvr>
                                        <p:cTn id="171" dur="500"/>
                                        <p:tgtEl>
                                          <p:spTgt spid="4145"/>
                                        </p:tgtEl>
                                      </p:cBhvr>
                                    </p:animEffect>
                                  </p:childTnLst>
                                </p:cTn>
                              </p:par>
                              <p:par>
                                <p:cTn id="172" presetID="9" presetClass="entr" presetSubtype="0" fill="hold" nodeType="withEffect">
                                  <p:stCondLst>
                                    <p:cond delay="0"/>
                                  </p:stCondLst>
                                  <p:childTnLst>
                                    <p:set>
                                      <p:cBhvr>
                                        <p:cTn id="173" dur="1" fill="hold">
                                          <p:stCondLst>
                                            <p:cond delay="0"/>
                                          </p:stCondLst>
                                        </p:cTn>
                                        <p:tgtEl>
                                          <p:spTgt spid="4142"/>
                                        </p:tgtEl>
                                        <p:attrNameLst>
                                          <p:attrName>style.visibility</p:attrName>
                                        </p:attrNameLst>
                                      </p:cBhvr>
                                      <p:to>
                                        <p:strVal val="visible"/>
                                      </p:to>
                                    </p:set>
                                    <p:animEffect transition="in" filter="dissolve">
                                      <p:cBhvr>
                                        <p:cTn id="174" dur="500"/>
                                        <p:tgtEl>
                                          <p:spTgt spid="4142"/>
                                        </p:tgtEl>
                                      </p:cBhvr>
                                    </p:animEffect>
                                  </p:childTnLst>
                                </p:cTn>
                              </p:par>
                              <p:par>
                                <p:cTn id="175" presetID="9" presetClass="entr" presetSubtype="0" fill="hold" nodeType="withEffect">
                                  <p:stCondLst>
                                    <p:cond delay="0"/>
                                  </p:stCondLst>
                                  <p:childTnLst>
                                    <p:set>
                                      <p:cBhvr>
                                        <p:cTn id="176" dur="1" fill="hold">
                                          <p:stCondLst>
                                            <p:cond delay="0"/>
                                          </p:stCondLst>
                                        </p:cTn>
                                        <p:tgtEl>
                                          <p:spTgt spid="4143"/>
                                        </p:tgtEl>
                                        <p:attrNameLst>
                                          <p:attrName>style.visibility</p:attrName>
                                        </p:attrNameLst>
                                      </p:cBhvr>
                                      <p:to>
                                        <p:strVal val="visible"/>
                                      </p:to>
                                    </p:set>
                                    <p:animEffect transition="in" filter="dissolve">
                                      <p:cBhvr>
                                        <p:cTn id="177" dur="500"/>
                                        <p:tgtEl>
                                          <p:spTgt spid="4143"/>
                                        </p:tgtEl>
                                      </p:cBhvr>
                                    </p:animEffect>
                                  </p:childTnLst>
                                </p:cTn>
                              </p:par>
                              <p:par>
                                <p:cTn id="178" presetID="9" presetClass="exit" presetSubtype="0" fill="hold" nodeType="withEffect">
                                  <p:stCondLst>
                                    <p:cond delay="0"/>
                                  </p:stCondLst>
                                  <p:childTnLst>
                                    <p:animEffect transition="out" filter="dissolve">
                                      <p:cBhvr>
                                        <p:cTn id="179" dur="500"/>
                                        <p:tgtEl>
                                          <p:spTgt spid="4112"/>
                                        </p:tgtEl>
                                      </p:cBhvr>
                                    </p:animEffect>
                                    <p:set>
                                      <p:cBhvr>
                                        <p:cTn id="180" dur="1" fill="hold">
                                          <p:stCondLst>
                                            <p:cond delay="499"/>
                                          </p:stCondLst>
                                        </p:cTn>
                                        <p:tgtEl>
                                          <p:spTgt spid="4112"/>
                                        </p:tgtEl>
                                        <p:attrNameLst>
                                          <p:attrName>style.visibility</p:attrName>
                                        </p:attrNameLst>
                                      </p:cBhvr>
                                      <p:to>
                                        <p:strVal val="hidden"/>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9" presetClass="entr" presetSubtype="0" fill="hold" nodeType="clickEffect">
                                  <p:stCondLst>
                                    <p:cond delay="0"/>
                                  </p:stCondLst>
                                  <p:childTnLst>
                                    <p:set>
                                      <p:cBhvr>
                                        <p:cTn id="184" dur="1" fill="hold">
                                          <p:stCondLst>
                                            <p:cond delay="0"/>
                                          </p:stCondLst>
                                        </p:cTn>
                                        <p:tgtEl>
                                          <p:spTgt spid="4148"/>
                                        </p:tgtEl>
                                        <p:attrNameLst>
                                          <p:attrName>style.visibility</p:attrName>
                                        </p:attrNameLst>
                                      </p:cBhvr>
                                      <p:to>
                                        <p:strVal val="visible"/>
                                      </p:to>
                                    </p:set>
                                    <p:animEffect transition="in" filter="dissolve">
                                      <p:cBhvr>
                                        <p:cTn id="185" dur="500"/>
                                        <p:tgtEl>
                                          <p:spTgt spid="4148"/>
                                        </p:tgtEl>
                                      </p:cBhvr>
                                    </p:animEffect>
                                  </p:childTnLst>
                                </p:cTn>
                              </p:par>
                              <p:par>
                                <p:cTn id="186" presetID="9" presetClass="entr" presetSubtype="0" fill="hold" nodeType="withEffect">
                                  <p:stCondLst>
                                    <p:cond delay="0"/>
                                  </p:stCondLst>
                                  <p:childTnLst>
                                    <p:set>
                                      <p:cBhvr>
                                        <p:cTn id="187" dur="1" fill="hold">
                                          <p:stCondLst>
                                            <p:cond delay="0"/>
                                          </p:stCondLst>
                                        </p:cTn>
                                        <p:tgtEl>
                                          <p:spTgt spid="4149"/>
                                        </p:tgtEl>
                                        <p:attrNameLst>
                                          <p:attrName>style.visibility</p:attrName>
                                        </p:attrNameLst>
                                      </p:cBhvr>
                                      <p:to>
                                        <p:strVal val="visible"/>
                                      </p:to>
                                    </p:set>
                                    <p:animEffect transition="in" filter="dissolve">
                                      <p:cBhvr>
                                        <p:cTn id="188" dur="500"/>
                                        <p:tgtEl>
                                          <p:spTgt spid="4149"/>
                                        </p:tgtEl>
                                      </p:cBhvr>
                                    </p:animEffect>
                                  </p:childTnLst>
                                </p:cTn>
                              </p:par>
                              <p:par>
                                <p:cTn id="189" presetID="9" presetClass="entr" presetSubtype="0" fill="hold" nodeType="withEffect">
                                  <p:stCondLst>
                                    <p:cond delay="0"/>
                                  </p:stCondLst>
                                  <p:childTnLst>
                                    <p:set>
                                      <p:cBhvr>
                                        <p:cTn id="190" dur="1" fill="hold">
                                          <p:stCondLst>
                                            <p:cond delay="0"/>
                                          </p:stCondLst>
                                        </p:cTn>
                                        <p:tgtEl>
                                          <p:spTgt spid="4146"/>
                                        </p:tgtEl>
                                        <p:attrNameLst>
                                          <p:attrName>style.visibility</p:attrName>
                                        </p:attrNameLst>
                                      </p:cBhvr>
                                      <p:to>
                                        <p:strVal val="visible"/>
                                      </p:to>
                                    </p:set>
                                    <p:animEffect transition="in" filter="dissolve">
                                      <p:cBhvr>
                                        <p:cTn id="191" dur="500"/>
                                        <p:tgtEl>
                                          <p:spTgt spid="4146"/>
                                        </p:tgtEl>
                                      </p:cBhvr>
                                    </p:animEffect>
                                  </p:childTnLst>
                                </p:cTn>
                              </p:par>
                              <p:par>
                                <p:cTn id="192" presetID="9" presetClass="entr" presetSubtype="0" fill="hold" nodeType="withEffect">
                                  <p:stCondLst>
                                    <p:cond delay="0"/>
                                  </p:stCondLst>
                                  <p:childTnLst>
                                    <p:set>
                                      <p:cBhvr>
                                        <p:cTn id="193" dur="1" fill="hold">
                                          <p:stCondLst>
                                            <p:cond delay="0"/>
                                          </p:stCondLst>
                                        </p:cTn>
                                        <p:tgtEl>
                                          <p:spTgt spid="4147"/>
                                        </p:tgtEl>
                                        <p:attrNameLst>
                                          <p:attrName>style.visibility</p:attrName>
                                        </p:attrNameLst>
                                      </p:cBhvr>
                                      <p:to>
                                        <p:strVal val="visible"/>
                                      </p:to>
                                    </p:set>
                                    <p:animEffect transition="in" filter="dissolve">
                                      <p:cBhvr>
                                        <p:cTn id="194" dur="500"/>
                                        <p:tgtEl>
                                          <p:spTgt spid="4147"/>
                                        </p:tgtEl>
                                      </p:cBhvr>
                                    </p:animEffect>
                                  </p:childTnLst>
                                </p:cTn>
                              </p:par>
                              <p:par>
                                <p:cTn id="195" presetID="9" presetClass="exit" presetSubtype="0" fill="hold" nodeType="withEffect">
                                  <p:stCondLst>
                                    <p:cond delay="0"/>
                                  </p:stCondLst>
                                  <p:childTnLst>
                                    <p:animEffect transition="out" filter="dissolve">
                                      <p:cBhvr>
                                        <p:cTn id="196" dur="500"/>
                                        <p:tgtEl>
                                          <p:spTgt spid="4117"/>
                                        </p:tgtEl>
                                      </p:cBhvr>
                                    </p:animEffect>
                                    <p:set>
                                      <p:cBhvr>
                                        <p:cTn id="197" dur="1" fill="hold">
                                          <p:stCondLst>
                                            <p:cond delay="499"/>
                                          </p:stCondLst>
                                        </p:cTn>
                                        <p:tgtEl>
                                          <p:spTgt spid="4117"/>
                                        </p:tgtEl>
                                        <p:attrNameLst>
                                          <p:attrName>style.visibility</p:attrName>
                                        </p:attrNameLst>
                                      </p:cBhvr>
                                      <p:to>
                                        <p:strVal val="hidden"/>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9" presetClass="entr" presetSubtype="0" fill="hold" nodeType="clickEffect">
                                  <p:stCondLst>
                                    <p:cond delay="0"/>
                                  </p:stCondLst>
                                  <p:childTnLst>
                                    <p:set>
                                      <p:cBhvr>
                                        <p:cTn id="201" dur="1" fill="hold">
                                          <p:stCondLst>
                                            <p:cond delay="0"/>
                                          </p:stCondLst>
                                        </p:cTn>
                                        <p:tgtEl>
                                          <p:spTgt spid="4152"/>
                                        </p:tgtEl>
                                        <p:attrNameLst>
                                          <p:attrName>style.visibility</p:attrName>
                                        </p:attrNameLst>
                                      </p:cBhvr>
                                      <p:to>
                                        <p:strVal val="visible"/>
                                      </p:to>
                                    </p:set>
                                    <p:animEffect transition="in" filter="dissolve">
                                      <p:cBhvr>
                                        <p:cTn id="202" dur="500"/>
                                        <p:tgtEl>
                                          <p:spTgt spid="4152"/>
                                        </p:tgtEl>
                                      </p:cBhvr>
                                    </p:animEffect>
                                  </p:childTnLst>
                                </p:cTn>
                              </p:par>
                              <p:par>
                                <p:cTn id="203" presetID="9" presetClass="entr" presetSubtype="0" fill="hold" nodeType="withEffect">
                                  <p:stCondLst>
                                    <p:cond delay="0"/>
                                  </p:stCondLst>
                                  <p:childTnLst>
                                    <p:set>
                                      <p:cBhvr>
                                        <p:cTn id="204" dur="1" fill="hold">
                                          <p:stCondLst>
                                            <p:cond delay="0"/>
                                          </p:stCondLst>
                                        </p:cTn>
                                        <p:tgtEl>
                                          <p:spTgt spid="4153"/>
                                        </p:tgtEl>
                                        <p:attrNameLst>
                                          <p:attrName>style.visibility</p:attrName>
                                        </p:attrNameLst>
                                      </p:cBhvr>
                                      <p:to>
                                        <p:strVal val="visible"/>
                                      </p:to>
                                    </p:set>
                                    <p:animEffect transition="in" filter="dissolve">
                                      <p:cBhvr>
                                        <p:cTn id="205" dur="500"/>
                                        <p:tgtEl>
                                          <p:spTgt spid="4153"/>
                                        </p:tgtEl>
                                      </p:cBhvr>
                                    </p:animEffect>
                                  </p:childTnLst>
                                </p:cTn>
                              </p:par>
                              <p:par>
                                <p:cTn id="206" presetID="9" presetClass="entr" presetSubtype="0" fill="hold" nodeType="withEffect">
                                  <p:stCondLst>
                                    <p:cond delay="0"/>
                                  </p:stCondLst>
                                  <p:childTnLst>
                                    <p:set>
                                      <p:cBhvr>
                                        <p:cTn id="207" dur="1" fill="hold">
                                          <p:stCondLst>
                                            <p:cond delay="0"/>
                                          </p:stCondLst>
                                        </p:cTn>
                                        <p:tgtEl>
                                          <p:spTgt spid="4150"/>
                                        </p:tgtEl>
                                        <p:attrNameLst>
                                          <p:attrName>style.visibility</p:attrName>
                                        </p:attrNameLst>
                                      </p:cBhvr>
                                      <p:to>
                                        <p:strVal val="visible"/>
                                      </p:to>
                                    </p:set>
                                    <p:animEffect transition="in" filter="dissolve">
                                      <p:cBhvr>
                                        <p:cTn id="208" dur="500"/>
                                        <p:tgtEl>
                                          <p:spTgt spid="4150"/>
                                        </p:tgtEl>
                                      </p:cBhvr>
                                    </p:animEffect>
                                  </p:childTnLst>
                                </p:cTn>
                              </p:par>
                              <p:par>
                                <p:cTn id="209" presetID="9" presetClass="entr" presetSubtype="0" fill="hold" nodeType="withEffect">
                                  <p:stCondLst>
                                    <p:cond delay="0"/>
                                  </p:stCondLst>
                                  <p:childTnLst>
                                    <p:set>
                                      <p:cBhvr>
                                        <p:cTn id="210" dur="1" fill="hold">
                                          <p:stCondLst>
                                            <p:cond delay="0"/>
                                          </p:stCondLst>
                                        </p:cTn>
                                        <p:tgtEl>
                                          <p:spTgt spid="4151"/>
                                        </p:tgtEl>
                                        <p:attrNameLst>
                                          <p:attrName>style.visibility</p:attrName>
                                        </p:attrNameLst>
                                      </p:cBhvr>
                                      <p:to>
                                        <p:strVal val="visible"/>
                                      </p:to>
                                    </p:set>
                                    <p:animEffect transition="in" filter="dissolve">
                                      <p:cBhvr>
                                        <p:cTn id="211" dur="500"/>
                                        <p:tgtEl>
                                          <p:spTgt spid="4151"/>
                                        </p:tgtEl>
                                      </p:cBhvr>
                                    </p:animEffect>
                                  </p:childTnLst>
                                </p:cTn>
                              </p:par>
                              <p:par>
                                <p:cTn id="212" presetID="9" presetClass="exit" presetSubtype="0" fill="hold" nodeType="withEffect">
                                  <p:stCondLst>
                                    <p:cond delay="0"/>
                                  </p:stCondLst>
                                  <p:childTnLst>
                                    <p:animEffect transition="out" filter="dissolve">
                                      <p:cBhvr>
                                        <p:cTn id="213" dur="500"/>
                                        <p:tgtEl>
                                          <p:spTgt spid="4116"/>
                                        </p:tgtEl>
                                      </p:cBhvr>
                                    </p:animEffect>
                                    <p:set>
                                      <p:cBhvr>
                                        <p:cTn id="214" dur="1" fill="hold">
                                          <p:stCondLst>
                                            <p:cond delay="499"/>
                                          </p:stCondLst>
                                        </p:cTn>
                                        <p:tgtEl>
                                          <p:spTgt spid="4116"/>
                                        </p:tgtEl>
                                        <p:attrNameLst>
                                          <p:attrName>style.visibility</p:attrName>
                                        </p:attrNameLst>
                                      </p:cBhvr>
                                      <p:to>
                                        <p:strVal val="hidden"/>
                                      </p:to>
                                    </p:se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9" presetClass="entr" presetSubtype="0" fill="hold" nodeType="clickEffect">
                                  <p:stCondLst>
                                    <p:cond delay="0"/>
                                  </p:stCondLst>
                                  <p:childTnLst>
                                    <p:set>
                                      <p:cBhvr>
                                        <p:cTn id="218" dur="1" fill="hold">
                                          <p:stCondLst>
                                            <p:cond delay="0"/>
                                          </p:stCondLst>
                                        </p:cTn>
                                        <p:tgtEl>
                                          <p:spTgt spid="4156"/>
                                        </p:tgtEl>
                                        <p:attrNameLst>
                                          <p:attrName>style.visibility</p:attrName>
                                        </p:attrNameLst>
                                      </p:cBhvr>
                                      <p:to>
                                        <p:strVal val="visible"/>
                                      </p:to>
                                    </p:set>
                                    <p:animEffect transition="in" filter="dissolve">
                                      <p:cBhvr>
                                        <p:cTn id="219" dur="500"/>
                                        <p:tgtEl>
                                          <p:spTgt spid="4156"/>
                                        </p:tgtEl>
                                      </p:cBhvr>
                                    </p:animEffect>
                                  </p:childTnLst>
                                </p:cTn>
                              </p:par>
                              <p:par>
                                <p:cTn id="220" presetID="9" presetClass="entr" presetSubtype="0" fill="hold" nodeType="withEffect">
                                  <p:stCondLst>
                                    <p:cond delay="0"/>
                                  </p:stCondLst>
                                  <p:childTnLst>
                                    <p:set>
                                      <p:cBhvr>
                                        <p:cTn id="221" dur="1" fill="hold">
                                          <p:stCondLst>
                                            <p:cond delay="0"/>
                                          </p:stCondLst>
                                        </p:cTn>
                                        <p:tgtEl>
                                          <p:spTgt spid="4157"/>
                                        </p:tgtEl>
                                        <p:attrNameLst>
                                          <p:attrName>style.visibility</p:attrName>
                                        </p:attrNameLst>
                                      </p:cBhvr>
                                      <p:to>
                                        <p:strVal val="visible"/>
                                      </p:to>
                                    </p:set>
                                    <p:animEffect transition="in" filter="dissolve">
                                      <p:cBhvr>
                                        <p:cTn id="222" dur="500"/>
                                        <p:tgtEl>
                                          <p:spTgt spid="4157"/>
                                        </p:tgtEl>
                                      </p:cBhvr>
                                    </p:animEffect>
                                  </p:childTnLst>
                                </p:cTn>
                              </p:par>
                              <p:par>
                                <p:cTn id="223" presetID="9" presetClass="entr" presetSubtype="0" fill="hold" nodeType="withEffect">
                                  <p:stCondLst>
                                    <p:cond delay="0"/>
                                  </p:stCondLst>
                                  <p:childTnLst>
                                    <p:set>
                                      <p:cBhvr>
                                        <p:cTn id="224" dur="1" fill="hold">
                                          <p:stCondLst>
                                            <p:cond delay="0"/>
                                          </p:stCondLst>
                                        </p:cTn>
                                        <p:tgtEl>
                                          <p:spTgt spid="4154"/>
                                        </p:tgtEl>
                                        <p:attrNameLst>
                                          <p:attrName>style.visibility</p:attrName>
                                        </p:attrNameLst>
                                      </p:cBhvr>
                                      <p:to>
                                        <p:strVal val="visible"/>
                                      </p:to>
                                    </p:set>
                                    <p:animEffect transition="in" filter="dissolve">
                                      <p:cBhvr>
                                        <p:cTn id="225" dur="500"/>
                                        <p:tgtEl>
                                          <p:spTgt spid="4154"/>
                                        </p:tgtEl>
                                      </p:cBhvr>
                                    </p:animEffect>
                                  </p:childTnLst>
                                </p:cTn>
                              </p:par>
                              <p:par>
                                <p:cTn id="226" presetID="9" presetClass="entr" presetSubtype="0" fill="hold" nodeType="withEffect">
                                  <p:stCondLst>
                                    <p:cond delay="0"/>
                                  </p:stCondLst>
                                  <p:childTnLst>
                                    <p:set>
                                      <p:cBhvr>
                                        <p:cTn id="227" dur="1" fill="hold">
                                          <p:stCondLst>
                                            <p:cond delay="0"/>
                                          </p:stCondLst>
                                        </p:cTn>
                                        <p:tgtEl>
                                          <p:spTgt spid="4155"/>
                                        </p:tgtEl>
                                        <p:attrNameLst>
                                          <p:attrName>style.visibility</p:attrName>
                                        </p:attrNameLst>
                                      </p:cBhvr>
                                      <p:to>
                                        <p:strVal val="visible"/>
                                      </p:to>
                                    </p:set>
                                    <p:animEffect transition="in" filter="dissolve">
                                      <p:cBhvr>
                                        <p:cTn id="228" dur="500"/>
                                        <p:tgtEl>
                                          <p:spTgt spid="4155"/>
                                        </p:tgtEl>
                                      </p:cBhvr>
                                    </p:animEffect>
                                  </p:childTnLst>
                                </p:cTn>
                              </p:par>
                              <p:par>
                                <p:cTn id="229" presetID="9" presetClass="exit" presetSubtype="0" fill="hold" nodeType="withEffect">
                                  <p:stCondLst>
                                    <p:cond delay="0"/>
                                  </p:stCondLst>
                                  <p:childTnLst>
                                    <p:animEffect transition="out" filter="dissolve">
                                      <p:cBhvr>
                                        <p:cTn id="230" dur="500"/>
                                        <p:tgtEl>
                                          <p:spTgt spid="4115"/>
                                        </p:tgtEl>
                                      </p:cBhvr>
                                    </p:animEffect>
                                    <p:set>
                                      <p:cBhvr>
                                        <p:cTn id="231" dur="1" fill="hold">
                                          <p:stCondLst>
                                            <p:cond delay="499"/>
                                          </p:stCondLst>
                                        </p:cTn>
                                        <p:tgtEl>
                                          <p:spTgt spid="4115"/>
                                        </p:tgtEl>
                                        <p:attrNameLst>
                                          <p:attrName>style.visibility</p:attrName>
                                        </p:attrNameLst>
                                      </p:cBhvr>
                                      <p:to>
                                        <p:strVal val="hidden"/>
                                      </p:to>
                                    </p:se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9" presetClass="entr" presetSubtype="0" fill="hold" nodeType="clickEffect">
                                  <p:stCondLst>
                                    <p:cond delay="0"/>
                                  </p:stCondLst>
                                  <p:childTnLst>
                                    <p:set>
                                      <p:cBhvr>
                                        <p:cTn id="235" dur="1" fill="hold">
                                          <p:stCondLst>
                                            <p:cond delay="0"/>
                                          </p:stCondLst>
                                        </p:cTn>
                                        <p:tgtEl>
                                          <p:spTgt spid="4160"/>
                                        </p:tgtEl>
                                        <p:attrNameLst>
                                          <p:attrName>style.visibility</p:attrName>
                                        </p:attrNameLst>
                                      </p:cBhvr>
                                      <p:to>
                                        <p:strVal val="visible"/>
                                      </p:to>
                                    </p:set>
                                    <p:animEffect transition="in" filter="dissolve">
                                      <p:cBhvr>
                                        <p:cTn id="236" dur="500"/>
                                        <p:tgtEl>
                                          <p:spTgt spid="4160"/>
                                        </p:tgtEl>
                                      </p:cBhvr>
                                    </p:animEffect>
                                  </p:childTnLst>
                                </p:cTn>
                              </p:par>
                              <p:par>
                                <p:cTn id="237" presetID="9" presetClass="entr" presetSubtype="0" fill="hold" nodeType="withEffect">
                                  <p:stCondLst>
                                    <p:cond delay="0"/>
                                  </p:stCondLst>
                                  <p:childTnLst>
                                    <p:set>
                                      <p:cBhvr>
                                        <p:cTn id="238" dur="1" fill="hold">
                                          <p:stCondLst>
                                            <p:cond delay="0"/>
                                          </p:stCondLst>
                                        </p:cTn>
                                        <p:tgtEl>
                                          <p:spTgt spid="4161"/>
                                        </p:tgtEl>
                                        <p:attrNameLst>
                                          <p:attrName>style.visibility</p:attrName>
                                        </p:attrNameLst>
                                      </p:cBhvr>
                                      <p:to>
                                        <p:strVal val="visible"/>
                                      </p:to>
                                    </p:set>
                                    <p:animEffect transition="in" filter="dissolve">
                                      <p:cBhvr>
                                        <p:cTn id="239" dur="500"/>
                                        <p:tgtEl>
                                          <p:spTgt spid="4161"/>
                                        </p:tgtEl>
                                      </p:cBhvr>
                                    </p:animEffect>
                                  </p:childTnLst>
                                </p:cTn>
                              </p:par>
                              <p:par>
                                <p:cTn id="240" presetID="9" presetClass="entr" presetSubtype="0" fill="hold" nodeType="withEffect">
                                  <p:stCondLst>
                                    <p:cond delay="0"/>
                                  </p:stCondLst>
                                  <p:childTnLst>
                                    <p:set>
                                      <p:cBhvr>
                                        <p:cTn id="241" dur="1" fill="hold">
                                          <p:stCondLst>
                                            <p:cond delay="0"/>
                                          </p:stCondLst>
                                        </p:cTn>
                                        <p:tgtEl>
                                          <p:spTgt spid="4158"/>
                                        </p:tgtEl>
                                        <p:attrNameLst>
                                          <p:attrName>style.visibility</p:attrName>
                                        </p:attrNameLst>
                                      </p:cBhvr>
                                      <p:to>
                                        <p:strVal val="visible"/>
                                      </p:to>
                                    </p:set>
                                    <p:animEffect transition="in" filter="dissolve">
                                      <p:cBhvr>
                                        <p:cTn id="242" dur="500"/>
                                        <p:tgtEl>
                                          <p:spTgt spid="4158"/>
                                        </p:tgtEl>
                                      </p:cBhvr>
                                    </p:animEffect>
                                  </p:childTnLst>
                                </p:cTn>
                              </p:par>
                              <p:par>
                                <p:cTn id="243" presetID="9" presetClass="entr" presetSubtype="0" fill="hold" nodeType="withEffect">
                                  <p:stCondLst>
                                    <p:cond delay="0"/>
                                  </p:stCondLst>
                                  <p:childTnLst>
                                    <p:set>
                                      <p:cBhvr>
                                        <p:cTn id="244" dur="1" fill="hold">
                                          <p:stCondLst>
                                            <p:cond delay="0"/>
                                          </p:stCondLst>
                                        </p:cTn>
                                        <p:tgtEl>
                                          <p:spTgt spid="4159"/>
                                        </p:tgtEl>
                                        <p:attrNameLst>
                                          <p:attrName>style.visibility</p:attrName>
                                        </p:attrNameLst>
                                      </p:cBhvr>
                                      <p:to>
                                        <p:strVal val="visible"/>
                                      </p:to>
                                    </p:set>
                                    <p:animEffect transition="in" filter="dissolve">
                                      <p:cBhvr>
                                        <p:cTn id="245" dur="500"/>
                                        <p:tgtEl>
                                          <p:spTgt spid="4159"/>
                                        </p:tgtEl>
                                      </p:cBhvr>
                                    </p:animEffect>
                                  </p:childTnLst>
                                </p:cTn>
                              </p:par>
                            </p:childTnLst>
                          </p:cTn>
                        </p:par>
                      </p:childTnLst>
                    </p:cTn>
                  </p:par>
                  <p:par>
                    <p:cTn id="246" fill="hold" nodeType="clickPar">
                      <p:stCondLst>
                        <p:cond delay="indefinite"/>
                      </p:stCondLst>
                      <p:childTnLst>
                        <p:par>
                          <p:cTn id="247" fill="hold" nodeType="withGroup">
                            <p:stCondLst>
                              <p:cond delay="0"/>
                            </p:stCondLst>
                            <p:childTnLst>
                              <p:par>
                                <p:cTn id="248" presetID="9" presetClass="entr" presetSubtype="0" fill="hold" nodeType="clickEffect">
                                  <p:stCondLst>
                                    <p:cond delay="0"/>
                                  </p:stCondLst>
                                  <p:childTnLst>
                                    <p:set>
                                      <p:cBhvr>
                                        <p:cTn id="249" dur="1" fill="hold">
                                          <p:stCondLst>
                                            <p:cond delay="0"/>
                                          </p:stCondLst>
                                        </p:cTn>
                                        <p:tgtEl>
                                          <p:spTgt spid="4164"/>
                                        </p:tgtEl>
                                        <p:attrNameLst>
                                          <p:attrName>style.visibility</p:attrName>
                                        </p:attrNameLst>
                                      </p:cBhvr>
                                      <p:to>
                                        <p:strVal val="visible"/>
                                      </p:to>
                                    </p:set>
                                    <p:animEffect transition="in" filter="dissolve">
                                      <p:cBhvr>
                                        <p:cTn id="250" dur="500"/>
                                        <p:tgtEl>
                                          <p:spTgt spid="4164"/>
                                        </p:tgtEl>
                                      </p:cBhvr>
                                    </p:animEffect>
                                  </p:childTnLst>
                                </p:cTn>
                              </p:par>
                              <p:par>
                                <p:cTn id="251" presetID="9" presetClass="entr" presetSubtype="0" fill="hold" nodeType="withEffect">
                                  <p:stCondLst>
                                    <p:cond delay="0"/>
                                  </p:stCondLst>
                                  <p:childTnLst>
                                    <p:set>
                                      <p:cBhvr>
                                        <p:cTn id="252" dur="1" fill="hold">
                                          <p:stCondLst>
                                            <p:cond delay="0"/>
                                          </p:stCondLst>
                                        </p:cTn>
                                        <p:tgtEl>
                                          <p:spTgt spid="4165"/>
                                        </p:tgtEl>
                                        <p:attrNameLst>
                                          <p:attrName>style.visibility</p:attrName>
                                        </p:attrNameLst>
                                      </p:cBhvr>
                                      <p:to>
                                        <p:strVal val="visible"/>
                                      </p:to>
                                    </p:set>
                                    <p:animEffect transition="in" filter="dissolve">
                                      <p:cBhvr>
                                        <p:cTn id="253" dur="500"/>
                                        <p:tgtEl>
                                          <p:spTgt spid="4165"/>
                                        </p:tgtEl>
                                      </p:cBhvr>
                                    </p:animEffect>
                                  </p:childTnLst>
                                </p:cTn>
                              </p:par>
                              <p:par>
                                <p:cTn id="254" presetID="9" presetClass="entr" presetSubtype="0" fill="hold" nodeType="withEffect">
                                  <p:stCondLst>
                                    <p:cond delay="0"/>
                                  </p:stCondLst>
                                  <p:childTnLst>
                                    <p:set>
                                      <p:cBhvr>
                                        <p:cTn id="255" dur="1" fill="hold">
                                          <p:stCondLst>
                                            <p:cond delay="0"/>
                                          </p:stCondLst>
                                        </p:cTn>
                                        <p:tgtEl>
                                          <p:spTgt spid="4162"/>
                                        </p:tgtEl>
                                        <p:attrNameLst>
                                          <p:attrName>style.visibility</p:attrName>
                                        </p:attrNameLst>
                                      </p:cBhvr>
                                      <p:to>
                                        <p:strVal val="visible"/>
                                      </p:to>
                                    </p:set>
                                    <p:animEffect transition="in" filter="dissolve">
                                      <p:cBhvr>
                                        <p:cTn id="256" dur="500"/>
                                        <p:tgtEl>
                                          <p:spTgt spid="4162"/>
                                        </p:tgtEl>
                                      </p:cBhvr>
                                    </p:animEffect>
                                  </p:childTnLst>
                                </p:cTn>
                              </p:par>
                              <p:par>
                                <p:cTn id="257" presetID="9" presetClass="entr" presetSubtype="0" fill="hold" nodeType="withEffect">
                                  <p:stCondLst>
                                    <p:cond delay="0"/>
                                  </p:stCondLst>
                                  <p:childTnLst>
                                    <p:set>
                                      <p:cBhvr>
                                        <p:cTn id="258" dur="1" fill="hold">
                                          <p:stCondLst>
                                            <p:cond delay="0"/>
                                          </p:stCondLst>
                                        </p:cTn>
                                        <p:tgtEl>
                                          <p:spTgt spid="4163"/>
                                        </p:tgtEl>
                                        <p:attrNameLst>
                                          <p:attrName>style.visibility</p:attrName>
                                        </p:attrNameLst>
                                      </p:cBhvr>
                                      <p:to>
                                        <p:strVal val="visible"/>
                                      </p:to>
                                    </p:set>
                                    <p:animEffect transition="in" filter="dissolve">
                                      <p:cBhvr>
                                        <p:cTn id="259" dur="500"/>
                                        <p:tgtEl>
                                          <p:spTgt spid="4163"/>
                                        </p:tgtEl>
                                      </p:cBhvr>
                                    </p:animEffec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9" presetClass="entr" presetSubtype="0" fill="hold" nodeType="clickEffect">
                                  <p:stCondLst>
                                    <p:cond delay="0"/>
                                  </p:stCondLst>
                                  <p:childTnLst>
                                    <p:set>
                                      <p:cBhvr>
                                        <p:cTn id="263" dur="1" fill="hold">
                                          <p:stCondLst>
                                            <p:cond delay="0"/>
                                          </p:stCondLst>
                                        </p:cTn>
                                        <p:tgtEl>
                                          <p:spTgt spid="4168"/>
                                        </p:tgtEl>
                                        <p:attrNameLst>
                                          <p:attrName>style.visibility</p:attrName>
                                        </p:attrNameLst>
                                      </p:cBhvr>
                                      <p:to>
                                        <p:strVal val="visible"/>
                                      </p:to>
                                    </p:set>
                                    <p:animEffect transition="in" filter="dissolve">
                                      <p:cBhvr>
                                        <p:cTn id="264" dur="500"/>
                                        <p:tgtEl>
                                          <p:spTgt spid="4168"/>
                                        </p:tgtEl>
                                      </p:cBhvr>
                                    </p:animEffect>
                                  </p:childTnLst>
                                </p:cTn>
                              </p:par>
                              <p:par>
                                <p:cTn id="265" presetID="9" presetClass="entr" presetSubtype="0" fill="hold" nodeType="withEffect">
                                  <p:stCondLst>
                                    <p:cond delay="0"/>
                                  </p:stCondLst>
                                  <p:childTnLst>
                                    <p:set>
                                      <p:cBhvr>
                                        <p:cTn id="266" dur="1" fill="hold">
                                          <p:stCondLst>
                                            <p:cond delay="0"/>
                                          </p:stCondLst>
                                        </p:cTn>
                                        <p:tgtEl>
                                          <p:spTgt spid="4169"/>
                                        </p:tgtEl>
                                        <p:attrNameLst>
                                          <p:attrName>style.visibility</p:attrName>
                                        </p:attrNameLst>
                                      </p:cBhvr>
                                      <p:to>
                                        <p:strVal val="visible"/>
                                      </p:to>
                                    </p:set>
                                    <p:animEffect transition="in" filter="dissolve">
                                      <p:cBhvr>
                                        <p:cTn id="267" dur="500"/>
                                        <p:tgtEl>
                                          <p:spTgt spid="4169"/>
                                        </p:tgtEl>
                                      </p:cBhvr>
                                    </p:animEffect>
                                  </p:childTnLst>
                                </p:cTn>
                              </p:par>
                              <p:par>
                                <p:cTn id="268" presetID="9" presetClass="entr" presetSubtype="0" fill="hold" nodeType="withEffect">
                                  <p:stCondLst>
                                    <p:cond delay="0"/>
                                  </p:stCondLst>
                                  <p:childTnLst>
                                    <p:set>
                                      <p:cBhvr>
                                        <p:cTn id="269" dur="1" fill="hold">
                                          <p:stCondLst>
                                            <p:cond delay="0"/>
                                          </p:stCondLst>
                                        </p:cTn>
                                        <p:tgtEl>
                                          <p:spTgt spid="4166"/>
                                        </p:tgtEl>
                                        <p:attrNameLst>
                                          <p:attrName>style.visibility</p:attrName>
                                        </p:attrNameLst>
                                      </p:cBhvr>
                                      <p:to>
                                        <p:strVal val="visible"/>
                                      </p:to>
                                    </p:set>
                                    <p:animEffect transition="in" filter="dissolve">
                                      <p:cBhvr>
                                        <p:cTn id="270" dur="500"/>
                                        <p:tgtEl>
                                          <p:spTgt spid="4166"/>
                                        </p:tgtEl>
                                      </p:cBhvr>
                                    </p:animEffect>
                                  </p:childTnLst>
                                </p:cTn>
                              </p:par>
                              <p:par>
                                <p:cTn id="271" presetID="9" presetClass="entr" presetSubtype="0" fill="hold" nodeType="withEffect">
                                  <p:stCondLst>
                                    <p:cond delay="0"/>
                                  </p:stCondLst>
                                  <p:childTnLst>
                                    <p:set>
                                      <p:cBhvr>
                                        <p:cTn id="272" dur="1" fill="hold">
                                          <p:stCondLst>
                                            <p:cond delay="0"/>
                                          </p:stCondLst>
                                        </p:cTn>
                                        <p:tgtEl>
                                          <p:spTgt spid="4167"/>
                                        </p:tgtEl>
                                        <p:attrNameLst>
                                          <p:attrName>style.visibility</p:attrName>
                                        </p:attrNameLst>
                                      </p:cBhvr>
                                      <p:to>
                                        <p:strVal val="visible"/>
                                      </p:to>
                                    </p:set>
                                    <p:animEffect transition="in" filter="dissolve">
                                      <p:cBhvr>
                                        <p:cTn id="273" dur="500"/>
                                        <p:tgtEl>
                                          <p:spTgt spid="4167"/>
                                        </p:tgtEl>
                                      </p:cBhvr>
                                    </p:animEffect>
                                  </p:childTnLst>
                                </p:cTn>
                              </p:par>
                            </p:childTnLst>
                          </p:cTn>
                        </p:par>
                      </p:childTnLst>
                    </p:cTn>
                  </p:par>
                  <p:par>
                    <p:cTn id="274" fill="hold" nodeType="clickPar">
                      <p:stCondLst>
                        <p:cond delay="indefinite"/>
                      </p:stCondLst>
                      <p:childTnLst>
                        <p:par>
                          <p:cTn id="275" fill="hold" nodeType="withGroup">
                            <p:stCondLst>
                              <p:cond delay="0"/>
                            </p:stCondLst>
                            <p:childTnLst>
                              <p:par>
                                <p:cTn id="276" presetID="9" presetClass="entr" presetSubtype="0" fill="hold" nodeType="clickEffect">
                                  <p:stCondLst>
                                    <p:cond delay="0"/>
                                  </p:stCondLst>
                                  <p:childTnLst>
                                    <p:set>
                                      <p:cBhvr>
                                        <p:cTn id="277" dur="1" fill="hold">
                                          <p:stCondLst>
                                            <p:cond delay="0"/>
                                          </p:stCondLst>
                                        </p:cTn>
                                        <p:tgtEl>
                                          <p:spTgt spid="4172"/>
                                        </p:tgtEl>
                                        <p:attrNameLst>
                                          <p:attrName>style.visibility</p:attrName>
                                        </p:attrNameLst>
                                      </p:cBhvr>
                                      <p:to>
                                        <p:strVal val="visible"/>
                                      </p:to>
                                    </p:set>
                                    <p:animEffect transition="in" filter="dissolve">
                                      <p:cBhvr>
                                        <p:cTn id="278" dur="500"/>
                                        <p:tgtEl>
                                          <p:spTgt spid="4172"/>
                                        </p:tgtEl>
                                      </p:cBhvr>
                                    </p:animEffect>
                                  </p:childTnLst>
                                </p:cTn>
                              </p:par>
                              <p:par>
                                <p:cTn id="279" presetID="9" presetClass="entr" presetSubtype="0" fill="hold" nodeType="withEffect">
                                  <p:stCondLst>
                                    <p:cond delay="0"/>
                                  </p:stCondLst>
                                  <p:childTnLst>
                                    <p:set>
                                      <p:cBhvr>
                                        <p:cTn id="280" dur="1" fill="hold">
                                          <p:stCondLst>
                                            <p:cond delay="0"/>
                                          </p:stCondLst>
                                        </p:cTn>
                                        <p:tgtEl>
                                          <p:spTgt spid="4173"/>
                                        </p:tgtEl>
                                        <p:attrNameLst>
                                          <p:attrName>style.visibility</p:attrName>
                                        </p:attrNameLst>
                                      </p:cBhvr>
                                      <p:to>
                                        <p:strVal val="visible"/>
                                      </p:to>
                                    </p:set>
                                    <p:animEffect transition="in" filter="dissolve">
                                      <p:cBhvr>
                                        <p:cTn id="281" dur="500"/>
                                        <p:tgtEl>
                                          <p:spTgt spid="4173"/>
                                        </p:tgtEl>
                                      </p:cBhvr>
                                    </p:animEffect>
                                  </p:childTnLst>
                                </p:cTn>
                              </p:par>
                              <p:par>
                                <p:cTn id="282" presetID="9" presetClass="entr" presetSubtype="0" fill="hold" nodeType="withEffect">
                                  <p:stCondLst>
                                    <p:cond delay="0"/>
                                  </p:stCondLst>
                                  <p:childTnLst>
                                    <p:set>
                                      <p:cBhvr>
                                        <p:cTn id="283" dur="1" fill="hold">
                                          <p:stCondLst>
                                            <p:cond delay="0"/>
                                          </p:stCondLst>
                                        </p:cTn>
                                        <p:tgtEl>
                                          <p:spTgt spid="4170"/>
                                        </p:tgtEl>
                                        <p:attrNameLst>
                                          <p:attrName>style.visibility</p:attrName>
                                        </p:attrNameLst>
                                      </p:cBhvr>
                                      <p:to>
                                        <p:strVal val="visible"/>
                                      </p:to>
                                    </p:set>
                                    <p:animEffect transition="in" filter="dissolve">
                                      <p:cBhvr>
                                        <p:cTn id="284" dur="500"/>
                                        <p:tgtEl>
                                          <p:spTgt spid="4170"/>
                                        </p:tgtEl>
                                      </p:cBhvr>
                                    </p:animEffect>
                                  </p:childTnLst>
                                </p:cTn>
                              </p:par>
                              <p:par>
                                <p:cTn id="285" presetID="9" presetClass="entr" presetSubtype="0" fill="hold" nodeType="withEffect">
                                  <p:stCondLst>
                                    <p:cond delay="0"/>
                                  </p:stCondLst>
                                  <p:childTnLst>
                                    <p:set>
                                      <p:cBhvr>
                                        <p:cTn id="286" dur="1" fill="hold">
                                          <p:stCondLst>
                                            <p:cond delay="0"/>
                                          </p:stCondLst>
                                        </p:cTn>
                                        <p:tgtEl>
                                          <p:spTgt spid="4171"/>
                                        </p:tgtEl>
                                        <p:attrNameLst>
                                          <p:attrName>style.visibility</p:attrName>
                                        </p:attrNameLst>
                                      </p:cBhvr>
                                      <p:to>
                                        <p:strVal val="visible"/>
                                      </p:to>
                                    </p:set>
                                    <p:animEffect transition="in" filter="dissolve">
                                      <p:cBhvr>
                                        <p:cTn id="287" dur="500"/>
                                        <p:tgtEl>
                                          <p:spTgt spid="4171"/>
                                        </p:tgtEl>
                                      </p:cBhvr>
                                    </p:animEffect>
                                  </p:childTnLst>
                                </p:cTn>
                              </p:par>
                            </p:childTnLst>
                          </p:cTn>
                        </p:par>
                      </p:childTnLst>
                    </p:cTn>
                  </p:par>
                  <p:par>
                    <p:cTn id="288" fill="hold" nodeType="clickPar">
                      <p:stCondLst>
                        <p:cond delay="indefinite"/>
                      </p:stCondLst>
                      <p:childTnLst>
                        <p:par>
                          <p:cTn id="289" fill="hold" nodeType="withGroup">
                            <p:stCondLst>
                              <p:cond delay="0"/>
                            </p:stCondLst>
                            <p:childTnLst>
                              <p:par>
                                <p:cTn id="290" presetID="9" presetClass="entr" presetSubtype="0" fill="hold" nodeType="clickEffect">
                                  <p:stCondLst>
                                    <p:cond delay="0"/>
                                  </p:stCondLst>
                                  <p:childTnLst>
                                    <p:set>
                                      <p:cBhvr>
                                        <p:cTn id="291" dur="1" fill="hold">
                                          <p:stCondLst>
                                            <p:cond delay="0"/>
                                          </p:stCondLst>
                                        </p:cTn>
                                        <p:tgtEl>
                                          <p:spTgt spid="4176"/>
                                        </p:tgtEl>
                                        <p:attrNameLst>
                                          <p:attrName>style.visibility</p:attrName>
                                        </p:attrNameLst>
                                      </p:cBhvr>
                                      <p:to>
                                        <p:strVal val="visible"/>
                                      </p:to>
                                    </p:set>
                                    <p:animEffect transition="in" filter="dissolve">
                                      <p:cBhvr>
                                        <p:cTn id="292" dur="500"/>
                                        <p:tgtEl>
                                          <p:spTgt spid="4176"/>
                                        </p:tgtEl>
                                      </p:cBhvr>
                                    </p:animEffect>
                                  </p:childTnLst>
                                </p:cTn>
                              </p:par>
                              <p:par>
                                <p:cTn id="293" presetID="9" presetClass="entr" presetSubtype="0" fill="hold" nodeType="withEffect">
                                  <p:stCondLst>
                                    <p:cond delay="0"/>
                                  </p:stCondLst>
                                  <p:childTnLst>
                                    <p:set>
                                      <p:cBhvr>
                                        <p:cTn id="294" dur="1" fill="hold">
                                          <p:stCondLst>
                                            <p:cond delay="0"/>
                                          </p:stCondLst>
                                        </p:cTn>
                                        <p:tgtEl>
                                          <p:spTgt spid="4177"/>
                                        </p:tgtEl>
                                        <p:attrNameLst>
                                          <p:attrName>style.visibility</p:attrName>
                                        </p:attrNameLst>
                                      </p:cBhvr>
                                      <p:to>
                                        <p:strVal val="visible"/>
                                      </p:to>
                                    </p:set>
                                    <p:animEffect transition="in" filter="dissolve">
                                      <p:cBhvr>
                                        <p:cTn id="295" dur="500"/>
                                        <p:tgtEl>
                                          <p:spTgt spid="4177"/>
                                        </p:tgtEl>
                                      </p:cBhvr>
                                    </p:animEffect>
                                  </p:childTnLst>
                                </p:cTn>
                              </p:par>
                              <p:par>
                                <p:cTn id="296" presetID="9" presetClass="entr" presetSubtype="0" fill="hold" nodeType="withEffect">
                                  <p:stCondLst>
                                    <p:cond delay="0"/>
                                  </p:stCondLst>
                                  <p:childTnLst>
                                    <p:set>
                                      <p:cBhvr>
                                        <p:cTn id="297" dur="1" fill="hold">
                                          <p:stCondLst>
                                            <p:cond delay="0"/>
                                          </p:stCondLst>
                                        </p:cTn>
                                        <p:tgtEl>
                                          <p:spTgt spid="4174"/>
                                        </p:tgtEl>
                                        <p:attrNameLst>
                                          <p:attrName>style.visibility</p:attrName>
                                        </p:attrNameLst>
                                      </p:cBhvr>
                                      <p:to>
                                        <p:strVal val="visible"/>
                                      </p:to>
                                    </p:set>
                                    <p:animEffect transition="in" filter="dissolve">
                                      <p:cBhvr>
                                        <p:cTn id="298" dur="500"/>
                                        <p:tgtEl>
                                          <p:spTgt spid="4174"/>
                                        </p:tgtEl>
                                      </p:cBhvr>
                                    </p:animEffect>
                                  </p:childTnLst>
                                </p:cTn>
                              </p:par>
                              <p:par>
                                <p:cTn id="299" presetID="9" presetClass="entr" presetSubtype="0" fill="hold" nodeType="withEffect">
                                  <p:stCondLst>
                                    <p:cond delay="0"/>
                                  </p:stCondLst>
                                  <p:childTnLst>
                                    <p:set>
                                      <p:cBhvr>
                                        <p:cTn id="300" dur="1" fill="hold">
                                          <p:stCondLst>
                                            <p:cond delay="0"/>
                                          </p:stCondLst>
                                        </p:cTn>
                                        <p:tgtEl>
                                          <p:spTgt spid="4175"/>
                                        </p:tgtEl>
                                        <p:attrNameLst>
                                          <p:attrName>style.visibility</p:attrName>
                                        </p:attrNameLst>
                                      </p:cBhvr>
                                      <p:to>
                                        <p:strVal val="visible"/>
                                      </p:to>
                                    </p:set>
                                    <p:animEffect transition="in" filter="dissolve">
                                      <p:cBhvr>
                                        <p:cTn id="301" dur="500"/>
                                        <p:tgtEl>
                                          <p:spTgt spid="4175"/>
                                        </p:tgtEl>
                                      </p:cBhvr>
                                    </p:animEffect>
                                  </p:childTnLst>
                                </p:cTn>
                              </p:par>
                            </p:childTnLst>
                          </p:cTn>
                        </p:par>
                      </p:childTnLst>
                    </p:cTn>
                  </p:par>
                  <p:par>
                    <p:cTn id="302" fill="hold" nodeType="clickPar">
                      <p:stCondLst>
                        <p:cond delay="indefinite"/>
                      </p:stCondLst>
                      <p:childTnLst>
                        <p:par>
                          <p:cTn id="303" fill="hold" nodeType="withGroup">
                            <p:stCondLst>
                              <p:cond delay="0"/>
                            </p:stCondLst>
                            <p:childTnLst>
                              <p:par>
                                <p:cTn id="304" presetID="9" presetClass="entr" presetSubtype="0" fill="hold" nodeType="clickEffect">
                                  <p:stCondLst>
                                    <p:cond delay="0"/>
                                  </p:stCondLst>
                                  <p:childTnLst>
                                    <p:set>
                                      <p:cBhvr>
                                        <p:cTn id="305" dur="1" fill="hold">
                                          <p:stCondLst>
                                            <p:cond delay="0"/>
                                          </p:stCondLst>
                                        </p:cTn>
                                        <p:tgtEl>
                                          <p:spTgt spid="4180"/>
                                        </p:tgtEl>
                                        <p:attrNameLst>
                                          <p:attrName>style.visibility</p:attrName>
                                        </p:attrNameLst>
                                      </p:cBhvr>
                                      <p:to>
                                        <p:strVal val="visible"/>
                                      </p:to>
                                    </p:set>
                                    <p:animEffect transition="in" filter="dissolve">
                                      <p:cBhvr>
                                        <p:cTn id="306" dur="500"/>
                                        <p:tgtEl>
                                          <p:spTgt spid="4180"/>
                                        </p:tgtEl>
                                      </p:cBhvr>
                                    </p:animEffect>
                                  </p:childTnLst>
                                </p:cTn>
                              </p:par>
                              <p:par>
                                <p:cTn id="307" presetID="9" presetClass="entr" presetSubtype="0" fill="hold" nodeType="withEffect">
                                  <p:stCondLst>
                                    <p:cond delay="0"/>
                                  </p:stCondLst>
                                  <p:childTnLst>
                                    <p:set>
                                      <p:cBhvr>
                                        <p:cTn id="308" dur="1" fill="hold">
                                          <p:stCondLst>
                                            <p:cond delay="0"/>
                                          </p:stCondLst>
                                        </p:cTn>
                                        <p:tgtEl>
                                          <p:spTgt spid="4181"/>
                                        </p:tgtEl>
                                        <p:attrNameLst>
                                          <p:attrName>style.visibility</p:attrName>
                                        </p:attrNameLst>
                                      </p:cBhvr>
                                      <p:to>
                                        <p:strVal val="visible"/>
                                      </p:to>
                                    </p:set>
                                    <p:animEffect transition="in" filter="dissolve">
                                      <p:cBhvr>
                                        <p:cTn id="309" dur="500"/>
                                        <p:tgtEl>
                                          <p:spTgt spid="4181"/>
                                        </p:tgtEl>
                                      </p:cBhvr>
                                    </p:animEffect>
                                  </p:childTnLst>
                                </p:cTn>
                              </p:par>
                              <p:par>
                                <p:cTn id="310" presetID="9" presetClass="entr" presetSubtype="0" fill="hold" nodeType="withEffect">
                                  <p:stCondLst>
                                    <p:cond delay="0"/>
                                  </p:stCondLst>
                                  <p:childTnLst>
                                    <p:set>
                                      <p:cBhvr>
                                        <p:cTn id="311" dur="1" fill="hold">
                                          <p:stCondLst>
                                            <p:cond delay="0"/>
                                          </p:stCondLst>
                                        </p:cTn>
                                        <p:tgtEl>
                                          <p:spTgt spid="4178"/>
                                        </p:tgtEl>
                                        <p:attrNameLst>
                                          <p:attrName>style.visibility</p:attrName>
                                        </p:attrNameLst>
                                      </p:cBhvr>
                                      <p:to>
                                        <p:strVal val="visible"/>
                                      </p:to>
                                    </p:set>
                                    <p:animEffect transition="in" filter="dissolve">
                                      <p:cBhvr>
                                        <p:cTn id="312" dur="500"/>
                                        <p:tgtEl>
                                          <p:spTgt spid="4178"/>
                                        </p:tgtEl>
                                      </p:cBhvr>
                                    </p:animEffect>
                                  </p:childTnLst>
                                </p:cTn>
                              </p:par>
                              <p:par>
                                <p:cTn id="313" presetID="9" presetClass="entr" presetSubtype="0" fill="hold" nodeType="withEffect">
                                  <p:stCondLst>
                                    <p:cond delay="0"/>
                                  </p:stCondLst>
                                  <p:childTnLst>
                                    <p:set>
                                      <p:cBhvr>
                                        <p:cTn id="314" dur="1" fill="hold">
                                          <p:stCondLst>
                                            <p:cond delay="0"/>
                                          </p:stCondLst>
                                        </p:cTn>
                                        <p:tgtEl>
                                          <p:spTgt spid="4179"/>
                                        </p:tgtEl>
                                        <p:attrNameLst>
                                          <p:attrName>style.visibility</p:attrName>
                                        </p:attrNameLst>
                                      </p:cBhvr>
                                      <p:to>
                                        <p:strVal val="visible"/>
                                      </p:to>
                                    </p:set>
                                    <p:animEffect transition="in" filter="dissolve">
                                      <p:cBhvr>
                                        <p:cTn id="315" dur="500"/>
                                        <p:tgtEl>
                                          <p:spTgt spid="4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663" y="2697163"/>
            <a:ext cx="8455025" cy="3943350"/>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p:cNvSpPr>
            <a:spLocks noChangeArrowheads="1"/>
          </p:cNvSpPr>
          <p:nvPr/>
        </p:nvSpPr>
        <p:spPr bwMode="auto">
          <a:xfrm>
            <a:off x="246063" y="153988"/>
            <a:ext cx="3333750" cy="25638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9pPr>
          </a:lstStyle>
          <a:p>
            <a:r>
              <a:rPr lang="en-US" altLang="en-US" b="0">
                <a:cs typeface="Times New Roman" panose="02020603050405020304" pitchFamily="18" charset="0"/>
              </a:rPr>
              <a:t>Take your answer to part (</a:t>
            </a:r>
            <a:r>
              <a:rPr lang="en-US" altLang="en-US" b="0" i="1">
                <a:cs typeface="Times New Roman" panose="02020603050405020304" pitchFamily="18" charset="0"/>
              </a:rPr>
              <a:t>b</a:t>
            </a:r>
            <a:r>
              <a:rPr lang="en-US" altLang="en-US" b="0">
                <a:cs typeface="Times New Roman" panose="02020603050405020304" pitchFamily="18" charset="0"/>
              </a:rPr>
              <a:t>) as the initial flow pattern.</a:t>
            </a:r>
            <a:endParaRPr lang="en-US" altLang="en-US" b="0"/>
          </a:p>
          <a:p>
            <a:pPr eaLnBrk="0" hangingPunct="0"/>
            <a:r>
              <a:rPr lang="en-US" altLang="en-US" b="0">
                <a:cs typeface="Times New Roman" panose="02020603050405020304" pitchFamily="18" charset="0"/>
              </a:rPr>
              <a:t>(c)	(i)	Use the labelling procedure to find a maximum flow from </a:t>
            </a:r>
            <a:r>
              <a:rPr lang="en-US" altLang="en-US" b="0" i="1">
                <a:cs typeface="Times New Roman" panose="02020603050405020304" pitchFamily="18" charset="0"/>
              </a:rPr>
              <a:t>S</a:t>
            </a:r>
            <a:r>
              <a:rPr lang="en-US" altLang="en-US" b="0">
                <a:cs typeface="Times New Roman" panose="02020603050405020304" pitchFamily="18" charset="0"/>
              </a:rPr>
              <a:t> to </a:t>
            </a:r>
            <a:r>
              <a:rPr lang="en-US" altLang="en-US" b="0" i="1">
                <a:cs typeface="Times New Roman" panose="02020603050405020304" pitchFamily="18" charset="0"/>
              </a:rPr>
              <a:t>T</a:t>
            </a:r>
            <a:r>
              <a:rPr lang="en-US" altLang="en-US" b="0">
                <a:cs typeface="Times New Roman" panose="02020603050405020304" pitchFamily="18" charset="0"/>
              </a:rPr>
              <a:t>. Your working should be shown on Diagram 2 below. List each flow-augmenting route you use, together with its flow.</a:t>
            </a:r>
            <a:endParaRPr lang="en-US" altLang="en-US" b="0"/>
          </a:p>
        </p:txBody>
      </p:sp>
      <p:sp>
        <p:nvSpPr>
          <p:cNvPr id="11268" name="Rectangle 4"/>
          <p:cNvSpPr>
            <a:spLocks noChangeArrowheads="1"/>
          </p:cNvSpPr>
          <p:nvPr/>
        </p:nvSpPr>
        <p:spPr bwMode="auto">
          <a:xfrm>
            <a:off x="7251700" y="6057900"/>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Diagram 2</a:t>
            </a:r>
          </a:p>
        </p:txBody>
      </p:sp>
      <p:sp>
        <p:nvSpPr>
          <p:cNvPr id="11279" name="Line 15"/>
          <p:cNvSpPr>
            <a:spLocks noChangeShapeType="1"/>
          </p:cNvSpPr>
          <p:nvPr/>
        </p:nvSpPr>
        <p:spPr bwMode="auto">
          <a:xfrm rot="19200000">
            <a:off x="1682750" y="3665538"/>
            <a:ext cx="373063" cy="14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0" name="Line 16"/>
          <p:cNvSpPr>
            <a:spLocks noChangeShapeType="1"/>
          </p:cNvSpPr>
          <p:nvPr/>
        </p:nvSpPr>
        <p:spPr bwMode="auto">
          <a:xfrm rot="19200000" flipH="1" flipV="1">
            <a:off x="1870075" y="3924300"/>
            <a:ext cx="354013" cy="14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281" name="Object 17"/>
          <p:cNvGraphicFramePr>
            <a:graphicFrameLocks noChangeAspect="1"/>
          </p:cNvGraphicFramePr>
          <p:nvPr/>
        </p:nvGraphicFramePr>
        <p:xfrm>
          <a:off x="2216150" y="3644900"/>
          <a:ext cx="180975" cy="254000"/>
        </p:xfrm>
        <a:graphic>
          <a:graphicData uri="http://schemas.openxmlformats.org/presentationml/2006/ole">
            <mc:AlternateContent xmlns:mc="http://schemas.openxmlformats.org/markup-compatibility/2006">
              <mc:Choice xmlns:v="urn:schemas-microsoft-com:vml" Requires="v">
                <p:oleObj spid="_x0000_s14442" name="Equation" r:id="rId5" imgW="126720" imgH="177480" progId="Equation.3">
                  <p:embed/>
                </p:oleObj>
              </mc:Choice>
              <mc:Fallback>
                <p:oleObj name="Equation" r:id="rId5" imgW="126720" imgH="177480" progId="Equation.3">
                  <p:embed/>
                  <p:pic>
                    <p:nvPicPr>
                      <p:cNvPr id="11281"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6150" y="3644900"/>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82" name="Object 18"/>
          <p:cNvGraphicFramePr>
            <a:graphicFrameLocks noChangeAspect="1"/>
          </p:cNvGraphicFramePr>
          <p:nvPr/>
        </p:nvGraphicFramePr>
        <p:xfrm>
          <a:off x="1984375" y="3373438"/>
          <a:ext cx="290513" cy="234950"/>
        </p:xfrm>
        <a:graphic>
          <a:graphicData uri="http://schemas.openxmlformats.org/presentationml/2006/ole">
            <mc:AlternateContent xmlns:mc="http://schemas.openxmlformats.org/markup-compatibility/2006">
              <mc:Choice xmlns:v="urn:schemas-microsoft-com:vml" Requires="v">
                <p:oleObj spid="_x0000_s14443" name="Equation" r:id="rId7" imgW="203040" imgH="164880" progId="Equation.3">
                  <p:embed/>
                </p:oleObj>
              </mc:Choice>
              <mc:Fallback>
                <p:oleObj name="Equation" r:id="rId7" imgW="203040" imgH="164880" progId="Equation.3">
                  <p:embed/>
                  <p:pic>
                    <p:nvPicPr>
                      <p:cNvPr id="11282"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4375" y="3373438"/>
                        <a:ext cx="290513"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3" name="Line 19"/>
          <p:cNvSpPr>
            <a:spLocks noChangeShapeType="1"/>
          </p:cNvSpPr>
          <p:nvPr/>
        </p:nvSpPr>
        <p:spPr bwMode="auto">
          <a:xfrm rot="19200000">
            <a:off x="3770313" y="2757488"/>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4" name="Line 20"/>
          <p:cNvSpPr>
            <a:spLocks noChangeShapeType="1"/>
          </p:cNvSpPr>
          <p:nvPr/>
        </p:nvSpPr>
        <p:spPr bwMode="auto">
          <a:xfrm rot="19200000" flipH="1" flipV="1">
            <a:off x="3786188" y="3009900"/>
            <a:ext cx="265112"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285" name="Object 21"/>
          <p:cNvGraphicFramePr>
            <a:graphicFrameLocks noChangeAspect="1"/>
          </p:cNvGraphicFramePr>
          <p:nvPr/>
        </p:nvGraphicFramePr>
        <p:xfrm>
          <a:off x="4102100" y="2994025"/>
          <a:ext cx="180975" cy="254000"/>
        </p:xfrm>
        <a:graphic>
          <a:graphicData uri="http://schemas.openxmlformats.org/presentationml/2006/ole">
            <mc:AlternateContent xmlns:mc="http://schemas.openxmlformats.org/markup-compatibility/2006">
              <mc:Choice xmlns:v="urn:schemas-microsoft-com:vml" Requires="v">
                <p:oleObj spid="_x0000_s14444" name="Equation" r:id="rId9" imgW="126720" imgH="177480" progId="Equation.3">
                  <p:embed/>
                </p:oleObj>
              </mc:Choice>
              <mc:Fallback>
                <p:oleObj name="Equation" r:id="rId9" imgW="126720" imgH="177480" progId="Equation.3">
                  <p:embed/>
                  <p:pic>
                    <p:nvPicPr>
                      <p:cNvPr id="11285"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2100" y="2994025"/>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86" name="Object 22"/>
          <p:cNvGraphicFramePr>
            <a:graphicFrameLocks noChangeAspect="1"/>
          </p:cNvGraphicFramePr>
          <p:nvPr/>
        </p:nvGraphicFramePr>
        <p:xfrm>
          <a:off x="4108450" y="2722563"/>
          <a:ext cx="182563" cy="254000"/>
        </p:xfrm>
        <a:graphic>
          <a:graphicData uri="http://schemas.openxmlformats.org/presentationml/2006/ole">
            <mc:AlternateContent xmlns:mc="http://schemas.openxmlformats.org/markup-compatibility/2006">
              <mc:Choice xmlns:v="urn:schemas-microsoft-com:vml" Requires="v">
                <p:oleObj spid="_x0000_s14445" name="Equation" r:id="rId10" imgW="126720" imgH="177480" progId="Equation.3">
                  <p:embed/>
                </p:oleObj>
              </mc:Choice>
              <mc:Fallback>
                <p:oleObj name="Equation" r:id="rId10" imgW="126720" imgH="177480" progId="Equation.3">
                  <p:embed/>
                  <p:pic>
                    <p:nvPicPr>
                      <p:cNvPr id="11286"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8450" y="2722563"/>
                        <a:ext cx="18256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7" name="Line 23"/>
          <p:cNvSpPr>
            <a:spLocks noChangeShapeType="1"/>
          </p:cNvSpPr>
          <p:nvPr/>
        </p:nvSpPr>
        <p:spPr bwMode="auto">
          <a:xfrm rot="19200000">
            <a:off x="6711950" y="3657600"/>
            <a:ext cx="127000" cy="301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8" name="Line 24"/>
          <p:cNvSpPr>
            <a:spLocks noChangeShapeType="1"/>
          </p:cNvSpPr>
          <p:nvPr/>
        </p:nvSpPr>
        <p:spPr bwMode="auto">
          <a:xfrm rot="19200000" flipH="1" flipV="1">
            <a:off x="6580188" y="3883025"/>
            <a:ext cx="127000" cy="306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289" name="Object 25"/>
          <p:cNvGraphicFramePr>
            <a:graphicFrameLocks noChangeAspect="1"/>
          </p:cNvGraphicFramePr>
          <p:nvPr/>
        </p:nvGraphicFramePr>
        <p:xfrm>
          <a:off x="6815138" y="4068763"/>
          <a:ext cx="180975" cy="254000"/>
        </p:xfrm>
        <a:graphic>
          <a:graphicData uri="http://schemas.openxmlformats.org/presentationml/2006/ole">
            <mc:AlternateContent xmlns:mc="http://schemas.openxmlformats.org/markup-compatibility/2006">
              <mc:Choice xmlns:v="urn:schemas-microsoft-com:vml" Requires="v">
                <p:oleObj spid="_x0000_s14446" name="Equation" r:id="rId12" imgW="126720" imgH="177480" progId="Equation.3">
                  <p:embed/>
                </p:oleObj>
              </mc:Choice>
              <mc:Fallback>
                <p:oleObj name="Equation" r:id="rId12" imgW="126720" imgH="177480" progId="Equation.3">
                  <p:embed/>
                  <p:pic>
                    <p:nvPicPr>
                      <p:cNvPr id="11289"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5138" y="4068763"/>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90" name="Object 26"/>
          <p:cNvGraphicFramePr>
            <a:graphicFrameLocks noChangeAspect="1"/>
          </p:cNvGraphicFramePr>
          <p:nvPr/>
        </p:nvGraphicFramePr>
        <p:xfrm>
          <a:off x="6943725" y="3787775"/>
          <a:ext cx="182563" cy="234950"/>
        </p:xfrm>
        <a:graphic>
          <a:graphicData uri="http://schemas.openxmlformats.org/presentationml/2006/ole">
            <mc:AlternateContent xmlns:mc="http://schemas.openxmlformats.org/markup-compatibility/2006">
              <mc:Choice xmlns:v="urn:schemas-microsoft-com:vml" Requires="v">
                <p:oleObj spid="_x0000_s14447" name="Equation" r:id="rId13" imgW="126720" imgH="164880" progId="Equation.3">
                  <p:embed/>
                </p:oleObj>
              </mc:Choice>
              <mc:Fallback>
                <p:oleObj name="Equation" r:id="rId13" imgW="126720" imgH="164880" progId="Equation.3">
                  <p:embed/>
                  <p:pic>
                    <p:nvPicPr>
                      <p:cNvPr id="11290" name="Object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43725" y="3787775"/>
                        <a:ext cx="182563"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91" name="Line 27"/>
          <p:cNvSpPr>
            <a:spLocks noChangeShapeType="1"/>
          </p:cNvSpPr>
          <p:nvPr/>
        </p:nvSpPr>
        <p:spPr bwMode="auto">
          <a:xfrm rot="19200000">
            <a:off x="2551113" y="4624388"/>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2" name="Line 28"/>
          <p:cNvSpPr>
            <a:spLocks noChangeShapeType="1"/>
          </p:cNvSpPr>
          <p:nvPr/>
        </p:nvSpPr>
        <p:spPr bwMode="auto">
          <a:xfrm rot="19200000" flipH="1" flipV="1">
            <a:off x="2566988" y="4876800"/>
            <a:ext cx="265112"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293" name="Object 29"/>
          <p:cNvGraphicFramePr>
            <a:graphicFrameLocks noChangeAspect="1"/>
          </p:cNvGraphicFramePr>
          <p:nvPr/>
        </p:nvGraphicFramePr>
        <p:xfrm>
          <a:off x="2846388" y="4868863"/>
          <a:ext cx="254000" cy="236537"/>
        </p:xfrm>
        <a:graphic>
          <a:graphicData uri="http://schemas.openxmlformats.org/presentationml/2006/ole">
            <mc:AlternateContent xmlns:mc="http://schemas.openxmlformats.org/markup-compatibility/2006">
              <mc:Choice xmlns:v="urn:schemas-microsoft-com:vml" Requires="v">
                <p:oleObj spid="_x0000_s14448" name="Equation" r:id="rId15" imgW="177480" imgH="164880" progId="Equation.3">
                  <p:embed/>
                </p:oleObj>
              </mc:Choice>
              <mc:Fallback>
                <p:oleObj name="Equation" r:id="rId15" imgW="177480" imgH="164880" progId="Equation.3">
                  <p:embed/>
                  <p:pic>
                    <p:nvPicPr>
                      <p:cNvPr id="11293"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46388" y="4868863"/>
                        <a:ext cx="254000" cy="23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94" name="Object 30"/>
          <p:cNvGraphicFramePr>
            <a:graphicFrameLocks noChangeAspect="1"/>
          </p:cNvGraphicFramePr>
          <p:nvPr/>
        </p:nvGraphicFramePr>
        <p:xfrm>
          <a:off x="2889250" y="4581525"/>
          <a:ext cx="182563" cy="254000"/>
        </p:xfrm>
        <a:graphic>
          <a:graphicData uri="http://schemas.openxmlformats.org/presentationml/2006/ole">
            <mc:AlternateContent xmlns:mc="http://schemas.openxmlformats.org/markup-compatibility/2006">
              <mc:Choice xmlns:v="urn:schemas-microsoft-com:vml" Requires="v">
                <p:oleObj spid="_x0000_s14449" name="Equation" r:id="rId17" imgW="126720" imgH="177480" progId="Equation.3">
                  <p:embed/>
                </p:oleObj>
              </mc:Choice>
              <mc:Fallback>
                <p:oleObj name="Equation" r:id="rId17" imgW="126720" imgH="177480" progId="Equation.3">
                  <p:embed/>
                  <p:pic>
                    <p:nvPicPr>
                      <p:cNvPr id="11294"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89250" y="4581525"/>
                        <a:ext cx="18256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95" name="Line 31"/>
          <p:cNvSpPr>
            <a:spLocks noChangeShapeType="1"/>
          </p:cNvSpPr>
          <p:nvPr/>
        </p:nvSpPr>
        <p:spPr bwMode="auto">
          <a:xfrm rot="19200000">
            <a:off x="5522913" y="4637088"/>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6" name="Line 32"/>
          <p:cNvSpPr>
            <a:spLocks noChangeShapeType="1"/>
          </p:cNvSpPr>
          <p:nvPr/>
        </p:nvSpPr>
        <p:spPr bwMode="auto">
          <a:xfrm rot="19200000" flipH="1" flipV="1">
            <a:off x="5538788" y="4889500"/>
            <a:ext cx="265112"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297" name="Object 33"/>
          <p:cNvGraphicFramePr>
            <a:graphicFrameLocks noChangeAspect="1"/>
          </p:cNvGraphicFramePr>
          <p:nvPr/>
        </p:nvGraphicFramePr>
        <p:xfrm>
          <a:off x="5818188" y="4883150"/>
          <a:ext cx="254000" cy="234950"/>
        </p:xfrm>
        <a:graphic>
          <a:graphicData uri="http://schemas.openxmlformats.org/presentationml/2006/ole">
            <mc:AlternateContent xmlns:mc="http://schemas.openxmlformats.org/markup-compatibility/2006">
              <mc:Choice xmlns:v="urn:schemas-microsoft-com:vml" Requires="v">
                <p:oleObj spid="_x0000_s14450" name="Equation" r:id="rId19" imgW="177480" imgH="164880" progId="Equation.3">
                  <p:embed/>
                </p:oleObj>
              </mc:Choice>
              <mc:Fallback>
                <p:oleObj name="Equation" r:id="rId19" imgW="177480" imgH="164880" progId="Equation.3">
                  <p:embed/>
                  <p:pic>
                    <p:nvPicPr>
                      <p:cNvPr id="11297" name="Object 3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18188" y="4883150"/>
                        <a:ext cx="25400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98" name="Object 34"/>
          <p:cNvGraphicFramePr>
            <a:graphicFrameLocks noChangeAspect="1"/>
          </p:cNvGraphicFramePr>
          <p:nvPr/>
        </p:nvGraphicFramePr>
        <p:xfrm>
          <a:off x="5861050" y="4603750"/>
          <a:ext cx="182563" cy="236538"/>
        </p:xfrm>
        <a:graphic>
          <a:graphicData uri="http://schemas.openxmlformats.org/presentationml/2006/ole">
            <mc:AlternateContent xmlns:mc="http://schemas.openxmlformats.org/markup-compatibility/2006">
              <mc:Choice xmlns:v="urn:schemas-microsoft-com:vml" Requires="v">
                <p:oleObj spid="_x0000_s14451" name="Equation" r:id="rId21" imgW="126720" imgH="164880" progId="Equation.3">
                  <p:embed/>
                </p:oleObj>
              </mc:Choice>
              <mc:Fallback>
                <p:oleObj name="Equation" r:id="rId21" imgW="126720" imgH="164880" progId="Equation.3">
                  <p:embed/>
                  <p:pic>
                    <p:nvPicPr>
                      <p:cNvPr id="11298" name="Object 3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61050" y="4603750"/>
                        <a:ext cx="182563"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99" name="Line 35"/>
          <p:cNvSpPr>
            <a:spLocks noChangeShapeType="1"/>
          </p:cNvSpPr>
          <p:nvPr/>
        </p:nvSpPr>
        <p:spPr bwMode="auto">
          <a:xfrm rot="19200000">
            <a:off x="7173913" y="4649788"/>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00" name="Line 36"/>
          <p:cNvSpPr>
            <a:spLocks noChangeShapeType="1"/>
          </p:cNvSpPr>
          <p:nvPr/>
        </p:nvSpPr>
        <p:spPr bwMode="auto">
          <a:xfrm rot="19200000" flipH="1" flipV="1">
            <a:off x="7189788" y="4902200"/>
            <a:ext cx="265112"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301" name="Object 37"/>
          <p:cNvGraphicFramePr>
            <a:graphicFrameLocks noChangeAspect="1"/>
          </p:cNvGraphicFramePr>
          <p:nvPr/>
        </p:nvGraphicFramePr>
        <p:xfrm>
          <a:off x="7469188" y="4894263"/>
          <a:ext cx="254000" cy="236537"/>
        </p:xfrm>
        <a:graphic>
          <a:graphicData uri="http://schemas.openxmlformats.org/presentationml/2006/ole">
            <mc:AlternateContent xmlns:mc="http://schemas.openxmlformats.org/markup-compatibility/2006">
              <mc:Choice xmlns:v="urn:schemas-microsoft-com:vml" Requires="v">
                <p:oleObj spid="_x0000_s14452" name="Equation" r:id="rId23" imgW="177480" imgH="164880" progId="Equation.3">
                  <p:embed/>
                </p:oleObj>
              </mc:Choice>
              <mc:Fallback>
                <p:oleObj name="Equation" r:id="rId23" imgW="177480" imgH="164880" progId="Equation.3">
                  <p:embed/>
                  <p:pic>
                    <p:nvPicPr>
                      <p:cNvPr id="11301" name="Object 3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69188" y="4894263"/>
                        <a:ext cx="254000" cy="23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02" name="Object 38"/>
          <p:cNvGraphicFramePr>
            <a:graphicFrameLocks noChangeAspect="1"/>
          </p:cNvGraphicFramePr>
          <p:nvPr/>
        </p:nvGraphicFramePr>
        <p:xfrm>
          <a:off x="7512050" y="4614863"/>
          <a:ext cx="182563" cy="254000"/>
        </p:xfrm>
        <a:graphic>
          <a:graphicData uri="http://schemas.openxmlformats.org/presentationml/2006/ole">
            <mc:AlternateContent xmlns:mc="http://schemas.openxmlformats.org/markup-compatibility/2006">
              <mc:Choice xmlns:v="urn:schemas-microsoft-com:vml" Requires="v">
                <p:oleObj spid="_x0000_s14453" name="Equation" r:id="rId25" imgW="126720" imgH="177480" progId="Equation.3">
                  <p:embed/>
                </p:oleObj>
              </mc:Choice>
              <mc:Fallback>
                <p:oleObj name="Equation" r:id="rId25" imgW="126720" imgH="177480" progId="Equation.3">
                  <p:embed/>
                  <p:pic>
                    <p:nvPicPr>
                      <p:cNvPr id="11302" name="Object 3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12050" y="4614863"/>
                        <a:ext cx="18256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03" name="Line 39"/>
          <p:cNvSpPr>
            <a:spLocks noChangeShapeType="1"/>
          </p:cNvSpPr>
          <p:nvPr/>
        </p:nvSpPr>
        <p:spPr bwMode="auto">
          <a:xfrm rot="19200000">
            <a:off x="1620838" y="5240338"/>
            <a:ext cx="98425" cy="319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04" name="Line 40"/>
          <p:cNvSpPr>
            <a:spLocks noChangeShapeType="1"/>
          </p:cNvSpPr>
          <p:nvPr/>
        </p:nvSpPr>
        <p:spPr bwMode="auto">
          <a:xfrm rot="19200000" flipH="1" flipV="1">
            <a:off x="1468438" y="5448300"/>
            <a:ext cx="107950" cy="3365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305" name="Object 41"/>
          <p:cNvGraphicFramePr>
            <a:graphicFrameLocks noChangeAspect="1"/>
          </p:cNvGraphicFramePr>
          <p:nvPr/>
        </p:nvGraphicFramePr>
        <p:xfrm>
          <a:off x="1670050" y="5661025"/>
          <a:ext cx="180975" cy="254000"/>
        </p:xfrm>
        <a:graphic>
          <a:graphicData uri="http://schemas.openxmlformats.org/presentationml/2006/ole">
            <mc:AlternateContent xmlns:mc="http://schemas.openxmlformats.org/markup-compatibility/2006">
              <mc:Choice xmlns:v="urn:schemas-microsoft-com:vml" Requires="v">
                <p:oleObj spid="_x0000_s14454" name="Equation" r:id="rId27" imgW="126720" imgH="177480" progId="Equation.3">
                  <p:embed/>
                </p:oleObj>
              </mc:Choice>
              <mc:Fallback>
                <p:oleObj name="Equation" r:id="rId27" imgW="126720" imgH="177480" progId="Equation.3">
                  <p:embed/>
                  <p:pic>
                    <p:nvPicPr>
                      <p:cNvPr id="11305" name="Object 4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670050" y="5661025"/>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06" name="Object 42"/>
          <p:cNvGraphicFramePr>
            <a:graphicFrameLocks noChangeAspect="1"/>
          </p:cNvGraphicFramePr>
          <p:nvPr/>
        </p:nvGraphicFramePr>
        <p:xfrm>
          <a:off x="1792288" y="5422900"/>
          <a:ext cx="182562" cy="254000"/>
        </p:xfrm>
        <a:graphic>
          <a:graphicData uri="http://schemas.openxmlformats.org/presentationml/2006/ole">
            <mc:AlternateContent xmlns:mc="http://schemas.openxmlformats.org/markup-compatibility/2006">
              <mc:Choice xmlns:v="urn:schemas-microsoft-com:vml" Requires="v">
                <p:oleObj spid="_x0000_s14455" name="Equation" r:id="rId29" imgW="126720" imgH="177480" progId="Equation.3">
                  <p:embed/>
                </p:oleObj>
              </mc:Choice>
              <mc:Fallback>
                <p:oleObj name="Equation" r:id="rId29" imgW="126720" imgH="177480" progId="Equation.3">
                  <p:embed/>
                  <p:pic>
                    <p:nvPicPr>
                      <p:cNvPr id="11306" name="Object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2288" y="5422900"/>
                        <a:ext cx="182562"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07" name="Line 43"/>
          <p:cNvSpPr>
            <a:spLocks noChangeShapeType="1"/>
          </p:cNvSpPr>
          <p:nvPr/>
        </p:nvSpPr>
        <p:spPr bwMode="auto">
          <a:xfrm rot="19200000">
            <a:off x="4164013" y="6148388"/>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08" name="Line 44"/>
          <p:cNvSpPr>
            <a:spLocks noChangeShapeType="1"/>
          </p:cNvSpPr>
          <p:nvPr/>
        </p:nvSpPr>
        <p:spPr bwMode="auto">
          <a:xfrm rot="19200000" flipH="1" flipV="1">
            <a:off x="4179888" y="6400800"/>
            <a:ext cx="265112"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309" name="Object 45"/>
          <p:cNvGraphicFramePr>
            <a:graphicFrameLocks noChangeAspect="1"/>
          </p:cNvGraphicFramePr>
          <p:nvPr/>
        </p:nvGraphicFramePr>
        <p:xfrm>
          <a:off x="4495800" y="6384925"/>
          <a:ext cx="180975" cy="254000"/>
        </p:xfrm>
        <a:graphic>
          <a:graphicData uri="http://schemas.openxmlformats.org/presentationml/2006/ole">
            <mc:AlternateContent xmlns:mc="http://schemas.openxmlformats.org/markup-compatibility/2006">
              <mc:Choice xmlns:v="urn:schemas-microsoft-com:vml" Requires="v">
                <p:oleObj spid="_x0000_s14456" name="Equation" r:id="rId30" imgW="126720" imgH="177480" progId="Equation.3">
                  <p:embed/>
                </p:oleObj>
              </mc:Choice>
              <mc:Fallback>
                <p:oleObj name="Equation" r:id="rId30" imgW="126720" imgH="177480" progId="Equation.3">
                  <p:embed/>
                  <p:pic>
                    <p:nvPicPr>
                      <p:cNvPr id="11309" name="Object 4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95800" y="6384925"/>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10" name="Object 46"/>
          <p:cNvGraphicFramePr>
            <a:graphicFrameLocks noChangeAspect="1"/>
          </p:cNvGraphicFramePr>
          <p:nvPr/>
        </p:nvGraphicFramePr>
        <p:xfrm>
          <a:off x="4519613" y="6121400"/>
          <a:ext cx="146050" cy="236538"/>
        </p:xfrm>
        <a:graphic>
          <a:graphicData uri="http://schemas.openxmlformats.org/presentationml/2006/ole">
            <mc:AlternateContent xmlns:mc="http://schemas.openxmlformats.org/markup-compatibility/2006">
              <mc:Choice xmlns:v="urn:schemas-microsoft-com:vml" Requires="v">
                <p:oleObj spid="_x0000_s14457" name="Equation" r:id="rId32" imgW="101520" imgH="164880" progId="Equation.3">
                  <p:embed/>
                </p:oleObj>
              </mc:Choice>
              <mc:Fallback>
                <p:oleObj name="Equation" r:id="rId32" imgW="101520" imgH="164880" progId="Equation.3">
                  <p:embed/>
                  <p:pic>
                    <p:nvPicPr>
                      <p:cNvPr id="11310" name="Object 4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519613" y="6121400"/>
                        <a:ext cx="146050"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11" name="Line 47"/>
          <p:cNvSpPr>
            <a:spLocks noChangeShapeType="1"/>
          </p:cNvSpPr>
          <p:nvPr/>
        </p:nvSpPr>
        <p:spPr bwMode="auto">
          <a:xfrm rot="19200000">
            <a:off x="6875463" y="5518150"/>
            <a:ext cx="325437" cy="63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12" name="Line 48"/>
          <p:cNvSpPr>
            <a:spLocks noChangeShapeType="1"/>
          </p:cNvSpPr>
          <p:nvPr/>
        </p:nvSpPr>
        <p:spPr bwMode="auto">
          <a:xfrm rot="19200000" flipH="1" flipV="1">
            <a:off x="6988175" y="5768975"/>
            <a:ext cx="322263" cy="60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313" name="Object 49"/>
          <p:cNvGraphicFramePr>
            <a:graphicFrameLocks noChangeAspect="1"/>
          </p:cNvGraphicFramePr>
          <p:nvPr/>
        </p:nvGraphicFramePr>
        <p:xfrm>
          <a:off x="7294563" y="5559425"/>
          <a:ext cx="180975" cy="254000"/>
        </p:xfrm>
        <a:graphic>
          <a:graphicData uri="http://schemas.openxmlformats.org/presentationml/2006/ole">
            <mc:AlternateContent xmlns:mc="http://schemas.openxmlformats.org/markup-compatibility/2006">
              <mc:Choice xmlns:v="urn:schemas-microsoft-com:vml" Requires="v">
                <p:oleObj spid="_x0000_s14458" name="Equation" r:id="rId34" imgW="126720" imgH="177480" progId="Equation.3">
                  <p:embed/>
                </p:oleObj>
              </mc:Choice>
              <mc:Fallback>
                <p:oleObj name="Equation" r:id="rId34" imgW="126720" imgH="177480" progId="Equation.3">
                  <p:embed/>
                  <p:pic>
                    <p:nvPicPr>
                      <p:cNvPr id="11313" name="Object 4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294563" y="5559425"/>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14" name="Object 50"/>
          <p:cNvGraphicFramePr>
            <a:graphicFrameLocks noChangeAspect="1"/>
          </p:cNvGraphicFramePr>
          <p:nvPr/>
        </p:nvGraphicFramePr>
        <p:xfrm>
          <a:off x="7116763" y="5256213"/>
          <a:ext cx="292100" cy="236537"/>
        </p:xfrm>
        <a:graphic>
          <a:graphicData uri="http://schemas.openxmlformats.org/presentationml/2006/ole">
            <mc:AlternateContent xmlns:mc="http://schemas.openxmlformats.org/markup-compatibility/2006">
              <mc:Choice xmlns:v="urn:schemas-microsoft-com:vml" Requires="v">
                <p:oleObj spid="_x0000_s14459" name="Equation" r:id="rId36" imgW="203040" imgH="164880" progId="Equation.3">
                  <p:embed/>
                </p:oleObj>
              </mc:Choice>
              <mc:Fallback>
                <p:oleObj name="Equation" r:id="rId36" imgW="203040" imgH="164880" progId="Equation.3">
                  <p:embed/>
                  <p:pic>
                    <p:nvPicPr>
                      <p:cNvPr id="11314" name="Object 5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116763" y="5256213"/>
                        <a:ext cx="292100" cy="23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15" name="Line 51"/>
          <p:cNvSpPr>
            <a:spLocks noChangeShapeType="1"/>
          </p:cNvSpPr>
          <p:nvPr/>
        </p:nvSpPr>
        <p:spPr bwMode="auto">
          <a:xfrm rot="19200000">
            <a:off x="3629025" y="3275013"/>
            <a:ext cx="34925" cy="315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16" name="Line 52"/>
          <p:cNvSpPr>
            <a:spLocks noChangeShapeType="1"/>
          </p:cNvSpPr>
          <p:nvPr/>
        </p:nvSpPr>
        <p:spPr bwMode="auto">
          <a:xfrm rot="19200000" flipH="1" flipV="1">
            <a:off x="3459163" y="3471863"/>
            <a:ext cx="30162" cy="312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317" name="Object 53"/>
          <p:cNvGraphicFramePr>
            <a:graphicFrameLocks noChangeAspect="1"/>
          </p:cNvGraphicFramePr>
          <p:nvPr/>
        </p:nvGraphicFramePr>
        <p:xfrm>
          <a:off x="3486150" y="3733800"/>
          <a:ext cx="180975" cy="254000"/>
        </p:xfrm>
        <a:graphic>
          <a:graphicData uri="http://schemas.openxmlformats.org/presentationml/2006/ole">
            <mc:AlternateContent xmlns:mc="http://schemas.openxmlformats.org/markup-compatibility/2006">
              <mc:Choice xmlns:v="urn:schemas-microsoft-com:vml" Requires="v">
                <p:oleObj spid="_x0000_s14460" name="Equation" r:id="rId38" imgW="126720" imgH="177480" progId="Equation.3">
                  <p:embed/>
                </p:oleObj>
              </mc:Choice>
              <mc:Fallback>
                <p:oleObj name="Equation" r:id="rId38" imgW="126720" imgH="177480" progId="Equation.3">
                  <p:embed/>
                  <p:pic>
                    <p:nvPicPr>
                      <p:cNvPr id="11317" name="Object 5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486150" y="3733800"/>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18" name="Object 54"/>
          <p:cNvGraphicFramePr>
            <a:graphicFrameLocks noChangeAspect="1"/>
          </p:cNvGraphicFramePr>
          <p:nvPr/>
        </p:nvGraphicFramePr>
        <p:xfrm>
          <a:off x="3732213" y="3495675"/>
          <a:ext cx="292100" cy="234950"/>
        </p:xfrm>
        <a:graphic>
          <a:graphicData uri="http://schemas.openxmlformats.org/presentationml/2006/ole">
            <mc:AlternateContent xmlns:mc="http://schemas.openxmlformats.org/markup-compatibility/2006">
              <mc:Choice xmlns:v="urn:schemas-microsoft-com:vml" Requires="v">
                <p:oleObj spid="_x0000_s14461" name="Equation" r:id="rId40" imgW="203040" imgH="164880" progId="Equation.3">
                  <p:embed/>
                </p:oleObj>
              </mc:Choice>
              <mc:Fallback>
                <p:oleObj name="Equation" r:id="rId40" imgW="203040" imgH="164880" progId="Equation.3">
                  <p:embed/>
                  <p:pic>
                    <p:nvPicPr>
                      <p:cNvPr id="11318" name="Object 5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732213" y="3495675"/>
                        <a:ext cx="29210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19" name="Line 55"/>
          <p:cNvSpPr>
            <a:spLocks noChangeShapeType="1"/>
          </p:cNvSpPr>
          <p:nvPr/>
        </p:nvSpPr>
        <p:spPr bwMode="auto">
          <a:xfrm rot="19200000" flipH="1">
            <a:off x="4938713" y="3937000"/>
            <a:ext cx="152400" cy="1825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20" name="Line 56"/>
          <p:cNvSpPr>
            <a:spLocks noChangeShapeType="1"/>
          </p:cNvSpPr>
          <p:nvPr/>
        </p:nvSpPr>
        <p:spPr bwMode="auto">
          <a:xfrm rot="19200000" flipV="1">
            <a:off x="4737100" y="3921125"/>
            <a:ext cx="15875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321" name="Object 57"/>
          <p:cNvGraphicFramePr>
            <a:graphicFrameLocks noChangeAspect="1"/>
          </p:cNvGraphicFramePr>
          <p:nvPr/>
        </p:nvGraphicFramePr>
        <p:xfrm>
          <a:off x="4578350" y="3662363"/>
          <a:ext cx="180975" cy="234950"/>
        </p:xfrm>
        <a:graphic>
          <a:graphicData uri="http://schemas.openxmlformats.org/presentationml/2006/ole">
            <mc:AlternateContent xmlns:mc="http://schemas.openxmlformats.org/markup-compatibility/2006">
              <mc:Choice xmlns:v="urn:schemas-microsoft-com:vml" Requires="v">
                <p:oleObj spid="_x0000_s14462" name="Equation" r:id="rId42" imgW="126720" imgH="164880" progId="Equation.3">
                  <p:embed/>
                </p:oleObj>
              </mc:Choice>
              <mc:Fallback>
                <p:oleObj name="Equation" r:id="rId42" imgW="126720" imgH="164880" progId="Equation.3">
                  <p:embed/>
                  <p:pic>
                    <p:nvPicPr>
                      <p:cNvPr id="11321" name="Object 5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578350" y="3662363"/>
                        <a:ext cx="180975"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22" name="Object 58"/>
          <p:cNvGraphicFramePr>
            <a:graphicFrameLocks noChangeAspect="1"/>
          </p:cNvGraphicFramePr>
          <p:nvPr/>
        </p:nvGraphicFramePr>
        <p:xfrm>
          <a:off x="4930775" y="3657600"/>
          <a:ext cx="182563" cy="254000"/>
        </p:xfrm>
        <a:graphic>
          <a:graphicData uri="http://schemas.openxmlformats.org/presentationml/2006/ole">
            <mc:AlternateContent xmlns:mc="http://schemas.openxmlformats.org/markup-compatibility/2006">
              <mc:Choice xmlns:v="urn:schemas-microsoft-com:vml" Requires="v">
                <p:oleObj spid="_x0000_s14463" name="Equation" r:id="rId44" imgW="126720" imgH="177480" progId="Equation.3">
                  <p:embed/>
                </p:oleObj>
              </mc:Choice>
              <mc:Fallback>
                <p:oleObj name="Equation" r:id="rId44" imgW="126720" imgH="177480" progId="Equation.3">
                  <p:embed/>
                  <p:pic>
                    <p:nvPicPr>
                      <p:cNvPr id="11322" name="Object 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0775" y="3657600"/>
                        <a:ext cx="18256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23" name="Line 59"/>
          <p:cNvSpPr>
            <a:spLocks noChangeShapeType="1"/>
          </p:cNvSpPr>
          <p:nvPr/>
        </p:nvSpPr>
        <p:spPr bwMode="auto">
          <a:xfrm rot="19200000">
            <a:off x="5984875" y="3789363"/>
            <a:ext cx="34925" cy="315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24" name="Line 60"/>
          <p:cNvSpPr>
            <a:spLocks noChangeShapeType="1"/>
          </p:cNvSpPr>
          <p:nvPr/>
        </p:nvSpPr>
        <p:spPr bwMode="auto">
          <a:xfrm rot="19200000" flipH="1" flipV="1">
            <a:off x="5829300" y="3957638"/>
            <a:ext cx="30163" cy="312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325" name="Object 61"/>
          <p:cNvGraphicFramePr>
            <a:graphicFrameLocks noChangeAspect="1"/>
          </p:cNvGraphicFramePr>
          <p:nvPr/>
        </p:nvGraphicFramePr>
        <p:xfrm>
          <a:off x="5937250" y="4195763"/>
          <a:ext cx="180975" cy="254000"/>
        </p:xfrm>
        <a:graphic>
          <a:graphicData uri="http://schemas.openxmlformats.org/presentationml/2006/ole">
            <mc:AlternateContent xmlns:mc="http://schemas.openxmlformats.org/markup-compatibility/2006">
              <mc:Choice xmlns:v="urn:schemas-microsoft-com:vml" Requires="v">
                <p:oleObj spid="_x0000_s14464" name="Equation" r:id="rId45" imgW="126720" imgH="177480" progId="Equation.3">
                  <p:embed/>
                </p:oleObj>
              </mc:Choice>
              <mc:Fallback>
                <p:oleObj name="Equation" r:id="rId45" imgW="126720" imgH="177480" progId="Equation.3">
                  <p:embed/>
                  <p:pic>
                    <p:nvPicPr>
                      <p:cNvPr id="11325" name="Object 6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937250" y="4195763"/>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26" name="Object 62"/>
          <p:cNvGraphicFramePr>
            <a:graphicFrameLocks noChangeAspect="1"/>
          </p:cNvGraphicFramePr>
          <p:nvPr/>
        </p:nvGraphicFramePr>
        <p:xfrm>
          <a:off x="6113463" y="4003675"/>
          <a:ext cx="182562" cy="254000"/>
        </p:xfrm>
        <a:graphic>
          <a:graphicData uri="http://schemas.openxmlformats.org/presentationml/2006/ole">
            <mc:AlternateContent xmlns:mc="http://schemas.openxmlformats.org/markup-compatibility/2006">
              <mc:Choice xmlns:v="urn:schemas-microsoft-com:vml" Requires="v">
                <p:oleObj spid="_x0000_s14465" name="Equation" r:id="rId47" imgW="126720" imgH="177480" progId="Equation.3">
                  <p:embed/>
                </p:oleObj>
              </mc:Choice>
              <mc:Fallback>
                <p:oleObj name="Equation" r:id="rId47" imgW="126720" imgH="177480" progId="Equation.3">
                  <p:embed/>
                  <p:pic>
                    <p:nvPicPr>
                      <p:cNvPr id="11326" name="Object 6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113463" y="4003675"/>
                        <a:ext cx="182562"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27" name="Line 63"/>
          <p:cNvSpPr>
            <a:spLocks noChangeShapeType="1"/>
          </p:cNvSpPr>
          <p:nvPr/>
        </p:nvSpPr>
        <p:spPr bwMode="auto">
          <a:xfrm rot="19200000">
            <a:off x="3511550" y="5611813"/>
            <a:ext cx="265113" cy="238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28" name="Line 64"/>
          <p:cNvSpPr>
            <a:spLocks noChangeShapeType="1"/>
          </p:cNvSpPr>
          <p:nvPr/>
        </p:nvSpPr>
        <p:spPr bwMode="auto">
          <a:xfrm rot="19200000" flipH="1" flipV="1">
            <a:off x="3683000" y="5846763"/>
            <a:ext cx="273050" cy="7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329" name="Object 65"/>
          <p:cNvGraphicFramePr>
            <a:graphicFrameLocks noChangeAspect="1"/>
          </p:cNvGraphicFramePr>
          <p:nvPr/>
        </p:nvGraphicFramePr>
        <p:xfrm>
          <a:off x="3937000" y="5591175"/>
          <a:ext cx="180975" cy="254000"/>
        </p:xfrm>
        <a:graphic>
          <a:graphicData uri="http://schemas.openxmlformats.org/presentationml/2006/ole">
            <mc:AlternateContent xmlns:mc="http://schemas.openxmlformats.org/markup-compatibility/2006">
              <mc:Choice xmlns:v="urn:schemas-microsoft-com:vml" Requires="v">
                <p:oleObj spid="_x0000_s14466" name="Equation" r:id="rId49" imgW="126720" imgH="177480" progId="Equation.3">
                  <p:embed/>
                </p:oleObj>
              </mc:Choice>
              <mc:Fallback>
                <p:oleObj name="Equation" r:id="rId49" imgW="126720" imgH="177480" progId="Equation.3">
                  <p:embed/>
                  <p:pic>
                    <p:nvPicPr>
                      <p:cNvPr id="11329" name="Object 65"/>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937000" y="5591175"/>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30" name="Object 66"/>
          <p:cNvGraphicFramePr>
            <a:graphicFrameLocks noChangeAspect="1"/>
          </p:cNvGraphicFramePr>
          <p:nvPr/>
        </p:nvGraphicFramePr>
        <p:xfrm>
          <a:off x="3719513" y="5351463"/>
          <a:ext cx="292100" cy="234950"/>
        </p:xfrm>
        <a:graphic>
          <a:graphicData uri="http://schemas.openxmlformats.org/presentationml/2006/ole">
            <mc:AlternateContent xmlns:mc="http://schemas.openxmlformats.org/markup-compatibility/2006">
              <mc:Choice xmlns:v="urn:schemas-microsoft-com:vml" Requires="v">
                <p:oleObj spid="_x0000_s14467" name="Equation" r:id="rId51" imgW="203040" imgH="164880" progId="Equation.3">
                  <p:embed/>
                </p:oleObj>
              </mc:Choice>
              <mc:Fallback>
                <p:oleObj name="Equation" r:id="rId51" imgW="203040" imgH="164880" progId="Equation.3">
                  <p:embed/>
                  <p:pic>
                    <p:nvPicPr>
                      <p:cNvPr id="11330" name="Object 66"/>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719513" y="5351463"/>
                        <a:ext cx="29210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31" name="Line 67"/>
          <p:cNvSpPr>
            <a:spLocks noChangeShapeType="1"/>
          </p:cNvSpPr>
          <p:nvPr/>
        </p:nvSpPr>
        <p:spPr bwMode="auto">
          <a:xfrm rot="19200000" flipH="1">
            <a:off x="5346700" y="5251450"/>
            <a:ext cx="49213" cy="311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32" name="Line 68"/>
          <p:cNvSpPr>
            <a:spLocks noChangeShapeType="1"/>
          </p:cNvSpPr>
          <p:nvPr/>
        </p:nvSpPr>
        <p:spPr bwMode="auto">
          <a:xfrm rot="19200000" flipV="1">
            <a:off x="5151438" y="5373688"/>
            <a:ext cx="55562" cy="320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333" name="Object 69"/>
          <p:cNvGraphicFramePr>
            <a:graphicFrameLocks noChangeAspect="1"/>
          </p:cNvGraphicFramePr>
          <p:nvPr/>
        </p:nvGraphicFramePr>
        <p:xfrm>
          <a:off x="5094288" y="5667375"/>
          <a:ext cx="180975" cy="254000"/>
        </p:xfrm>
        <a:graphic>
          <a:graphicData uri="http://schemas.openxmlformats.org/presentationml/2006/ole">
            <mc:AlternateContent xmlns:mc="http://schemas.openxmlformats.org/markup-compatibility/2006">
              <mc:Choice xmlns:v="urn:schemas-microsoft-com:vml" Requires="v">
                <p:oleObj spid="_x0000_s14468" name="Equation" r:id="rId53" imgW="126720" imgH="177480" progId="Equation.3">
                  <p:embed/>
                </p:oleObj>
              </mc:Choice>
              <mc:Fallback>
                <p:oleObj name="Equation" r:id="rId53" imgW="126720" imgH="177480" progId="Equation.3">
                  <p:embed/>
                  <p:pic>
                    <p:nvPicPr>
                      <p:cNvPr id="11333" name="Object 69"/>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094288" y="5667375"/>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34" name="Object 70"/>
          <p:cNvGraphicFramePr>
            <a:graphicFrameLocks noChangeAspect="1"/>
          </p:cNvGraphicFramePr>
          <p:nvPr/>
        </p:nvGraphicFramePr>
        <p:xfrm>
          <a:off x="5422900" y="5526088"/>
          <a:ext cx="182563" cy="234950"/>
        </p:xfrm>
        <a:graphic>
          <a:graphicData uri="http://schemas.openxmlformats.org/presentationml/2006/ole">
            <mc:AlternateContent xmlns:mc="http://schemas.openxmlformats.org/markup-compatibility/2006">
              <mc:Choice xmlns:v="urn:schemas-microsoft-com:vml" Requires="v">
                <p:oleObj spid="_x0000_s14469" name="Equation" r:id="rId55" imgW="126720" imgH="164880" progId="Equation.3">
                  <p:embed/>
                </p:oleObj>
              </mc:Choice>
              <mc:Fallback>
                <p:oleObj name="Equation" r:id="rId55" imgW="126720" imgH="164880" progId="Equation.3">
                  <p:embed/>
                  <p:pic>
                    <p:nvPicPr>
                      <p:cNvPr id="11334" name="Object 70"/>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422900" y="5526088"/>
                        <a:ext cx="182563"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35" name="Line 71"/>
          <p:cNvSpPr>
            <a:spLocks noChangeShapeType="1"/>
          </p:cNvSpPr>
          <p:nvPr/>
        </p:nvSpPr>
        <p:spPr bwMode="auto">
          <a:xfrm rot="19200000" flipV="1">
            <a:off x="6392863" y="5384800"/>
            <a:ext cx="288925" cy="90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36" name="Line 72"/>
          <p:cNvSpPr>
            <a:spLocks noChangeShapeType="1"/>
          </p:cNvSpPr>
          <p:nvPr/>
        </p:nvSpPr>
        <p:spPr bwMode="auto">
          <a:xfrm rot="19200000" flipH="1">
            <a:off x="6188075" y="5241925"/>
            <a:ext cx="311150" cy="968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337" name="Object 73"/>
          <p:cNvGraphicFramePr>
            <a:graphicFrameLocks noChangeAspect="1"/>
          </p:cNvGraphicFramePr>
          <p:nvPr/>
        </p:nvGraphicFramePr>
        <p:xfrm>
          <a:off x="5981700" y="5389563"/>
          <a:ext cx="180975" cy="254000"/>
        </p:xfrm>
        <a:graphic>
          <a:graphicData uri="http://schemas.openxmlformats.org/presentationml/2006/ole">
            <mc:AlternateContent xmlns:mc="http://schemas.openxmlformats.org/markup-compatibility/2006">
              <mc:Choice xmlns:v="urn:schemas-microsoft-com:vml" Requires="v">
                <p:oleObj spid="_x0000_s14470" name="Equation" r:id="rId57" imgW="126720" imgH="177480" progId="Equation.3">
                  <p:embed/>
                </p:oleObj>
              </mc:Choice>
              <mc:Fallback>
                <p:oleObj name="Equation" r:id="rId57" imgW="126720" imgH="177480" progId="Equation.3">
                  <p:embed/>
                  <p:pic>
                    <p:nvPicPr>
                      <p:cNvPr id="11337" name="Object 73"/>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5981700" y="5389563"/>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38" name="Object 74"/>
          <p:cNvGraphicFramePr>
            <a:graphicFrameLocks noChangeAspect="1"/>
          </p:cNvGraphicFramePr>
          <p:nvPr/>
        </p:nvGraphicFramePr>
        <p:xfrm>
          <a:off x="6278563" y="5551488"/>
          <a:ext cx="182562" cy="254000"/>
        </p:xfrm>
        <a:graphic>
          <a:graphicData uri="http://schemas.openxmlformats.org/presentationml/2006/ole">
            <mc:AlternateContent xmlns:mc="http://schemas.openxmlformats.org/markup-compatibility/2006">
              <mc:Choice xmlns:v="urn:schemas-microsoft-com:vml" Requires="v">
                <p:oleObj spid="_x0000_s14471" name="Equation" r:id="rId59" imgW="126720" imgH="177480" progId="Equation.3">
                  <p:embed/>
                </p:oleObj>
              </mc:Choice>
              <mc:Fallback>
                <p:oleObj name="Equation" r:id="rId59" imgW="126720" imgH="177480" progId="Equation.3">
                  <p:embed/>
                  <p:pic>
                    <p:nvPicPr>
                      <p:cNvPr id="11338" name="Object 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8563" y="5551488"/>
                        <a:ext cx="182562"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54" name="Text Box 90"/>
          <p:cNvSpPr txBox="1">
            <a:spLocks noChangeArrowheads="1"/>
          </p:cNvSpPr>
          <p:nvPr/>
        </p:nvSpPr>
        <p:spPr bwMode="auto">
          <a:xfrm>
            <a:off x="4924425" y="303213"/>
            <a:ext cx="269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Flow-augmenting routes:</a:t>
            </a:r>
            <a:endParaRPr lang="en-US" altLang="en-US" b="0"/>
          </a:p>
        </p:txBody>
      </p:sp>
      <p:sp>
        <p:nvSpPr>
          <p:cNvPr id="11355" name="Text Box 91"/>
          <p:cNvSpPr txBox="1">
            <a:spLocks noChangeArrowheads="1"/>
          </p:cNvSpPr>
          <p:nvPr/>
        </p:nvSpPr>
        <p:spPr bwMode="auto">
          <a:xfrm>
            <a:off x="5800725" y="823913"/>
            <a:ext cx="1168400" cy="366712"/>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SCFT = 7</a:t>
            </a:r>
            <a:endParaRPr lang="en-US" altLang="en-US" b="0"/>
          </a:p>
        </p:txBody>
      </p:sp>
      <p:sp>
        <p:nvSpPr>
          <p:cNvPr id="11356" name="Freeform 92"/>
          <p:cNvSpPr>
            <a:spLocks/>
          </p:cNvSpPr>
          <p:nvPr/>
        </p:nvSpPr>
        <p:spPr bwMode="auto">
          <a:xfrm>
            <a:off x="561975" y="4848225"/>
            <a:ext cx="7991475" cy="1524000"/>
          </a:xfrm>
          <a:custGeom>
            <a:avLst/>
            <a:gdLst>
              <a:gd name="T0" fmla="*/ 0 w 5034"/>
              <a:gd name="T1" fmla="*/ 6 h 960"/>
              <a:gd name="T2" fmla="*/ 2742 w 5034"/>
              <a:gd name="T3" fmla="*/ 0 h 960"/>
              <a:gd name="T4" fmla="*/ 3300 w 5034"/>
              <a:gd name="T5" fmla="*/ 960 h 960"/>
              <a:gd name="T6" fmla="*/ 5034 w 5034"/>
              <a:gd name="T7" fmla="*/ 0 h 960"/>
            </a:gdLst>
            <a:ahLst/>
            <a:cxnLst>
              <a:cxn ang="0">
                <a:pos x="T0" y="T1"/>
              </a:cxn>
              <a:cxn ang="0">
                <a:pos x="T2" y="T3"/>
              </a:cxn>
              <a:cxn ang="0">
                <a:pos x="T4" y="T5"/>
              </a:cxn>
              <a:cxn ang="0">
                <a:pos x="T6" y="T7"/>
              </a:cxn>
            </a:cxnLst>
            <a:rect l="0" t="0" r="r" b="b"/>
            <a:pathLst>
              <a:path w="5034" h="960">
                <a:moveTo>
                  <a:pt x="0" y="6"/>
                </a:moveTo>
                <a:lnTo>
                  <a:pt x="2742" y="0"/>
                </a:lnTo>
                <a:lnTo>
                  <a:pt x="3300" y="960"/>
                </a:lnTo>
                <a:lnTo>
                  <a:pt x="5034" y="0"/>
                </a:lnTo>
              </a:path>
            </a:pathLst>
          </a:cu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358" name="Object 94"/>
          <p:cNvGraphicFramePr>
            <a:graphicFrameLocks noChangeAspect="1"/>
          </p:cNvGraphicFramePr>
          <p:nvPr/>
        </p:nvGraphicFramePr>
        <p:xfrm>
          <a:off x="3049588" y="4868863"/>
          <a:ext cx="346075" cy="290512"/>
        </p:xfrm>
        <a:graphic>
          <a:graphicData uri="http://schemas.openxmlformats.org/presentationml/2006/ole">
            <mc:AlternateContent xmlns:mc="http://schemas.openxmlformats.org/markup-compatibility/2006">
              <mc:Choice xmlns:v="urn:schemas-microsoft-com:vml" Requires="v">
                <p:oleObj spid="_x0000_s14472" name="Equation" r:id="rId60" imgW="241200" imgH="203040" progId="Equation.3">
                  <p:embed/>
                </p:oleObj>
              </mc:Choice>
              <mc:Fallback>
                <p:oleObj name="Equation" r:id="rId60" imgW="241200" imgH="203040" progId="Equation.3">
                  <p:embed/>
                  <p:pic>
                    <p:nvPicPr>
                      <p:cNvPr id="11358" name="Object 94"/>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049588" y="4868863"/>
                        <a:ext cx="346075"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59" name="Object 95"/>
          <p:cNvGraphicFramePr>
            <a:graphicFrameLocks noChangeAspect="1"/>
          </p:cNvGraphicFramePr>
          <p:nvPr/>
        </p:nvGraphicFramePr>
        <p:xfrm>
          <a:off x="3006725" y="4581525"/>
          <a:ext cx="236538" cy="288925"/>
        </p:xfrm>
        <a:graphic>
          <a:graphicData uri="http://schemas.openxmlformats.org/presentationml/2006/ole">
            <mc:AlternateContent xmlns:mc="http://schemas.openxmlformats.org/markup-compatibility/2006">
              <mc:Choice xmlns:v="urn:schemas-microsoft-com:vml" Requires="v">
                <p:oleObj spid="_x0000_s14473" name="Equation" r:id="rId62" imgW="164880" imgH="203040" progId="Equation.3">
                  <p:embed/>
                </p:oleObj>
              </mc:Choice>
              <mc:Fallback>
                <p:oleObj name="Equation" r:id="rId62" imgW="164880" imgH="203040" progId="Equation.3">
                  <p:embed/>
                  <p:pic>
                    <p:nvPicPr>
                      <p:cNvPr id="11359" name="Object 95"/>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3006725" y="4581525"/>
                        <a:ext cx="2365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1" name="Object 97"/>
          <p:cNvGraphicFramePr>
            <a:graphicFrameLocks noChangeAspect="1"/>
          </p:cNvGraphicFramePr>
          <p:nvPr/>
        </p:nvGraphicFramePr>
        <p:xfrm>
          <a:off x="5207000" y="5667375"/>
          <a:ext cx="238125" cy="290513"/>
        </p:xfrm>
        <a:graphic>
          <a:graphicData uri="http://schemas.openxmlformats.org/presentationml/2006/ole">
            <mc:AlternateContent xmlns:mc="http://schemas.openxmlformats.org/markup-compatibility/2006">
              <mc:Choice xmlns:v="urn:schemas-microsoft-com:vml" Requires="v">
                <p:oleObj spid="_x0000_s14474" name="Equation" r:id="rId64" imgW="164880" imgH="203040" progId="Equation.3">
                  <p:embed/>
                </p:oleObj>
              </mc:Choice>
              <mc:Fallback>
                <p:oleObj name="Equation" r:id="rId64" imgW="164880" imgH="203040" progId="Equation.3">
                  <p:embed/>
                  <p:pic>
                    <p:nvPicPr>
                      <p:cNvPr id="11361" name="Object 97"/>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207000" y="5667375"/>
                        <a:ext cx="238125"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2" name="Object 98"/>
          <p:cNvGraphicFramePr>
            <a:graphicFrameLocks noChangeAspect="1"/>
          </p:cNvGraphicFramePr>
          <p:nvPr/>
        </p:nvGraphicFramePr>
        <p:xfrm>
          <a:off x="5522913" y="5526088"/>
          <a:ext cx="236537" cy="288925"/>
        </p:xfrm>
        <a:graphic>
          <a:graphicData uri="http://schemas.openxmlformats.org/presentationml/2006/ole">
            <mc:AlternateContent xmlns:mc="http://schemas.openxmlformats.org/markup-compatibility/2006">
              <mc:Choice xmlns:v="urn:schemas-microsoft-com:vml" Requires="v">
                <p:oleObj spid="_x0000_s14475" name="Equation" r:id="rId66" imgW="164880" imgH="203040" progId="Equation.3">
                  <p:embed/>
                </p:oleObj>
              </mc:Choice>
              <mc:Fallback>
                <p:oleObj name="Equation" r:id="rId66" imgW="164880" imgH="203040" progId="Equation.3">
                  <p:embed/>
                  <p:pic>
                    <p:nvPicPr>
                      <p:cNvPr id="11362" name="Object 98"/>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5522913" y="5526088"/>
                        <a:ext cx="2365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3" name="Object 99"/>
          <p:cNvGraphicFramePr>
            <a:graphicFrameLocks noChangeAspect="1"/>
          </p:cNvGraphicFramePr>
          <p:nvPr/>
        </p:nvGraphicFramePr>
        <p:xfrm>
          <a:off x="7408863" y="5559425"/>
          <a:ext cx="346075" cy="290513"/>
        </p:xfrm>
        <a:graphic>
          <a:graphicData uri="http://schemas.openxmlformats.org/presentationml/2006/ole">
            <mc:AlternateContent xmlns:mc="http://schemas.openxmlformats.org/markup-compatibility/2006">
              <mc:Choice xmlns:v="urn:schemas-microsoft-com:vml" Requires="v">
                <p:oleObj spid="_x0000_s14476" name="Equation" r:id="rId68" imgW="241200" imgH="203040" progId="Equation.3">
                  <p:embed/>
                </p:oleObj>
              </mc:Choice>
              <mc:Fallback>
                <p:oleObj name="Equation" r:id="rId68" imgW="241200" imgH="203040" progId="Equation.3">
                  <p:embed/>
                  <p:pic>
                    <p:nvPicPr>
                      <p:cNvPr id="11363" name="Object 99"/>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7408863" y="5559425"/>
                        <a:ext cx="346075"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4" name="Object 100"/>
          <p:cNvGraphicFramePr>
            <a:graphicFrameLocks noChangeAspect="1"/>
          </p:cNvGraphicFramePr>
          <p:nvPr/>
        </p:nvGraphicFramePr>
        <p:xfrm>
          <a:off x="7356475" y="5256213"/>
          <a:ext cx="236538" cy="288925"/>
        </p:xfrm>
        <a:graphic>
          <a:graphicData uri="http://schemas.openxmlformats.org/presentationml/2006/ole">
            <mc:AlternateContent xmlns:mc="http://schemas.openxmlformats.org/markup-compatibility/2006">
              <mc:Choice xmlns:v="urn:schemas-microsoft-com:vml" Requires="v">
                <p:oleObj spid="_x0000_s14477" name="Equation" r:id="rId70" imgW="164880" imgH="203040" progId="Equation.3">
                  <p:embed/>
                </p:oleObj>
              </mc:Choice>
              <mc:Fallback>
                <p:oleObj name="Equation" r:id="rId70" imgW="164880" imgH="203040" progId="Equation.3">
                  <p:embed/>
                  <p:pic>
                    <p:nvPicPr>
                      <p:cNvPr id="11364" name="Object 100"/>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7356475" y="5256213"/>
                        <a:ext cx="2365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65" name="Freeform 101"/>
          <p:cNvSpPr>
            <a:spLocks/>
          </p:cNvSpPr>
          <p:nvPr/>
        </p:nvSpPr>
        <p:spPr bwMode="auto">
          <a:xfrm>
            <a:off x="571500" y="2990850"/>
            <a:ext cx="7981950" cy="3371850"/>
          </a:xfrm>
          <a:custGeom>
            <a:avLst/>
            <a:gdLst>
              <a:gd name="T0" fmla="*/ 0 w 5028"/>
              <a:gd name="T1" fmla="*/ 1176 h 2124"/>
              <a:gd name="T2" fmla="*/ 1554 w 5028"/>
              <a:gd name="T3" fmla="*/ 0 h 2124"/>
              <a:gd name="T4" fmla="*/ 2736 w 5028"/>
              <a:gd name="T5" fmla="*/ 1170 h 2124"/>
              <a:gd name="T6" fmla="*/ 3882 w 5028"/>
              <a:gd name="T7" fmla="*/ 1170 h 2124"/>
              <a:gd name="T8" fmla="*/ 3294 w 5028"/>
              <a:gd name="T9" fmla="*/ 2124 h 2124"/>
              <a:gd name="T10" fmla="*/ 5028 w 5028"/>
              <a:gd name="T11" fmla="*/ 1170 h 2124"/>
            </a:gdLst>
            <a:ahLst/>
            <a:cxnLst>
              <a:cxn ang="0">
                <a:pos x="T0" y="T1"/>
              </a:cxn>
              <a:cxn ang="0">
                <a:pos x="T2" y="T3"/>
              </a:cxn>
              <a:cxn ang="0">
                <a:pos x="T4" y="T5"/>
              </a:cxn>
              <a:cxn ang="0">
                <a:pos x="T6" y="T7"/>
              </a:cxn>
              <a:cxn ang="0">
                <a:pos x="T8" y="T9"/>
              </a:cxn>
              <a:cxn ang="0">
                <a:pos x="T10" y="T11"/>
              </a:cxn>
            </a:cxnLst>
            <a:rect l="0" t="0" r="r" b="b"/>
            <a:pathLst>
              <a:path w="5028" h="2124">
                <a:moveTo>
                  <a:pt x="0" y="1176"/>
                </a:moveTo>
                <a:lnTo>
                  <a:pt x="1554" y="0"/>
                </a:lnTo>
                <a:lnTo>
                  <a:pt x="2736" y="1170"/>
                </a:lnTo>
                <a:lnTo>
                  <a:pt x="3882" y="1170"/>
                </a:lnTo>
                <a:lnTo>
                  <a:pt x="3294" y="2124"/>
                </a:lnTo>
                <a:lnTo>
                  <a:pt x="5028" y="1170"/>
                </a:ln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1366" name="Object 102"/>
          <p:cNvGraphicFramePr>
            <a:graphicFrameLocks noChangeAspect="1"/>
          </p:cNvGraphicFramePr>
          <p:nvPr/>
        </p:nvGraphicFramePr>
        <p:xfrm>
          <a:off x="2347913" y="3644900"/>
          <a:ext cx="311150" cy="290513"/>
        </p:xfrm>
        <a:graphic>
          <a:graphicData uri="http://schemas.openxmlformats.org/presentationml/2006/ole">
            <mc:AlternateContent xmlns:mc="http://schemas.openxmlformats.org/markup-compatibility/2006">
              <mc:Choice xmlns:v="urn:schemas-microsoft-com:vml" Requires="v">
                <p:oleObj spid="_x0000_s14478" name="Equation" r:id="rId72" imgW="215640" imgH="203040" progId="Equation.3">
                  <p:embed/>
                </p:oleObj>
              </mc:Choice>
              <mc:Fallback>
                <p:oleObj name="Equation" r:id="rId72" imgW="215640" imgH="203040" progId="Equation.3">
                  <p:embed/>
                  <p:pic>
                    <p:nvPicPr>
                      <p:cNvPr id="11366" name="Object 102"/>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2347913" y="3644900"/>
                        <a:ext cx="31115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7" name="Object 103"/>
          <p:cNvGraphicFramePr>
            <a:graphicFrameLocks noChangeAspect="1"/>
          </p:cNvGraphicFramePr>
          <p:nvPr/>
        </p:nvGraphicFramePr>
        <p:xfrm>
          <a:off x="2185988" y="3373438"/>
          <a:ext cx="346075" cy="288925"/>
        </p:xfrm>
        <a:graphic>
          <a:graphicData uri="http://schemas.openxmlformats.org/presentationml/2006/ole">
            <mc:AlternateContent xmlns:mc="http://schemas.openxmlformats.org/markup-compatibility/2006">
              <mc:Choice xmlns:v="urn:schemas-microsoft-com:vml" Requires="v">
                <p:oleObj spid="_x0000_s14479" name="Equation" r:id="rId74" imgW="241200" imgH="203040" progId="Equation.3">
                  <p:embed/>
                </p:oleObj>
              </mc:Choice>
              <mc:Fallback>
                <p:oleObj name="Equation" r:id="rId74" imgW="241200" imgH="203040" progId="Equation.3">
                  <p:embed/>
                  <p:pic>
                    <p:nvPicPr>
                      <p:cNvPr id="11367" name="Object 103"/>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2185988" y="3373438"/>
                        <a:ext cx="34607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8" name="Object 104"/>
          <p:cNvGraphicFramePr>
            <a:graphicFrameLocks noChangeAspect="1"/>
          </p:cNvGraphicFramePr>
          <p:nvPr/>
        </p:nvGraphicFramePr>
        <p:xfrm>
          <a:off x="3617913" y="3733800"/>
          <a:ext cx="238125" cy="290513"/>
        </p:xfrm>
        <a:graphic>
          <a:graphicData uri="http://schemas.openxmlformats.org/presentationml/2006/ole">
            <mc:AlternateContent xmlns:mc="http://schemas.openxmlformats.org/markup-compatibility/2006">
              <mc:Choice xmlns:v="urn:schemas-microsoft-com:vml" Requires="v">
                <p:oleObj spid="_x0000_s14480" name="Equation" r:id="rId76" imgW="164880" imgH="203040" progId="Equation.3">
                  <p:embed/>
                </p:oleObj>
              </mc:Choice>
              <mc:Fallback>
                <p:oleObj name="Equation" r:id="rId76" imgW="164880" imgH="203040" progId="Equation.3">
                  <p:embed/>
                  <p:pic>
                    <p:nvPicPr>
                      <p:cNvPr id="11368" name="Object 104"/>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3617913" y="3733800"/>
                        <a:ext cx="238125"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9" name="Object 105"/>
          <p:cNvGraphicFramePr>
            <a:graphicFrameLocks noChangeAspect="1"/>
          </p:cNvGraphicFramePr>
          <p:nvPr/>
        </p:nvGraphicFramePr>
        <p:xfrm>
          <a:off x="3952875" y="3495675"/>
          <a:ext cx="309563" cy="288925"/>
        </p:xfrm>
        <a:graphic>
          <a:graphicData uri="http://schemas.openxmlformats.org/presentationml/2006/ole">
            <mc:AlternateContent xmlns:mc="http://schemas.openxmlformats.org/markup-compatibility/2006">
              <mc:Choice xmlns:v="urn:schemas-microsoft-com:vml" Requires="v">
                <p:oleObj spid="_x0000_s14481" name="Equation" r:id="rId78" imgW="215640" imgH="203040" progId="Equation.3">
                  <p:embed/>
                </p:oleObj>
              </mc:Choice>
              <mc:Fallback>
                <p:oleObj name="Equation" r:id="rId78" imgW="215640" imgH="203040" progId="Equation.3">
                  <p:embed/>
                  <p:pic>
                    <p:nvPicPr>
                      <p:cNvPr id="11369" name="Object 105"/>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3952875" y="3495675"/>
                        <a:ext cx="30956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70" name="Object 106"/>
          <p:cNvGraphicFramePr>
            <a:graphicFrameLocks noChangeAspect="1"/>
          </p:cNvGraphicFramePr>
          <p:nvPr/>
        </p:nvGraphicFramePr>
        <p:xfrm>
          <a:off x="6024563" y="4883150"/>
          <a:ext cx="346075" cy="290513"/>
        </p:xfrm>
        <a:graphic>
          <a:graphicData uri="http://schemas.openxmlformats.org/presentationml/2006/ole">
            <mc:AlternateContent xmlns:mc="http://schemas.openxmlformats.org/markup-compatibility/2006">
              <mc:Choice xmlns:v="urn:schemas-microsoft-com:vml" Requires="v">
                <p:oleObj spid="_x0000_s14482" name="Equation" r:id="rId80" imgW="241200" imgH="203040" progId="Equation.3">
                  <p:embed/>
                </p:oleObj>
              </mc:Choice>
              <mc:Fallback>
                <p:oleObj name="Equation" r:id="rId80" imgW="241200" imgH="203040" progId="Equation.3">
                  <p:embed/>
                  <p:pic>
                    <p:nvPicPr>
                      <p:cNvPr id="11370" name="Object 106"/>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6024563" y="4883150"/>
                        <a:ext cx="346075"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71" name="Object 107"/>
          <p:cNvGraphicFramePr>
            <a:graphicFrameLocks noChangeAspect="1"/>
          </p:cNvGraphicFramePr>
          <p:nvPr/>
        </p:nvGraphicFramePr>
        <p:xfrm>
          <a:off x="5995988" y="4603750"/>
          <a:ext cx="180975" cy="288925"/>
        </p:xfrm>
        <a:graphic>
          <a:graphicData uri="http://schemas.openxmlformats.org/presentationml/2006/ole">
            <mc:AlternateContent xmlns:mc="http://schemas.openxmlformats.org/markup-compatibility/2006">
              <mc:Choice xmlns:v="urn:schemas-microsoft-com:vml" Requires="v">
                <p:oleObj spid="_x0000_s14483" name="Equation" r:id="rId82" imgW="126720" imgH="203040" progId="Equation.3">
                  <p:embed/>
                </p:oleObj>
              </mc:Choice>
              <mc:Fallback>
                <p:oleObj name="Equation" r:id="rId82" imgW="126720" imgH="203040" progId="Equation.3">
                  <p:embed/>
                  <p:pic>
                    <p:nvPicPr>
                      <p:cNvPr id="11371" name="Object 107"/>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5995988" y="4603750"/>
                        <a:ext cx="18097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72" name="Object 108"/>
          <p:cNvGraphicFramePr>
            <a:graphicFrameLocks noChangeAspect="1"/>
          </p:cNvGraphicFramePr>
          <p:nvPr/>
        </p:nvGraphicFramePr>
        <p:xfrm>
          <a:off x="6400800" y="5551488"/>
          <a:ext cx="236538" cy="290512"/>
        </p:xfrm>
        <a:graphic>
          <a:graphicData uri="http://schemas.openxmlformats.org/presentationml/2006/ole">
            <mc:AlternateContent xmlns:mc="http://schemas.openxmlformats.org/markup-compatibility/2006">
              <mc:Choice xmlns:v="urn:schemas-microsoft-com:vml" Requires="v">
                <p:oleObj spid="_x0000_s14484" name="Equation" r:id="rId84" imgW="164880" imgH="203040" progId="Equation.3">
                  <p:embed/>
                </p:oleObj>
              </mc:Choice>
              <mc:Fallback>
                <p:oleObj name="Equation" r:id="rId84" imgW="164880" imgH="203040" progId="Equation.3">
                  <p:embed/>
                  <p:pic>
                    <p:nvPicPr>
                      <p:cNvPr id="11372" name="Object 108"/>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6400800" y="5551488"/>
                        <a:ext cx="236538"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73" name="Object 109"/>
          <p:cNvGraphicFramePr>
            <a:graphicFrameLocks noChangeAspect="1"/>
          </p:cNvGraphicFramePr>
          <p:nvPr/>
        </p:nvGraphicFramePr>
        <p:xfrm>
          <a:off x="6086475" y="5389563"/>
          <a:ext cx="236538" cy="288925"/>
        </p:xfrm>
        <a:graphic>
          <a:graphicData uri="http://schemas.openxmlformats.org/presentationml/2006/ole">
            <mc:AlternateContent xmlns:mc="http://schemas.openxmlformats.org/markup-compatibility/2006">
              <mc:Choice xmlns:v="urn:schemas-microsoft-com:vml" Requires="v">
                <p:oleObj spid="_x0000_s14485" name="Equation" r:id="rId86" imgW="164880" imgH="203040" progId="Equation.3">
                  <p:embed/>
                </p:oleObj>
              </mc:Choice>
              <mc:Fallback>
                <p:oleObj name="Equation" r:id="rId86" imgW="164880" imgH="203040" progId="Equation.3">
                  <p:embed/>
                  <p:pic>
                    <p:nvPicPr>
                      <p:cNvPr id="11373" name="Object 109"/>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086475" y="5389563"/>
                        <a:ext cx="2365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74" name="Object 110"/>
          <p:cNvGraphicFramePr>
            <a:graphicFrameLocks noChangeAspect="1"/>
          </p:cNvGraphicFramePr>
          <p:nvPr/>
        </p:nvGraphicFramePr>
        <p:xfrm>
          <a:off x="7689850" y="5559425"/>
          <a:ext cx="346075" cy="290513"/>
        </p:xfrm>
        <a:graphic>
          <a:graphicData uri="http://schemas.openxmlformats.org/presentationml/2006/ole">
            <mc:AlternateContent xmlns:mc="http://schemas.openxmlformats.org/markup-compatibility/2006">
              <mc:Choice xmlns:v="urn:schemas-microsoft-com:vml" Requires="v">
                <p:oleObj spid="_x0000_s14486" name="Equation" r:id="rId88" imgW="241200" imgH="203040" progId="Equation.3">
                  <p:embed/>
                </p:oleObj>
              </mc:Choice>
              <mc:Fallback>
                <p:oleObj name="Equation" r:id="rId88" imgW="241200" imgH="203040" progId="Equation.3">
                  <p:embed/>
                  <p:pic>
                    <p:nvPicPr>
                      <p:cNvPr id="11374" name="Object 110"/>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7689850" y="5559425"/>
                        <a:ext cx="346075"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75" name="Object 111"/>
          <p:cNvGraphicFramePr>
            <a:graphicFrameLocks noChangeAspect="1"/>
          </p:cNvGraphicFramePr>
          <p:nvPr/>
        </p:nvGraphicFramePr>
        <p:xfrm>
          <a:off x="7526338" y="5256213"/>
          <a:ext cx="236537" cy="288925"/>
        </p:xfrm>
        <a:graphic>
          <a:graphicData uri="http://schemas.openxmlformats.org/presentationml/2006/ole">
            <mc:AlternateContent xmlns:mc="http://schemas.openxmlformats.org/markup-compatibility/2006">
              <mc:Choice xmlns:v="urn:schemas-microsoft-com:vml" Requires="v">
                <p:oleObj spid="_x0000_s14487" name="Equation" r:id="rId90" imgW="164880" imgH="203040" progId="Equation.3">
                  <p:embed/>
                </p:oleObj>
              </mc:Choice>
              <mc:Fallback>
                <p:oleObj name="Equation" r:id="rId90" imgW="164880" imgH="203040" progId="Equation.3">
                  <p:embed/>
                  <p:pic>
                    <p:nvPicPr>
                      <p:cNvPr id="11375" name="Object 111"/>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7526338" y="5256213"/>
                        <a:ext cx="2365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76" name="Text Box 112"/>
          <p:cNvSpPr txBox="1">
            <a:spLocks noChangeArrowheads="1"/>
          </p:cNvSpPr>
          <p:nvPr/>
        </p:nvSpPr>
        <p:spPr bwMode="auto">
          <a:xfrm>
            <a:off x="5724525" y="1289050"/>
            <a:ext cx="1473200" cy="3667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SACEFT = 3</a:t>
            </a:r>
            <a:endParaRPr lang="en-US" altLang="en-US" b="0"/>
          </a:p>
        </p:txBody>
      </p:sp>
      <p:sp>
        <p:nvSpPr>
          <p:cNvPr id="11378" name="Text Box 114"/>
          <p:cNvSpPr txBox="1">
            <a:spLocks noChangeArrowheads="1"/>
          </p:cNvSpPr>
          <p:nvPr/>
        </p:nvSpPr>
        <p:spPr bwMode="auto">
          <a:xfrm>
            <a:off x="5711825" y="1754188"/>
            <a:ext cx="1193800" cy="366712"/>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SCDT = 2</a:t>
            </a:r>
            <a:endParaRPr lang="en-US" altLang="en-US" b="0"/>
          </a:p>
        </p:txBody>
      </p:sp>
      <p:graphicFrame>
        <p:nvGraphicFramePr>
          <p:cNvPr id="11381" name="Object 117"/>
          <p:cNvGraphicFramePr>
            <a:graphicFrameLocks noChangeAspect="1"/>
          </p:cNvGraphicFramePr>
          <p:nvPr/>
        </p:nvGraphicFramePr>
        <p:xfrm>
          <a:off x="3321050" y="4864100"/>
          <a:ext cx="365125" cy="290513"/>
        </p:xfrm>
        <a:graphic>
          <a:graphicData uri="http://schemas.openxmlformats.org/presentationml/2006/ole">
            <mc:AlternateContent xmlns:mc="http://schemas.openxmlformats.org/markup-compatibility/2006">
              <mc:Choice xmlns:v="urn:schemas-microsoft-com:vml" Requires="v">
                <p:oleObj spid="_x0000_s14488" name="Equation" r:id="rId91" imgW="253800" imgH="203040" progId="Equation.3">
                  <p:embed/>
                </p:oleObj>
              </mc:Choice>
              <mc:Fallback>
                <p:oleObj name="Equation" r:id="rId91" imgW="253800" imgH="203040" progId="Equation.3">
                  <p:embed/>
                  <p:pic>
                    <p:nvPicPr>
                      <p:cNvPr id="11381" name="Object 117"/>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3321050" y="4864100"/>
                        <a:ext cx="365125"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82" name="Object 118"/>
          <p:cNvGraphicFramePr>
            <a:graphicFrameLocks noChangeAspect="1"/>
          </p:cNvGraphicFramePr>
          <p:nvPr/>
        </p:nvGraphicFramePr>
        <p:xfrm>
          <a:off x="3225800" y="4587875"/>
          <a:ext cx="236538" cy="288925"/>
        </p:xfrm>
        <a:graphic>
          <a:graphicData uri="http://schemas.openxmlformats.org/presentationml/2006/ole">
            <mc:AlternateContent xmlns:mc="http://schemas.openxmlformats.org/markup-compatibility/2006">
              <mc:Choice xmlns:v="urn:schemas-microsoft-com:vml" Requires="v">
                <p:oleObj spid="_x0000_s14489" name="Equation" r:id="rId93" imgW="164880" imgH="203040" progId="Equation.3">
                  <p:embed/>
                </p:oleObj>
              </mc:Choice>
              <mc:Fallback>
                <p:oleObj name="Equation" r:id="rId93" imgW="164880" imgH="203040" progId="Equation.3">
                  <p:embed/>
                  <p:pic>
                    <p:nvPicPr>
                      <p:cNvPr id="11382" name="Object 118"/>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3225800" y="4587875"/>
                        <a:ext cx="2365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83" name="Object 119"/>
          <p:cNvGraphicFramePr>
            <a:graphicFrameLocks noChangeAspect="1"/>
          </p:cNvGraphicFramePr>
          <p:nvPr/>
        </p:nvGraphicFramePr>
        <p:xfrm>
          <a:off x="5043488" y="3657600"/>
          <a:ext cx="238125" cy="290513"/>
        </p:xfrm>
        <a:graphic>
          <a:graphicData uri="http://schemas.openxmlformats.org/presentationml/2006/ole">
            <mc:AlternateContent xmlns:mc="http://schemas.openxmlformats.org/markup-compatibility/2006">
              <mc:Choice xmlns:v="urn:schemas-microsoft-com:vml" Requires="v">
                <p:oleObj spid="_x0000_s14490" name="Equation" r:id="rId95" imgW="164880" imgH="203040" progId="Equation.3">
                  <p:embed/>
                </p:oleObj>
              </mc:Choice>
              <mc:Fallback>
                <p:oleObj name="Equation" r:id="rId95" imgW="164880" imgH="203040" progId="Equation.3">
                  <p:embed/>
                  <p:pic>
                    <p:nvPicPr>
                      <p:cNvPr id="11383" name="Object 119"/>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5043488" y="3657600"/>
                        <a:ext cx="238125"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84" name="Object 120"/>
          <p:cNvGraphicFramePr>
            <a:graphicFrameLocks noChangeAspect="1"/>
          </p:cNvGraphicFramePr>
          <p:nvPr/>
        </p:nvGraphicFramePr>
        <p:xfrm>
          <a:off x="4689475" y="3662363"/>
          <a:ext cx="236538" cy="288925"/>
        </p:xfrm>
        <a:graphic>
          <a:graphicData uri="http://schemas.openxmlformats.org/presentationml/2006/ole">
            <mc:AlternateContent xmlns:mc="http://schemas.openxmlformats.org/markup-compatibility/2006">
              <mc:Choice xmlns:v="urn:schemas-microsoft-com:vml" Requires="v">
                <p:oleObj spid="_x0000_s14491" name="Equation" r:id="rId97" imgW="164880" imgH="203040" progId="Equation.3">
                  <p:embed/>
                </p:oleObj>
              </mc:Choice>
              <mc:Fallback>
                <p:oleObj name="Equation" r:id="rId97" imgW="164880" imgH="203040" progId="Equation.3">
                  <p:embed/>
                  <p:pic>
                    <p:nvPicPr>
                      <p:cNvPr id="11384" name="Object 120"/>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4689475" y="3662363"/>
                        <a:ext cx="2365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85" name="Object 121"/>
          <p:cNvGraphicFramePr>
            <a:graphicFrameLocks noChangeAspect="1"/>
          </p:cNvGraphicFramePr>
          <p:nvPr/>
        </p:nvGraphicFramePr>
        <p:xfrm>
          <a:off x="6924675" y="4068763"/>
          <a:ext cx="347663" cy="290512"/>
        </p:xfrm>
        <a:graphic>
          <a:graphicData uri="http://schemas.openxmlformats.org/presentationml/2006/ole">
            <mc:AlternateContent xmlns:mc="http://schemas.openxmlformats.org/markup-compatibility/2006">
              <mc:Choice xmlns:v="urn:schemas-microsoft-com:vml" Requires="v">
                <p:oleObj spid="_x0000_s14492" name="Equation" r:id="rId99" imgW="241200" imgH="203040" progId="Equation.3">
                  <p:embed/>
                </p:oleObj>
              </mc:Choice>
              <mc:Fallback>
                <p:oleObj name="Equation" r:id="rId99" imgW="241200" imgH="203040" progId="Equation.3">
                  <p:embed/>
                  <p:pic>
                    <p:nvPicPr>
                      <p:cNvPr id="11385" name="Object 121"/>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6924675" y="4068763"/>
                        <a:ext cx="347663" cy="29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86" name="Object 122"/>
          <p:cNvGraphicFramePr>
            <a:graphicFrameLocks noChangeAspect="1"/>
          </p:cNvGraphicFramePr>
          <p:nvPr/>
        </p:nvGraphicFramePr>
        <p:xfrm>
          <a:off x="7040563" y="3787775"/>
          <a:ext cx="236537" cy="288925"/>
        </p:xfrm>
        <a:graphic>
          <a:graphicData uri="http://schemas.openxmlformats.org/presentationml/2006/ole">
            <mc:AlternateContent xmlns:mc="http://schemas.openxmlformats.org/markup-compatibility/2006">
              <mc:Choice xmlns:v="urn:schemas-microsoft-com:vml" Requires="v">
                <p:oleObj spid="_x0000_s14493" name="Equation" r:id="rId101" imgW="164880" imgH="203040" progId="Equation.3">
                  <p:embed/>
                </p:oleObj>
              </mc:Choice>
              <mc:Fallback>
                <p:oleObj name="Equation" r:id="rId101" imgW="164880" imgH="203040" progId="Equation.3">
                  <p:embed/>
                  <p:pic>
                    <p:nvPicPr>
                      <p:cNvPr id="11386" name="Object 122"/>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7040563" y="3787775"/>
                        <a:ext cx="2365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87" name="Text Box 123"/>
          <p:cNvSpPr txBox="1">
            <a:spLocks noChangeArrowheads="1"/>
          </p:cNvSpPr>
          <p:nvPr/>
        </p:nvSpPr>
        <p:spPr bwMode="auto">
          <a:xfrm>
            <a:off x="6232525" y="229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b="0"/>
          </a:p>
        </p:txBody>
      </p:sp>
      <p:sp>
        <p:nvSpPr>
          <p:cNvPr id="11388" name="Text Box 124"/>
          <p:cNvSpPr txBox="1">
            <a:spLocks noChangeArrowheads="1"/>
          </p:cNvSpPr>
          <p:nvPr/>
        </p:nvSpPr>
        <p:spPr bwMode="auto">
          <a:xfrm>
            <a:off x="5572125" y="2335213"/>
            <a:ext cx="314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Maximal flow = 28 + 12 = 40</a:t>
            </a:r>
            <a:endParaRPr lang="en-US" altLang="en-US"/>
          </a:p>
        </p:txBody>
      </p:sp>
      <p:sp>
        <p:nvSpPr>
          <p:cNvPr id="11389" name="Freeform 125"/>
          <p:cNvSpPr>
            <a:spLocks/>
          </p:cNvSpPr>
          <p:nvPr/>
        </p:nvSpPr>
        <p:spPr bwMode="auto">
          <a:xfrm>
            <a:off x="558800" y="2997200"/>
            <a:ext cx="7988300" cy="1866900"/>
          </a:xfrm>
          <a:custGeom>
            <a:avLst/>
            <a:gdLst>
              <a:gd name="T0" fmla="*/ 0 w 5032"/>
              <a:gd name="T1" fmla="*/ 1168 h 1176"/>
              <a:gd name="T2" fmla="*/ 2744 w 5032"/>
              <a:gd name="T3" fmla="*/ 1168 h 1176"/>
              <a:gd name="T4" fmla="*/ 2744 w 5032"/>
              <a:gd name="T5" fmla="*/ 0 h 1176"/>
              <a:gd name="T6" fmla="*/ 5032 w 5032"/>
              <a:gd name="T7" fmla="*/ 1176 h 1176"/>
            </a:gdLst>
            <a:ahLst/>
            <a:cxnLst>
              <a:cxn ang="0">
                <a:pos x="T0" y="T1"/>
              </a:cxn>
              <a:cxn ang="0">
                <a:pos x="T2" y="T3"/>
              </a:cxn>
              <a:cxn ang="0">
                <a:pos x="T4" y="T5"/>
              </a:cxn>
              <a:cxn ang="0">
                <a:pos x="T6" y="T7"/>
              </a:cxn>
            </a:cxnLst>
            <a:rect l="0" t="0" r="r" b="b"/>
            <a:pathLst>
              <a:path w="5032" h="1176">
                <a:moveTo>
                  <a:pt x="0" y="1168"/>
                </a:moveTo>
                <a:lnTo>
                  <a:pt x="2744" y="1168"/>
                </a:lnTo>
                <a:lnTo>
                  <a:pt x="2744" y="0"/>
                </a:lnTo>
                <a:lnTo>
                  <a:pt x="5032" y="1176"/>
                </a:lnTo>
              </a:path>
            </a:pathLst>
          </a:custGeom>
          <a:noFill/>
          <a:ln w="3810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472669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54"/>
                                        </p:tgtEl>
                                        <p:attrNameLst>
                                          <p:attrName>style.visibility</p:attrName>
                                        </p:attrNameLst>
                                      </p:cBhvr>
                                      <p:to>
                                        <p:strVal val="visible"/>
                                      </p:to>
                                    </p:set>
                                    <p:animEffect transition="in" filter="dissolve">
                                      <p:cBhvr>
                                        <p:cTn id="7" dur="500"/>
                                        <p:tgtEl>
                                          <p:spTgt spid="11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356"/>
                                        </p:tgtEl>
                                        <p:attrNameLst>
                                          <p:attrName>style.visibility</p:attrName>
                                        </p:attrNameLst>
                                      </p:cBhvr>
                                      <p:to>
                                        <p:strVal val="visible"/>
                                      </p:to>
                                    </p:set>
                                    <p:animEffect transition="in" filter="dissolve">
                                      <p:cBhvr>
                                        <p:cTn id="12" dur="500"/>
                                        <p:tgtEl>
                                          <p:spTgt spid="113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355"/>
                                        </p:tgtEl>
                                        <p:attrNameLst>
                                          <p:attrName>style.visibility</p:attrName>
                                        </p:attrNameLst>
                                      </p:cBhvr>
                                      <p:to>
                                        <p:strVal val="visible"/>
                                      </p:to>
                                    </p:set>
                                    <p:animEffect transition="in" filter="dissolve">
                                      <p:cBhvr>
                                        <p:cTn id="17" dur="500"/>
                                        <p:tgtEl>
                                          <p:spTgt spid="113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359"/>
                                        </p:tgtEl>
                                        <p:attrNameLst>
                                          <p:attrName>style.visibility</p:attrName>
                                        </p:attrNameLst>
                                      </p:cBhvr>
                                      <p:to>
                                        <p:strVal val="visible"/>
                                      </p:to>
                                    </p:set>
                                    <p:animEffect transition="in" filter="dissolve">
                                      <p:cBhvr>
                                        <p:cTn id="22" dur="500"/>
                                        <p:tgtEl>
                                          <p:spTgt spid="11359"/>
                                        </p:tgtEl>
                                      </p:cBhvr>
                                    </p:animEffect>
                                  </p:childTnLst>
                                </p:cTn>
                              </p:par>
                              <p:par>
                                <p:cTn id="23" presetID="9" presetClass="entr" presetSubtype="0" fill="hold" nodeType="withEffect">
                                  <p:stCondLst>
                                    <p:cond delay="0"/>
                                  </p:stCondLst>
                                  <p:childTnLst>
                                    <p:set>
                                      <p:cBhvr>
                                        <p:cTn id="24" dur="1" fill="hold">
                                          <p:stCondLst>
                                            <p:cond delay="0"/>
                                          </p:stCondLst>
                                        </p:cTn>
                                        <p:tgtEl>
                                          <p:spTgt spid="11358"/>
                                        </p:tgtEl>
                                        <p:attrNameLst>
                                          <p:attrName>style.visibility</p:attrName>
                                        </p:attrNameLst>
                                      </p:cBhvr>
                                      <p:to>
                                        <p:strVal val="visible"/>
                                      </p:to>
                                    </p:set>
                                    <p:animEffect transition="in" filter="dissolve">
                                      <p:cBhvr>
                                        <p:cTn id="25" dur="500"/>
                                        <p:tgtEl>
                                          <p:spTgt spid="1135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1362"/>
                                        </p:tgtEl>
                                        <p:attrNameLst>
                                          <p:attrName>style.visibility</p:attrName>
                                        </p:attrNameLst>
                                      </p:cBhvr>
                                      <p:to>
                                        <p:strVal val="visible"/>
                                      </p:to>
                                    </p:set>
                                    <p:animEffect transition="in" filter="dissolve">
                                      <p:cBhvr>
                                        <p:cTn id="30" dur="500"/>
                                        <p:tgtEl>
                                          <p:spTgt spid="11362"/>
                                        </p:tgtEl>
                                      </p:cBhvr>
                                    </p:animEffect>
                                  </p:childTnLst>
                                </p:cTn>
                              </p:par>
                              <p:par>
                                <p:cTn id="31" presetID="9" presetClass="entr" presetSubtype="0" fill="hold" nodeType="withEffect">
                                  <p:stCondLst>
                                    <p:cond delay="0"/>
                                  </p:stCondLst>
                                  <p:childTnLst>
                                    <p:set>
                                      <p:cBhvr>
                                        <p:cTn id="32" dur="1" fill="hold">
                                          <p:stCondLst>
                                            <p:cond delay="0"/>
                                          </p:stCondLst>
                                        </p:cTn>
                                        <p:tgtEl>
                                          <p:spTgt spid="11361"/>
                                        </p:tgtEl>
                                        <p:attrNameLst>
                                          <p:attrName>style.visibility</p:attrName>
                                        </p:attrNameLst>
                                      </p:cBhvr>
                                      <p:to>
                                        <p:strVal val="visible"/>
                                      </p:to>
                                    </p:set>
                                    <p:animEffect transition="in" filter="dissolve">
                                      <p:cBhvr>
                                        <p:cTn id="33" dur="500"/>
                                        <p:tgtEl>
                                          <p:spTgt spid="113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11364"/>
                                        </p:tgtEl>
                                        <p:attrNameLst>
                                          <p:attrName>style.visibility</p:attrName>
                                        </p:attrNameLst>
                                      </p:cBhvr>
                                      <p:to>
                                        <p:strVal val="visible"/>
                                      </p:to>
                                    </p:set>
                                    <p:animEffect transition="in" filter="dissolve">
                                      <p:cBhvr>
                                        <p:cTn id="38" dur="500"/>
                                        <p:tgtEl>
                                          <p:spTgt spid="11364"/>
                                        </p:tgtEl>
                                      </p:cBhvr>
                                    </p:animEffect>
                                  </p:childTnLst>
                                </p:cTn>
                              </p:par>
                              <p:par>
                                <p:cTn id="39" presetID="9" presetClass="entr" presetSubtype="0" fill="hold" nodeType="withEffect">
                                  <p:stCondLst>
                                    <p:cond delay="0"/>
                                  </p:stCondLst>
                                  <p:childTnLst>
                                    <p:set>
                                      <p:cBhvr>
                                        <p:cTn id="40" dur="1" fill="hold">
                                          <p:stCondLst>
                                            <p:cond delay="0"/>
                                          </p:stCondLst>
                                        </p:cTn>
                                        <p:tgtEl>
                                          <p:spTgt spid="11363"/>
                                        </p:tgtEl>
                                        <p:attrNameLst>
                                          <p:attrName>style.visibility</p:attrName>
                                        </p:attrNameLst>
                                      </p:cBhvr>
                                      <p:to>
                                        <p:strVal val="visible"/>
                                      </p:to>
                                    </p:set>
                                    <p:animEffect transition="in" filter="dissolve">
                                      <p:cBhvr>
                                        <p:cTn id="41" dur="500"/>
                                        <p:tgtEl>
                                          <p:spTgt spid="1136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xit" presetSubtype="0" fill="hold" nodeType="clickEffect">
                                  <p:stCondLst>
                                    <p:cond delay="0"/>
                                  </p:stCondLst>
                                  <p:childTnLst>
                                    <p:animEffect transition="out" filter="dissolve">
                                      <p:cBhvr>
                                        <p:cTn id="45" dur="500"/>
                                        <p:tgtEl>
                                          <p:spTgt spid="11356"/>
                                        </p:tgtEl>
                                      </p:cBhvr>
                                    </p:animEffect>
                                    <p:set>
                                      <p:cBhvr>
                                        <p:cTn id="46" dur="1" fill="hold">
                                          <p:stCondLst>
                                            <p:cond delay="499"/>
                                          </p:stCondLst>
                                        </p:cTn>
                                        <p:tgtEl>
                                          <p:spTgt spid="1135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11365"/>
                                        </p:tgtEl>
                                        <p:attrNameLst>
                                          <p:attrName>style.visibility</p:attrName>
                                        </p:attrNameLst>
                                      </p:cBhvr>
                                      <p:to>
                                        <p:strVal val="visible"/>
                                      </p:to>
                                    </p:set>
                                    <p:animEffect transition="in" filter="dissolve">
                                      <p:cBhvr>
                                        <p:cTn id="51" dur="500"/>
                                        <p:tgtEl>
                                          <p:spTgt spid="1136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1376"/>
                                        </p:tgtEl>
                                        <p:attrNameLst>
                                          <p:attrName>style.visibility</p:attrName>
                                        </p:attrNameLst>
                                      </p:cBhvr>
                                      <p:to>
                                        <p:strVal val="visible"/>
                                      </p:to>
                                    </p:set>
                                    <p:animEffect transition="in" filter="dissolve">
                                      <p:cBhvr>
                                        <p:cTn id="56" dur="500"/>
                                        <p:tgtEl>
                                          <p:spTgt spid="1137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11367"/>
                                        </p:tgtEl>
                                        <p:attrNameLst>
                                          <p:attrName>style.visibility</p:attrName>
                                        </p:attrNameLst>
                                      </p:cBhvr>
                                      <p:to>
                                        <p:strVal val="visible"/>
                                      </p:to>
                                    </p:set>
                                    <p:animEffect transition="in" filter="dissolve">
                                      <p:cBhvr>
                                        <p:cTn id="61" dur="500"/>
                                        <p:tgtEl>
                                          <p:spTgt spid="11367"/>
                                        </p:tgtEl>
                                      </p:cBhvr>
                                    </p:animEffect>
                                  </p:childTnLst>
                                </p:cTn>
                              </p:par>
                              <p:par>
                                <p:cTn id="62" presetID="9" presetClass="entr" presetSubtype="0" fill="hold" nodeType="withEffect">
                                  <p:stCondLst>
                                    <p:cond delay="0"/>
                                  </p:stCondLst>
                                  <p:childTnLst>
                                    <p:set>
                                      <p:cBhvr>
                                        <p:cTn id="63" dur="1" fill="hold">
                                          <p:stCondLst>
                                            <p:cond delay="0"/>
                                          </p:stCondLst>
                                        </p:cTn>
                                        <p:tgtEl>
                                          <p:spTgt spid="11366"/>
                                        </p:tgtEl>
                                        <p:attrNameLst>
                                          <p:attrName>style.visibility</p:attrName>
                                        </p:attrNameLst>
                                      </p:cBhvr>
                                      <p:to>
                                        <p:strVal val="visible"/>
                                      </p:to>
                                    </p:set>
                                    <p:animEffect transition="in" filter="dissolve">
                                      <p:cBhvr>
                                        <p:cTn id="64" dur="500"/>
                                        <p:tgtEl>
                                          <p:spTgt spid="1136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11369"/>
                                        </p:tgtEl>
                                        <p:attrNameLst>
                                          <p:attrName>style.visibility</p:attrName>
                                        </p:attrNameLst>
                                      </p:cBhvr>
                                      <p:to>
                                        <p:strVal val="visible"/>
                                      </p:to>
                                    </p:set>
                                    <p:animEffect transition="in" filter="dissolve">
                                      <p:cBhvr>
                                        <p:cTn id="69" dur="500"/>
                                        <p:tgtEl>
                                          <p:spTgt spid="11369"/>
                                        </p:tgtEl>
                                      </p:cBhvr>
                                    </p:animEffect>
                                  </p:childTnLst>
                                </p:cTn>
                              </p:par>
                              <p:par>
                                <p:cTn id="70" presetID="9" presetClass="entr" presetSubtype="0" fill="hold" nodeType="withEffect">
                                  <p:stCondLst>
                                    <p:cond delay="0"/>
                                  </p:stCondLst>
                                  <p:childTnLst>
                                    <p:set>
                                      <p:cBhvr>
                                        <p:cTn id="71" dur="1" fill="hold">
                                          <p:stCondLst>
                                            <p:cond delay="0"/>
                                          </p:stCondLst>
                                        </p:cTn>
                                        <p:tgtEl>
                                          <p:spTgt spid="11368"/>
                                        </p:tgtEl>
                                        <p:attrNameLst>
                                          <p:attrName>style.visibility</p:attrName>
                                        </p:attrNameLst>
                                      </p:cBhvr>
                                      <p:to>
                                        <p:strVal val="visible"/>
                                      </p:to>
                                    </p:set>
                                    <p:animEffect transition="in" filter="dissolve">
                                      <p:cBhvr>
                                        <p:cTn id="72" dur="500"/>
                                        <p:tgtEl>
                                          <p:spTgt spid="1136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11371"/>
                                        </p:tgtEl>
                                        <p:attrNameLst>
                                          <p:attrName>style.visibility</p:attrName>
                                        </p:attrNameLst>
                                      </p:cBhvr>
                                      <p:to>
                                        <p:strVal val="visible"/>
                                      </p:to>
                                    </p:set>
                                    <p:animEffect transition="in" filter="dissolve">
                                      <p:cBhvr>
                                        <p:cTn id="77" dur="500"/>
                                        <p:tgtEl>
                                          <p:spTgt spid="11371"/>
                                        </p:tgtEl>
                                      </p:cBhvr>
                                    </p:animEffect>
                                  </p:childTnLst>
                                </p:cTn>
                              </p:par>
                              <p:par>
                                <p:cTn id="78" presetID="9" presetClass="entr" presetSubtype="0" fill="hold" nodeType="withEffect">
                                  <p:stCondLst>
                                    <p:cond delay="0"/>
                                  </p:stCondLst>
                                  <p:childTnLst>
                                    <p:set>
                                      <p:cBhvr>
                                        <p:cTn id="79" dur="1" fill="hold">
                                          <p:stCondLst>
                                            <p:cond delay="0"/>
                                          </p:stCondLst>
                                        </p:cTn>
                                        <p:tgtEl>
                                          <p:spTgt spid="11370"/>
                                        </p:tgtEl>
                                        <p:attrNameLst>
                                          <p:attrName>style.visibility</p:attrName>
                                        </p:attrNameLst>
                                      </p:cBhvr>
                                      <p:to>
                                        <p:strVal val="visible"/>
                                      </p:to>
                                    </p:set>
                                    <p:animEffect transition="in" filter="dissolve">
                                      <p:cBhvr>
                                        <p:cTn id="80" dur="500"/>
                                        <p:tgtEl>
                                          <p:spTgt spid="1137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nodeType="clickEffect">
                                  <p:stCondLst>
                                    <p:cond delay="0"/>
                                  </p:stCondLst>
                                  <p:childTnLst>
                                    <p:set>
                                      <p:cBhvr>
                                        <p:cTn id="84" dur="1" fill="hold">
                                          <p:stCondLst>
                                            <p:cond delay="0"/>
                                          </p:stCondLst>
                                        </p:cTn>
                                        <p:tgtEl>
                                          <p:spTgt spid="11373"/>
                                        </p:tgtEl>
                                        <p:attrNameLst>
                                          <p:attrName>style.visibility</p:attrName>
                                        </p:attrNameLst>
                                      </p:cBhvr>
                                      <p:to>
                                        <p:strVal val="visible"/>
                                      </p:to>
                                    </p:set>
                                    <p:animEffect transition="in" filter="dissolve">
                                      <p:cBhvr>
                                        <p:cTn id="85" dur="500"/>
                                        <p:tgtEl>
                                          <p:spTgt spid="11373"/>
                                        </p:tgtEl>
                                      </p:cBhvr>
                                    </p:animEffect>
                                  </p:childTnLst>
                                </p:cTn>
                              </p:par>
                              <p:par>
                                <p:cTn id="86" presetID="9" presetClass="entr" presetSubtype="0" fill="hold" nodeType="withEffect">
                                  <p:stCondLst>
                                    <p:cond delay="0"/>
                                  </p:stCondLst>
                                  <p:childTnLst>
                                    <p:set>
                                      <p:cBhvr>
                                        <p:cTn id="87" dur="1" fill="hold">
                                          <p:stCondLst>
                                            <p:cond delay="0"/>
                                          </p:stCondLst>
                                        </p:cTn>
                                        <p:tgtEl>
                                          <p:spTgt spid="11372"/>
                                        </p:tgtEl>
                                        <p:attrNameLst>
                                          <p:attrName>style.visibility</p:attrName>
                                        </p:attrNameLst>
                                      </p:cBhvr>
                                      <p:to>
                                        <p:strVal val="visible"/>
                                      </p:to>
                                    </p:set>
                                    <p:animEffect transition="in" filter="dissolve">
                                      <p:cBhvr>
                                        <p:cTn id="88" dur="500"/>
                                        <p:tgtEl>
                                          <p:spTgt spid="1137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9" presetClass="entr" presetSubtype="0" fill="hold" nodeType="clickEffect">
                                  <p:stCondLst>
                                    <p:cond delay="0"/>
                                  </p:stCondLst>
                                  <p:childTnLst>
                                    <p:set>
                                      <p:cBhvr>
                                        <p:cTn id="92" dur="1" fill="hold">
                                          <p:stCondLst>
                                            <p:cond delay="0"/>
                                          </p:stCondLst>
                                        </p:cTn>
                                        <p:tgtEl>
                                          <p:spTgt spid="11375"/>
                                        </p:tgtEl>
                                        <p:attrNameLst>
                                          <p:attrName>style.visibility</p:attrName>
                                        </p:attrNameLst>
                                      </p:cBhvr>
                                      <p:to>
                                        <p:strVal val="visible"/>
                                      </p:to>
                                    </p:set>
                                    <p:animEffect transition="in" filter="dissolve">
                                      <p:cBhvr>
                                        <p:cTn id="93" dur="500"/>
                                        <p:tgtEl>
                                          <p:spTgt spid="11375"/>
                                        </p:tgtEl>
                                      </p:cBhvr>
                                    </p:animEffect>
                                  </p:childTnLst>
                                </p:cTn>
                              </p:par>
                              <p:par>
                                <p:cTn id="94" presetID="9" presetClass="entr" presetSubtype="0" fill="hold" nodeType="withEffect">
                                  <p:stCondLst>
                                    <p:cond delay="0"/>
                                  </p:stCondLst>
                                  <p:childTnLst>
                                    <p:set>
                                      <p:cBhvr>
                                        <p:cTn id="95" dur="1" fill="hold">
                                          <p:stCondLst>
                                            <p:cond delay="0"/>
                                          </p:stCondLst>
                                        </p:cTn>
                                        <p:tgtEl>
                                          <p:spTgt spid="11374"/>
                                        </p:tgtEl>
                                        <p:attrNameLst>
                                          <p:attrName>style.visibility</p:attrName>
                                        </p:attrNameLst>
                                      </p:cBhvr>
                                      <p:to>
                                        <p:strVal val="visible"/>
                                      </p:to>
                                    </p:set>
                                    <p:animEffect transition="in" filter="dissolve">
                                      <p:cBhvr>
                                        <p:cTn id="96" dur="500"/>
                                        <p:tgtEl>
                                          <p:spTgt spid="1137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xit" presetSubtype="0" fill="hold" nodeType="clickEffect">
                                  <p:stCondLst>
                                    <p:cond delay="0"/>
                                  </p:stCondLst>
                                  <p:childTnLst>
                                    <p:animEffect transition="out" filter="dissolve">
                                      <p:cBhvr>
                                        <p:cTn id="100" dur="500"/>
                                        <p:tgtEl>
                                          <p:spTgt spid="11365"/>
                                        </p:tgtEl>
                                      </p:cBhvr>
                                    </p:animEffect>
                                    <p:set>
                                      <p:cBhvr>
                                        <p:cTn id="101" dur="1" fill="hold">
                                          <p:stCondLst>
                                            <p:cond delay="499"/>
                                          </p:stCondLst>
                                        </p:cTn>
                                        <p:tgtEl>
                                          <p:spTgt spid="11365"/>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ntr" presetSubtype="0" fill="hold" nodeType="clickEffect">
                                  <p:stCondLst>
                                    <p:cond delay="0"/>
                                  </p:stCondLst>
                                  <p:childTnLst>
                                    <p:set>
                                      <p:cBhvr>
                                        <p:cTn id="105" dur="1" fill="hold">
                                          <p:stCondLst>
                                            <p:cond delay="0"/>
                                          </p:stCondLst>
                                        </p:cTn>
                                        <p:tgtEl>
                                          <p:spTgt spid="11389"/>
                                        </p:tgtEl>
                                        <p:attrNameLst>
                                          <p:attrName>style.visibility</p:attrName>
                                        </p:attrNameLst>
                                      </p:cBhvr>
                                      <p:to>
                                        <p:strVal val="visible"/>
                                      </p:to>
                                    </p:set>
                                    <p:animEffect transition="in" filter="dissolve">
                                      <p:cBhvr>
                                        <p:cTn id="106" dur="500"/>
                                        <p:tgtEl>
                                          <p:spTgt spid="11389"/>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11378"/>
                                        </p:tgtEl>
                                        <p:attrNameLst>
                                          <p:attrName>style.visibility</p:attrName>
                                        </p:attrNameLst>
                                      </p:cBhvr>
                                      <p:to>
                                        <p:strVal val="visible"/>
                                      </p:to>
                                    </p:set>
                                    <p:animEffect transition="in" filter="dissolve">
                                      <p:cBhvr>
                                        <p:cTn id="111" dur="500"/>
                                        <p:tgtEl>
                                          <p:spTgt spid="11378"/>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9" presetClass="entr" presetSubtype="0" fill="hold" nodeType="clickEffect">
                                  <p:stCondLst>
                                    <p:cond delay="0"/>
                                  </p:stCondLst>
                                  <p:childTnLst>
                                    <p:set>
                                      <p:cBhvr>
                                        <p:cTn id="115" dur="1" fill="hold">
                                          <p:stCondLst>
                                            <p:cond delay="0"/>
                                          </p:stCondLst>
                                        </p:cTn>
                                        <p:tgtEl>
                                          <p:spTgt spid="11382"/>
                                        </p:tgtEl>
                                        <p:attrNameLst>
                                          <p:attrName>style.visibility</p:attrName>
                                        </p:attrNameLst>
                                      </p:cBhvr>
                                      <p:to>
                                        <p:strVal val="visible"/>
                                      </p:to>
                                    </p:set>
                                    <p:animEffect transition="in" filter="dissolve">
                                      <p:cBhvr>
                                        <p:cTn id="116" dur="500"/>
                                        <p:tgtEl>
                                          <p:spTgt spid="11382"/>
                                        </p:tgtEl>
                                      </p:cBhvr>
                                    </p:animEffect>
                                  </p:childTnLst>
                                </p:cTn>
                              </p:par>
                              <p:par>
                                <p:cTn id="117" presetID="9" presetClass="entr" presetSubtype="0" fill="hold" nodeType="withEffect">
                                  <p:stCondLst>
                                    <p:cond delay="0"/>
                                  </p:stCondLst>
                                  <p:childTnLst>
                                    <p:set>
                                      <p:cBhvr>
                                        <p:cTn id="118" dur="1" fill="hold">
                                          <p:stCondLst>
                                            <p:cond delay="0"/>
                                          </p:stCondLst>
                                        </p:cTn>
                                        <p:tgtEl>
                                          <p:spTgt spid="11381"/>
                                        </p:tgtEl>
                                        <p:attrNameLst>
                                          <p:attrName>style.visibility</p:attrName>
                                        </p:attrNameLst>
                                      </p:cBhvr>
                                      <p:to>
                                        <p:strVal val="visible"/>
                                      </p:to>
                                    </p:set>
                                    <p:animEffect transition="in" filter="dissolve">
                                      <p:cBhvr>
                                        <p:cTn id="119" dur="500"/>
                                        <p:tgtEl>
                                          <p:spTgt spid="11381"/>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9" presetClass="entr" presetSubtype="0" fill="hold" nodeType="clickEffect">
                                  <p:stCondLst>
                                    <p:cond delay="0"/>
                                  </p:stCondLst>
                                  <p:childTnLst>
                                    <p:set>
                                      <p:cBhvr>
                                        <p:cTn id="123" dur="1" fill="hold">
                                          <p:stCondLst>
                                            <p:cond delay="0"/>
                                          </p:stCondLst>
                                        </p:cTn>
                                        <p:tgtEl>
                                          <p:spTgt spid="11384"/>
                                        </p:tgtEl>
                                        <p:attrNameLst>
                                          <p:attrName>style.visibility</p:attrName>
                                        </p:attrNameLst>
                                      </p:cBhvr>
                                      <p:to>
                                        <p:strVal val="visible"/>
                                      </p:to>
                                    </p:set>
                                    <p:animEffect transition="in" filter="dissolve">
                                      <p:cBhvr>
                                        <p:cTn id="124" dur="500"/>
                                        <p:tgtEl>
                                          <p:spTgt spid="11384"/>
                                        </p:tgtEl>
                                      </p:cBhvr>
                                    </p:animEffect>
                                  </p:childTnLst>
                                </p:cTn>
                              </p:par>
                              <p:par>
                                <p:cTn id="125" presetID="9" presetClass="entr" presetSubtype="0" fill="hold" nodeType="withEffect">
                                  <p:stCondLst>
                                    <p:cond delay="0"/>
                                  </p:stCondLst>
                                  <p:childTnLst>
                                    <p:set>
                                      <p:cBhvr>
                                        <p:cTn id="126" dur="1" fill="hold">
                                          <p:stCondLst>
                                            <p:cond delay="0"/>
                                          </p:stCondLst>
                                        </p:cTn>
                                        <p:tgtEl>
                                          <p:spTgt spid="11383"/>
                                        </p:tgtEl>
                                        <p:attrNameLst>
                                          <p:attrName>style.visibility</p:attrName>
                                        </p:attrNameLst>
                                      </p:cBhvr>
                                      <p:to>
                                        <p:strVal val="visible"/>
                                      </p:to>
                                    </p:set>
                                    <p:animEffect transition="in" filter="dissolve">
                                      <p:cBhvr>
                                        <p:cTn id="127" dur="500"/>
                                        <p:tgtEl>
                                          <p:spTgt spid="1138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9" presetClass="entr" presetSubtype="0" fill="hold" nodeType="clickEffect">
                                  <p:stCondLst>
                                    <p:cond delay="0"/>
                                  </p:stCondLst>
                                  <p:childTnLst>
                                    <p:set>
                                      <p:cBhvr>
                                        <p:cTn id="131" dur="1" fill="hold">
                                          <p:stCondLst>
                                            <p:cond delay="0"/>
                                          </p:stCondLst>
                                        </p:cTn>
                                        <p:tgtEl>
                                          <p:spTgt spid="11386"/>
                                        </p:tgtEl>
                                        <p:attrNameLst>
                                          <p:attrName>style.visibility</p:attrName>
                                        </p:attrNameLst>
                                      </p:cBhvr>
                                      <p:to>
                                        <p:strVal val="visible"/>
                                      </p:to>
                                    </p:set>
                                    <p:animEffect transition="in" filter="dissolve">
                                      <p:cBhvr>
                                        <p:cTn id="132" dur="500"/>
                                        <p:tgtEl>
                                          <p:spTgt spid="11386"/>
                                        </p:tgtEl>
                                      </p:cBhvr>
                                    </p:animEffect>
                                  </p:childTnLst>
                                </p:cTn>
                              </p:par>
                              <p:par>
                                <p:cTn id="133" presetID="9" presetClass="entr" presetSubtype="0" fill="hold" nodeType="withEffect">
                                  <p:stCondLst>
                                    <p:cond delay="0"/>
                                  </p:stCondLst>
                                  <p:childTnLst>
                                    <p:set>
                                      <p:cBhvr>
                                        <p:cTn id="134" dur="1" fill="hold">
                                          <p:stCondLst>
                                            <p:cond delay="0"/>
                                          </p:stCondLst>
                                        </p:cTn>
                                        <p:tgtEl>
                                          <p:spTgt spid="11385"/>
                                        </p:tgtEl>
                                        <p:attrNameLst>
                                          <p:attrName>style.visibility</p:attrName>
                                        </p:attrNameLst>
                                      </p:cBhvr>
                                      <p:to>
                                        <p:strVal val="visible"/>
                                      </p:to>
                                    </p:set>
                                    <p:animEffect transition="in" filter="dissolve">
                                      <p:cBhvr>
                                        <p:cTn id="135" dur="500"/>
                                        <p:tgtEl>
                                          <p:spTgt spid="11385"/>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11388"/>
                                        </p:tgtEl>
                                        <p:attrNameLst>
                                          <p:attrName>style.visibility</p:attrName>
                                        </p:attrNameLst>
                                      </p:cBhvr>
                                      <p:to>
                                        <p:strVal val="visible"/>
                                      </p:to>
                                    </p:set>
                                    <p:animEffect transition="in" filter="dissolve">
                                      <p:cBhvr>
                                        <p:cTn id="140" dur="500"/>
                                        <p:tgtEl>
                                          <p:spTgt spid="11388"/>
                                        </p:tgtEl>
                                      </p:cBhvr>
                                    </p:animEffect>
                                  </p:childTnLst>
                                </p:cTn>
                              </p:par>
                              <p:par>
                                <p:cTn id="141" presetID="9" presetClass="exit" presetSubtype="0" fill="hold" nodeType="withEffect">
                                  <p:stCondLst>
                                    <p:cond delay="0"/>
                                  </p:stCondLst>
                                  <p:childTnLst>
                                    <p:animEffect transition="out" filter="dissolve">
                                      <p:cBhvr>
                                        <p:cTn id="142" dur="500"/>
                                        <p:tgtEl>
                                          <p:spTgt spid="11389"/>
                                        </p:tgtEl>
                                      </p:cBhvr>
                                    </p:animEffect>
                                    <p:set>
                                      <p:cBhvr>
                                        <p:cTn id="143" dur="1" fill="hold">
                                          <p:stCondLst>
                                            <p:cond delay="499"/>
                                          </p:stCondLst>
                                        </p:cTn>
                                        <p:tgtEl>
                                          <p:spTgt spid="113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4" grpId="0"/>
      <p:bldP spid="11355" grpId="0" animBg="1"/>
      <p:bldP spid="11376" grpId="0" animBg="1"/>
      <p:bldP spid="11378" grpId="0" animBg="1"/>
      <p:bldP spid="113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Knowledge Check</a:t>
            </a:r>
            <a:br>
              <a:rPr lang="en-GB" dirty="0" smtClean="0"/>
            </a:br>
            <a:r>
              <a:rPr lang="en-GB" sz="2000" i="1" dirty="0" smtClean="0"/>
              <a:t>Fluency</a:t>
            </a:r>
            <a:endParaRPr lang="en-GB" i="1" dirty="0"/>
          </a:p>
        </p:txBody>
      </p:sp>
      <p:sp>
        <p:nvSpPr>
          <p:cNvPr id="3" name="Content Placeholder 2"/>
          <p:cNvSpPr>
            <a:spLocks noGrp="1"/>
          </p:cNvSpPr>
          <p:nvPr>
            <p:ph idx="1"/>
          </p:nvPr>
        </p:nvSpPr>
        <p:spPr>
          <a:xfrm>
            <a:off x="498474" y="1981201"/>
            <a:ext cx="7556313" cy="3559790"/>
          </a:xfrm>
        </p:spPr>
        <p:txBody>
          <a:bodyPr numCol="1">
            <a:noAutofit/>
          </a:bodyPr>
          <a:lstStyle/>
          <a:p>
            <a:pPr marL="0" indent="0">
              <a:buNone/>
            </a:pPr>
            <a:r>
              <a:rPr lang="en-GB" sz="2800" dirty="0" smtClean="0"/>
              <a:t>What could network flows be used for? </a:t>
            </a:r>
            <a:endParaRPr lang="en-GB" sz="2800" dirty="0"/>
          </a:p>
          <a:p>
            <a:pPr marL="0" indent="0">
              <a:buNone/>
            </a:pPr>
            <a:r>
              <a:rPr lang="en-GB" sz="2800" dirty="0" smtClean="0"/>
              <a:t>Give some real life examples.</a:t>
            </a:r>
            <a:endParaRPr lang="en-GB" sz="2800" dirty="0"/>
          </a:p>
        </p:txBody>
      </p:sp>
      <p:pic>
        <p:nvPicPr>
          <p:cNvPr id="6" name="Picture 5"/>
          <p:cNvPicPr>
            <a:picLocks noChangeAspect="1"/>
          </p:cNvPicPr>
          <p:nvPr/>
        </p:nvPicPr>
        <p:blipFill>
          <a:blip r:embed="rId2"/>
          <a:stretch>
            <a:fillRect/>
          </a:stretch>
        </p:blipFill>
        <p:spPr>
          <a:xfrm>
            <a:off x="6363429" y="5153025"/>
            <a:ext cx="2676525" cy="1704975"/>
          </a:xfrm>
          <a:prstGeom prst="rect">
            <a:avLst/>
          </a:prstGeom>
        </p:spPr>
      </p:pic>
      <p:sp>
        <p:nvSpPr>
          <p:cNvPr id="7" name="Title 1"/>
          <p:cNvSpPr txBox="1">
            <a:spLocks/>
          </p:cNvSpPr>
          <p:nvPr/>
        </p:nvSpPr>
        <p:spPr>
          <a:xfrm>
            <a:off x="458495" y="3495641"/>
            <a:ext cx="5904934" cy="1835229"/>
          </a:xfrm>
          <a:prstGeom prst="rect">
            <a:avLst/>
          </a:prstGeom>
          <a:solidFill>
            <a:srgbClr val="FFFF00"/>
          </a:solidFill>
          <a:ln w="57150">
            <a:solidFill>
              <a:schemeClr val="accent1"/>
            </a:solidFill>
          </a:ln>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GB" dirty="0" smtClean="0"/>
              <a:t>Oil/water pipes</a:t>
            </a:r>
          </a:p>
          <a:p>
            <a:pPr algn="ctr"/>
            <a:r>
              <a:rPr lang="en-GB" dirty="0" smtClean="0"/>
              <a:t>Traffic on roads</a:t>
            </a:r>
          </a:p>
          <a:p>
            <a:pPr algn="ctr"/>
            <a:r>
              <a:rPr lang="en-GB" dirty="0" smtClean="0"/>
              <a:t>Money between banks</a:t>
            </a:r>
            <a:endParaRPr lang="en-GB" dirty="0"/>
          </a:p>
        </p:txBody>
      </p:sp>
    </p:spTree>
    <p:extLst>
      <p:ext uri="{BB962C8B-B14F-4D97-AF65-F5344CB8AC3E}">
        <p14:creationId xmlns:p14="http://schemas.microsoft.com/office/powerpoint/2010/main" val="357751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063625"/>
            <a:ext cx="6562725" cy="3068638"/>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9"/>
          <p:cNvSpPr>
            <a:spLocks noChangeArrowheads="1"/>
          </p:cNvSpPr>
          <p:nvPr/>
        </p:nvSpPr>
        <p:spPr bwMode="auto">
          <a:xfrm>
            <a:off x="317500" y="244475"/>
            <a:ext cx="5568950"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9pPr>
          </a:lstStyle>
          <a:p>
            <a:pPr eaLnBrk="0" hangingPunct="0"/>
            <a:r>
              <a:rPr lang="en-US" altLang="en-US" b="0">
                <a:cs typeface="Times New Roman" panose="02020603050405020304" pitchFamily="18" charset="0"/>
              </a:rPr>
              <a:t>(ii)	Draw your final flow pattern on Diagram 3 below.</a:t>
            </a:r>
            <a:endParaRPr lang="en-US" altLang="en-US" b="0"/>
          </a:p>
        </p:txBody>
      </p:sp>
      <p:sp>
        <p:nvSpPr>
          <p:cNvPr id="5130" name="Rectangle 10"/>
          <p:cNvSpPr>
            <a:spLocks noChangeArrowheads="1"/>
          </p:cNvSpPr>
          <p:nvPr/>
        </p:nvSpPr>
        <p:spPr bwMode="auto">
          <a:xfrm>
            <a:off x="260350" y="4622800"/>
            <a:ext cx="3867150"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9pPr>
          </a:lstStyle>
          <a:p>
            <a:r>
              <a:rPr lang="en-US" altLang="en-US" b="0">
                <a:cs typeface="Times New Roman" panose="02020603050405020304" pitchFamily="18" charset="0"/>
              </a:rPr>
              <a:t>(iii)	Prove that your flow is maximal.</a:t>
            </a:r>
            <a:endParaRPr lang="en-US" altLang="en-US" b="0"/>
          </a:p>
        </p:txBody>
      </p:sp>
      <p:sp>
        <p:nvSpPr>
          <p:cNvPr id="5131" name="Rectangle 11"/>
          <p:cNvSpPr>
            <a:spLocks noChangeArrowheads="1"/>
          </p:cNvSpPr>
          <p:nvPr/>
        </p:nvSpPr>
        <p:spPr bwMode="auto">
          <a:xfrm>
            <a:off x="609600" y="1155700"/>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t>Diagram 3</a:t>
            </a:r>
          </a:p>
        </p:txBody>
      </p:sp>
      <p:sp>
        <p:nvSpPr>
          <p:cNvPr id="5132" name="Rectangle 12"/>
          <p:cNvSpPr>
            <a:spLocks noChangeArrowheads="1"/>
          </p:cNvSpPr>
          <p:nvPr/>
        </p:nvSpPr>
        <p:spPr bwMode="auto">
          <a:xfrm>
            <a:off x="215900" y="5651500"/>
            <a:ext cx="5226050" cy="641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(d) Give an example of a practical situation that could have been modelled by the original network</a:t>
            </a:r>
          </a:p>
        </p:txBody>
      </p:sp>
      <p:graphicFrame>
        <p:nvGraphicFramePr>
          <p:cNvPr id="5133" name="Object 13"/>
          <p:cNvGraphicFramePr>
            <a:graphicFrameLocks noChangeAspect="1"/>
          </p:cNvGraphicFramePr>
          <p:nvPr/>
        </p:nvGraphicFramePr>
        <p:xfrm>
          <a:off x="1295400" y="3314700"/>
          <a:ext cx="203200" cy="284163"/>
        </p:xfrm>
        <a:graphic>
          <a:graphicData uri="http://schemas.openxmlformats.org/presentationml/2006/ole">
            <mc:AlternateContent xmlns:mc="http://schemas.openxmlformats.org/markup-compatibility/2006">
              <mc:Choice xmlns:v="urn:schemas-microsoft-com:vml" Requires="v">
                <p:oleObj spid="_x0000_s15392" name="Equation" r:id="rId5" imgW="126720" imgH="177480" progId="Equation.3">
                  <p:embed/>
                </p:oleObj>
              </mc:Choice>
              <mc:Fallback>
                <p:oleObj name="Equation" r:id="rId5" imgW="126720" imgH="177480" progId="Equation.3">
                  <p:embed/>
                  <p:pic>
                    <p:nvPicPr>
                      <p:cNvPr id="5133"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314700"/>
                        <a:ext cx="2032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4" name="Object 14"/>
          <p:cNvGraphicFramePr>
            <a:graphicFrameLocks noChangeAspect="1"/>
          </p:cNvGraphicFramePr>
          <p:nvPr/>
        </p:nvGraphicFramePr>
        <p:xfrm>
          <a:off x="3454400" y="3898900"/>
          <a:ext cx="203200" cy="284163"/>
        </p:xfrm>
        <a:graphic>
          <a:graphicData uri="http://schemas.openxmlformats.org/presentationml/2006/ole">
            <mc:AlternateContent xmlns:mc="http://schemas.openxmlformats.org/markup-compatibility/2006">
              <mc:Choice xmlns:v="urn:schemas-microsoft-com:vml" Requires="v">
                <p:oleObj spid="_x0000_s15393" name="Equation" r:id="rId7" imgW="126720" imgH="177480" progId="Equation.3">
                  <p:embed/>
                </p:oleObj>
              </mc:Choice>
              <mc:Fallback>
                <p:oleObj name="Equation" r:id="rId7" imgW="126720" imgH="177480" progId="Equation.3">
                  <p:embed/>
                  <p:pic>
                    <p:nvPicPr>
                      <p:cNvPr id="5134"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4400" y="3898900"/>
                        <a:ext cx="2032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5" name="Object 15"/>
          <p:cNvGraphicFramePr>
            <a:graphicFrameLocks noChangeAspect="1"/>
          </p:cNvGraphicFramePr>
          <p:nvPr/>
        </p:nvGraphicFramePr>
        <p:xfrm>
          <a:off x="5629275" y="3303588"/>
          <a:ext cx="325438" cy="284162"/>
        </p:xfrm>
        <a:graphic>
          <a:graphicData uri="http://schemas.openxmlformats.org/presentationml/2006/ole">
            <mc:AlternateContent xmlns:mc="http://schemas.openxmlformats.org/markup-compatibility/2006">
              <mc:Choice xmlns:v="urn:schemas-microsoft-com:vml" Requires="v">
                <p:oleObj spid="_x0000_s15394" name="Equation" r:id="rId8" imgW="203040" imgH="177480" progId="Equation.3">
                  <p:embed/>
                </p:oleObj>
              </mc:Choice>
              <mc:Fallback>
                <p:oleObj name="Equation" r:id="rId8" imgW="203040" imgH="177480" progId="Equation.3">
                  <p:embed/>
                  <p:pic>
                    <p:nvPicPr>
                      <p:cNvPr id="5135"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9275" y="3303588"/>
                        <a:ext cx="325438"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6" name="Object 16"/>
          <p:cNvGraphicFramePr>
            <a:graphicFrameLocks noChangeAspect="1"/>
          </p:cNvGraphicFramePr>
          <p:nvPr/>
        </p:nvGraphicFramePr>
        <p:xfrm>
          <a:off x="2908300" y="3162300"/>
          <a:ext cx="203200" cy="284163"/>
        </p:xfrm>
        <a:graphic>
          <a:graphicData uri="http://schemas.openxmlformats.org/presentationml/2006/ole">
            <mc:AlternateContent xmlns:mc="http://schemas.openxmlformats.org/markup-compatibility/2006">
              <mc:Choice xmlns:v="urn:schemas-microsoft-com:vml" Requires="v">
                <p:oleObj spid="_x0000_s15395" name="Equation" r:id="rId10" imgW="126720" imgH="177480" progId="Equation.3">
                  <p:embed/>
                </p:oleObj>
              </mc:Choice>
              <mc:Fallback>
                <p:oleObj name="Equation" r:id="rId10" imgW="126720" imgH="177480" progId="Equation.3">
                  <p:embed/>
                  <p:pic>
                    <p:nvPicPr>
                      <p:cNvPr id="5136"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08300" y="3162300"/>
                        <a:ext cx="2032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7" name="Object 17"/>
          <p:cNvGraphicFramePr>
            <a:graphicFrameLocks noChangeAspect="1"/>
          </p:cNvGraphicFramePr>
          <p:nvPr/>
        </p:nvGraphicFramePr>
        <p:xfrm>
          <a:off x="4033838" y="3276600"/>
          <a:ext cx="203200" cy="263525"/>
        </p:xfrm>
        <a:graphic>
          <a:graphicData uri="http://schemas.openxmlformats.org/presentationml/2006/ole">
            <mc:AlternateContent xmlns:mc="http://schemas.openxmlformats.org/markup-compatibility/2006">
              <mc:Choice xmlns:v="urn:schemas-microsoft-com:vml" Requires="v">
                <p:oleObj spid="_x0000_s15396" name="Equation" r:id="rId12" imgW="126720" imgH="164880" progId="Equation.3">
                  <p:embed/>
                </p:oleObj>
              </mc:Choice>
              <mc:Fallback>
                <p:oleObj name="Equation" r:id="rId12" imgW="126720" imgH="164880" progId="Equation.3">
                  <p:embed/>
                  <p:pic>
                    <p:nvPicPr>
                      <p:cNvPr id="5137"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3838" y="3276600"/>
                        <a:ext cx="203200"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8" name="Object 18"/>
          <p:cNvGraphicFramePr>
            <a:graphicFrameLocks noChangeAspect="1"/>
          </p:cNvGraphicFramePr>
          <p:nvPr/>
        </p:nvGraphicFramePr>
        <p:xfrm>
          <a:off x="4770438" y="3019425"/>
          <a:ext cx="203200" cy="284163"/>
        </p:xfrm>
        <a:graphic>
          <a:graphicData uri="http://schemas.openxmlformats.org/presentationml/2006/ole">
            <mc:AlternateContent xmlns:mc="http://schemas.openxmlformats.org/markup-compatibility/2006">
              <mc:Choice xmlns:v="urn:schemas-microsoft-com:vml" Requires="v">
                <p:oleObj spid="_x0000_s15397" name="Equation" r:id="rId14" imgW="126720" imgH="177480" progId="Equation.3">
                  <p:embed/>
                </p:oleObj>
              </mc:Choice>
              <mc:Fallback>
                <p:oleObj name="Equation" r:id="rId14" imgW="126720" imgH="177480" progId="Equation.3">
                  <p:embed/>
                  <p:pic>
                    <p:nvPicPr>
                      <p:cNvPr id="5138"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70438" y="3019425"/>
                        <a:ext cx="2032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9" name="Object 19"/>
          <p:cNvGraphicFramePr>
            <a:graphicFrameLocks noChangeAspect="1"/>
          </p:cNvGraphicFramePr>
          <p:nvPr/>
        </p:nvGraphicFramePr>
        <p:xfrm>
          <a:off x="5737225" y="2770188"/>
          <a:ext cx="285750" cy="263525"/>
        </p:xfrm>
        <a:graphic>
          <a:graphicData uri="http://schemas.openxmlformats.org/presentationml/2006/ole">
            <mc:AlternateContent xmlns:mc="http://schemas.openxmlformats.org/markup-compatibility/2006">
              <mc:Choice xmlns:v="urn:schemas-microsoft-com:vml" Requires="v">
                <p:oleObj spid="_x0000_s15398" name="Equation" r:id="rId16" imgW="177480" imgH="164880" progId="Equation.3">
                  <p:embed/>
                </p:oleObj>
              </mc:Choice>
              <mc:Fallback>
                <p:oleObj name="Equation" r:id="rId16" imgW="177480" imgH="164880" progId="Equation.3">
                  <p:embed/>
                  <p:pic>
                    <p:nvPicPr>
                      <p:cNvPr id="5139"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37225" y="2770188"/>
                        <a:ext cx="285750"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0" name="Object 20"/>
          <p:cNvGraphicFramePr>
            <a:graphicFrameLocks noChangeAspect="1"/>
          </p:cNvGraphicFramePr>
          <p:nvPr/>
        </p:nvGraphicFramePr>
        <p:xfrm>
          <a:off x="2060575" y="2454275"/>
          <a:ext cx="344488" cy="284163"/>
        </p:xfrm>
        <a:graphic>
          <a:graphicData uri="http://schemas.openxmlformats.org/presentationml/2006/ole">
            <mc:AlternateContent xmlns:mc="http://schemas.openxmlformats.org/markup-compatibility/2006">
              <mc:Choice xmlns:v="urn:schemas-microsoft-com:vml" Requires="v">
                <p:oleObj spid="_x0000_s15399" name="Equation" r:id="rId18" imgW="215640" imgH="177480" progId="Equation.3">
                  <p:embed/>
                </p:oleObj>
              </mc:Choice>
              <mc:Fallback>
                <p:oleObj name="Equation" r:id="rId18" imgW="215640" imgH="177480" progId="Equation.3">
                  <p:embed/>
                  <p:pic>
                    <p:nvPicPr>
                      <p:cNvPr id="5140"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60575" y="2454275"/>
                        <a:ext cx="344488"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1" name="Object 21"/>
          <p:cNvGraphicFramePr>
            <a:graphicFrameLocks noChangeAspect="1"/>
          </p:cNvGraphicFramePr>
          <p:nvPr/>
        </p:nvGraphicFramePr>
        <p:xfrm>
          <a:off x="4416425" y="2466975"/>
          <a:ext cx="325438" cy="263525"/>
        </p:xfrm>
        <a:graphic>
          <a:graphicData uri="http://schemas.openxmlformats.org/presentationml/2006/ole">
            <mc:AlternateContent xmlns:mc="http://schemas.openxmlformats.org/markup-compatibility/2006">
              <mc:Choice xmlns:v="urn:schemas-microsoft-com:vml" Requires="v">
                <p:oleObj spid="_x0000_s15400" name="Equation" r:id="rId20" imgW="203040" imgH="164880" progId="Equation.3">
                  <p:embed/>
                </p:oleObj>
              </mc:Choice>
              <mc:Fallback>
                <p:oleObj name="Equation" r:id="rId20" imgW="203040" imgH="164880" progId="Equation.3">
                  <p:embed/>
                  <p:pic>
                    <p:nvPicPr>
                      <p:cNvPr id="5141" name="Object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16425" y="2466975"/>
                        <a:ext cx="325438"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2" name="Object 22"/>
          <p:cNvGraphicFramePr>
            <a:graphicFrameLocks noChangeAspect="1"/>
          </p:cNvGraphicFramePr>
          <p:nvPr/>
        </p:nvGraphicFramePr>
        <p:xfrm>
          <a:off x="1379538" y="1714500"/>
          <a:ext cx="284162" cy="265113"/>
        </p:xfrm>
        <a:graphic>
          <a:graphicData uri="http://schemas.openxmlformats.org/presentationml/2006/ole">
            <mc:AlternateContent xmlns:mc="http://schemas.openxmlformats.org/markup-compatibility/2006">
              <mc:Choice xmlns:v="urn:schemas-microsoft-com:vml" Requires="v">
                <p:oleObj spid="_x0000_s15401" name="Equation" r:id="rId22" imgW="177480" imgH="164880" progId="Equation.3">
                  <p:embed/>
                </p:oleObj>
              </mc:Choice>
              <mc:Fallback>
                <p:oleObj name="Equation" r:id="rId22" imgW="177480" imgH="164880" progId="Equation.3">
                  <p:embed/>
                  <p:pic>
                    <p:nvPicPr>
                      <p:cNvPr id="5142" name="Object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79538" y="1714500"/>
                        <a:ext cx="284162"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3" name="Object 23"/>
          <p:cNvGraphicFramePr>
            <a:graphicFrameLocks noChangeAspect="1"/>
          </p:cNvGraphicFramePr>
          <p:nvPr/>
        </p:nvGraphicFramePr>
        <p:xfrm>
          <a:off x="3143250" y="1733550"/>
          <a:ext cx="203200" cy="284163"/>
        </p:xfrm>
        <a:graphic>
          <a:graphicData uri="http://schemas.openxmlformats.org/presentationml/2006/ole">
            <mc:AlternateContent xmlns:mc="http://schemas.openxmlformats.org/markup-compatibility/2006">
              <mc:Choice xmlns:v="urn:schemas-microsoft-com:vml" Requires="v">
                <p:oleObj spid="_x0000_s15402" name="Equation" r:id="rId24" imgW="126720" imgH="177480" progId="Equation.3">
                  <p:embed/>
                </p:oleObj>
              </mc:Choice>
              <mc:Fallback>
                <p:oleObj name="Equation" r:id="rId24" imgW="126720" imgH="177480" progId="Equation.3">
                  <p:embed/>
                  <p:pic>
                    <p:nvPicPr>
                      <p:cNvPr id="5143" name="Object 2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43250" y="1733550"/>
                        <a:ext cx="2032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4" name="Object 24"/>
          <p:cNvGraphicFramePr>
            <a:graphicFrameLocks noChangeAspect="1"/>
          </p:cNvGraphicFramePr>
          <p:nvPr/>
        </p:nvGraphicFramePr>
        <p:xfrm>
          <a:off x="3190875" y="981075"/>
          <a:ext cx="203200" cy="284163"/>
        </p:xfrm>
        <a:graphic>
          <a:graphicData uri="http://schemas.openxmlformats.org/presentationml/2006/ole">
            <mc:AlternateContent xmlns:mc="http://schemas.openxmlformats.org/markup-compatibility/2006">
              <mc:Choice xmlns:v="urn:schemas-microsoft-com:vml" Requires="v">
                <p:oleObj spid="_x0000_s15403" name="Equation" r:id="rId26" imgW="126720" imgH="177480" progId="Equation.3">
                  <p:embed/>
                </p:oleObj>
              </mc:Choice>
              <mc:Fallback>
                <p:oleObj name="Equation" r:id="rId26" imgW="126720" imgH="177480" progId="Equation.3">
                  <p:embed/>
                  <p:pic>
                    <p:nvPicPr>
                      <p:cNvPr id="5144" name="Object 2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90875" y="981075"/>
                        <a:ext cx="2032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5" name="Object 25"/>
          <p:cNvGraphicFramePr>
            <a:graphicFrameLocks noChangeAspect="1"/>
          </p:cNvGraphicFramePr>
          <p:nvPr/>
        </p:nvGraphicFramePr>
        <p:xfrm>
          <a:off x="5249863" y="1757363"/>
          <a:ext cx="323850" cy="284162"/>
        </p:xfrm>
        <a:graphic>
          <a:graphicData uri="http://schemas.openxmlformats.org/presentationml/2006/ole">
            <mc:AlternateContent xmlns:mc="http://schemas.openxmlformats.org/markup-compatibility/2006">
              <mc:Choice xmlns:v="urn:schemas-microsoft-com:vml" Requires="v">
                <p:oleObj spid="_x0000_s15404" name="Equation" r:id="rId28" imgW="203040" imgH="177480" progId="Equation.3">
                  <p:embed/>
                </p:oleObj>
              </mc:Choice>
              <mc:Fallback>
                <p:oleObj name="Equation" r:id="rId28" imgW="203040" imgH="177480" progId="Equation.3">
                  <p:embed/>
                  <p:pic>
                    <p:nvPicPr>
                      <p:cNvPr id="5145" name="Object 2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249863" y="1757363"/>
                        <a:ext cx="323850"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6" name="Object 26"/>
          <p:cNvGraphicFramePr>
            <a:graphicFrameLocks noChangeAspect="1"/>
          </p:cNvGraphicFramePr>
          <p:nvPr/>
        </p:nvGraphicFramePr>
        <p:xfrm>
          <a:off x="3976688" y="1885950"/>
          <a:ext cx="203200" cy="263525"/>
        </p:xfrm>
        <a:graphic>
          <a:graphicData uri="http://schemas.openxmlformats.org/presentationml/2006/ole">
            <mc:AlternateContent xmlns:mc="http://schemas.openxmlformats.org/markup-compatibility/2006">
              <mc:Choice xmlns:v="urn:schemas-microsoft-com:vml" Requires="v">
                <p:oleObj spid="_x0000_s15405" name="Equation" r:id="rId30" imgW="126720" imgH="164880" progId="Equation.3">
                  <p:embed/>
                </p:oleObj>
              </mc:Choice>
              <mc:Fallback>
                <p:oleObj name="Equation" r:id="rId30" imgW="126720" imgH="164880" progId="Equation.3">
                  <p:embed/>
                  <p:pic>
                    <p:nvPicPr>
                      <p:cNvPr id="5146" name="Object 2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76688" y="1885950"/>
                        <a:ext cx="203200"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7" name="Object 27"/>
          <p:cNvGraphicFramePr>
            <a:graphicFrameLocks noChangeAspect="1"/>
          </p:cNvGraphicFramePr>
          <p:nvPr/>
        </p:nvGraphicFramePr>
        <p:xfrm>
          <a:off x="4762500" y="1943100"/>
          <a:ext cx="203200" cy="284163"/>
        </p:xfrm>
        <a:graphic>
          <a:graphicData uri="http://schemas.openxmlformats.org/presentationml/2006/ole">
            <mc:AlternateContent xmlns:mc="http://schemas.openxmlformats.org/markup-compatibility/2006">
              <mc:Choice xmlns:v="urn:schemas-microsoft-com:vml" Requires="v">
                <p:oleObj spid="_x0000_s15406" name="Equation" r:id="rId32" imgW="126720" imgH="177480" progId="Equation.3">
                  <p:embed/>
                </p:oleObj>
              </mc:Choice>
              <mc:Fallback>
                <p:oleObj name="Equation" r:id="rId32" imgW="126720" imgH="177480" progId="Equation.3">
                  <p:embed/>
                  <p:pic>
                    <p:nvPicPr>
                      <p:cNvPr id="5147" name="Object 2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62500" y="1943100"/>
                        <a:ext cx="2032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8" name="Oval 28"/>
          <p:cNvSpPr>
            <a:spLocks noChangeArrowheads="1"/>
          </p:cNvSpPr>
          <p:nvPr/>
        </p:nvSpPr>
        <p:spPr bwMode="auto">
          <a:xfrm>
            <a:off x="1231900" y="3333750"/>
            <a:ext cx="338138" cy="2476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9" name="Oval 29"/>
          <p:cNvSpPr>
            <a:spLocks noChangeArrowheads="1"/>
          </p:cNvSpPr>
          <p:nvPr/>
        </p:nvSpPr>
        <p:spPr bwMode="auto">
          <a:xfrm>
            <a:off x="3117850" y="990600"/>
            <a:ext cx="338138" cy="2476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0" name="Oval 30"/>
          <p:cNvSpPr>
            <a:spLocks noChangeArrowheads="1"/>
          </p:cNvSpPr>
          <p:nvPr/>
        </p:nvSpPr>
        <p:spPr bwMode="auto">
          <a:xfrm>
            <a:off x="3979863" y="1905000"/>
            <a:ext cx="193675" cy="2476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1" name="Oval 31"/>
          <p:cNvSpPr>
            <a:spLocks noChangeArrowheads="1"/>
          </p:cNvSpPr>
          <p:nvPr/>
        </p:nvSpPr>
        <p:spPr bwMode="auto">
          <a:xfrm>
            <a:off x="4768850" y="3032125"/>
            <a:ext cx="177800" cy="2476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2" name="Oval 32"/>
          <p:cNvSpPr>
            <a:spLocks noChangeArrowheads="1"/>
          </p:cNvSpPr>
          <p:nvPr/>
        </p:nvSpPr>
        <p:spPr bwMode="auto">
          <a:xfrm>
            <a:off x="5722938" y="2794000"/>
            <a:ext cx="338137" cy="2476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3" name="Oval 33"/>
          <p:cNvSpPr>
            <a:spLocks noChangeArrowheads="1"/>
          </p:cNvSpPr>
          <p:nvPr/>
        </p:nvSpPr>
        <p:spPr bwMode="auto">
          <a:xfrm>
            <a:off x="4024313" y="3286125"/>
            <a:ext cx="196850" cy="2476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54" name="Freeform 34"/>
          <p:cNvSpPr>
            <a:spLocks/>
          </p:cNvSpPr>
          <p:nvPr/>
        </p:nvSpPr>
        <p:spPr bwMode="auto">
          <a:xfrm>
            <a:off x="1282700" y="942975"/>
            <a:ext cx="4656138" cy="3048000"/>
          </a:xfrm>
          <a:custGeom>
            <a:avLst/>
            <a:gdLst>
              <a:gd name="T0" fmla="*/ 1122 w 2891"/>
              <a:gd name="T1" fmla="*/ 0 h 1920"/>
              <a:gd name="T2" fmla="*/ 1506 w 2891"/>
              <a:gd name="T3" fmla="*/ 522 h 1920"/>
              <a:gd name="T4" fmla="*/ 2244 w 2891"/>
              <a:gd name="T5" fmla="*/ 642 h 1920"/>
              <a:gd name="T6" fmla="*/ 2808 w 2891"/>
              <a:gd name="T7" fmla="*/ 1038 h 1920"/>
              <a:gd name="T8" fmla="*/ 2742 w 2891"/>
              <a:gd name="T9" fmla="*/ 1344 h 1920"/>
              <a:gd name="T10" fmla="*/ 2010 w 2891"/>
              <a:gd name="T11" fmla="*/ 1392 h 1920"/>
              <a:gd name="T12" fmla="*/ 1302 w 2891"/>
              <a:gd name="T13" fmla="*/ 1548 h 1920"/>
              <a:gd name="T14" fmla="*/ 618 w 2891"/>
              <a:gd name="T15" fmla="*/ 1554 h 1920"/>
              <a:gd name="T16" fmla="*/ 0 w 2891"/>
              <a:gd name="T17" fmla="*/ 192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1" h="1920">
                <a:moveTo>
                  <a:pt x="1122" y="0"/>
                </a:moveTo>
                <a:cubicBezTo>
                  <a:pt x="1220" y="207"/>
                  <a:pt x="1319" y="415"/>
                  <a:pt x="1506" y="522"/>
                </a:cubicBezTo>
                <a:cubicBezTo>
                  <a:pt x="1693" y="629"/>
                  <a:pt x="2027" y="556"/>
                  <a:pt x="2244" y="642"/>
                </a:cubicBezTo>
                <a:cubicBezTo>
                  <a:pt x="2461" y="728"/>
                  <a:pt x="2725" y="921"/>
                  <a:pt x="2808" y="1038"/>
                </a:cubicBezTo>
                <a:cubicBezTo>
                  <a:pt x="2891" y="1155"/>
                  <a:pt x="2875" y="1285"/>
                  <a:pt x="2742" y="1344"/>
                </a:cubicBezTo>
                <a:cubicBezTo>
                  <a:pt x="2609" y="1403"/>
                  <a:pt x="2250" y="1358"/>
                  <a:pt x="2010" y="1392"/>
                </a:cubicBezTo>
                <a:cubicBezTo>
                  <a:pt x="1770" y="1426"/>
                  <a:pt x="1534" y="1521"/>
                  <a:pt x="1302" y="1548"/>
                </a:cubicBezTo>
                <a:cubicBezTo>
                  <a:pt x="1070" y="1575"/>
                  <a:pt x="835" y="1492"/>
                  <a:pt x="618" y="1554"/>
                </a:cubicBezTo>
                <a:cubicBezTo>
                  <a:pt x="401" y="1616"/>
                  <a:pt x="200" y="1768"/>
                  <a:pt x="0" y="1920"/>
                </a:cubicBezTo>
              </a:path>
            </a:pathLst>
          </a:custGeom>
          <a:noFill/>
          <a:ln w="25400" cap="flat">
            <a:solidFill>
              <a:srgbClr val="3366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5" name="Line 35"/>
          <p:cNvSpPr>
            <a:spLocks noChangeShapeType="1"/>
          </p:cNvSpPr>
          <p:nvPr/>
        </p:nvSpPr>
        <p:spPr bwMode="auto">
          <a:xfrm>
            <a:off x="2244725" y="2733675"/>
            <a:ext cx="133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6" name="Line 36"/>
          <p:cNvSpPr>
            <a:spLocks noChangeShapeType="1"/>
          </p:cNvSpPr>
          <p:nvPr/>
        </p:nvSpPr>
        <p:spPr bwMode="auto">
          <a:xfrm flipV="1">
            <a:off x="1582738" y="1952625"/>
            <a:ext cx="76200" cy="57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7" name="Line 37"/>
          <p:cNvSpPr>
            <a:spLocks noChangeShapeType="1"/>
          </p:cNvSpPr>
          <p:nvPr/>
        </p:nvSpPr>
        <p:spPr bwMode="auto">
          <a:xfrm>
            <a:off x="1363663" y="3224213"/>
            <a:ext cx="128587"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8" name="Line 38"/>
          <p:cNvSpPr>
            <a:spLocks noChangeShapeType="1"/>
          </p:cNvSpPr>
          <p:nvPr/>
        </p:nvSpPr>
        <p:spPr bwMode="auto">
          <a:xfrm flipV="1">
            <a:off x="3097213" y="3314700"/>
            <a:ext cx="61912" cy="47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59" name="Line 39"/>
          <p:cNvSpPr>
            <a:spLocks noChangeShapeType="1"/>
          </p:cNvSpPr>
          <p:nvPr/>
        </p:nvSpPr>
        <p:spPr bwMode="auto">
          <a:xfrm>
            <a:off x="3521075" y="3881438"/>
            <a:ext cx="714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0" name="Line 40"/>
          <p:cNvSpPr>
            <a:spLocks noChangeShapeType="1"/>
          </p:cNvSpPr>
          <p:nvPr/>
        </p:nvSpPr>
        <p:spPr bwMode="auto">
          <a:xfrm>
            <a:off x="3101975" y="1928813"/>
            <a:ext cx="85725" cy="80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1" name="Line 41"/>
          <p:cNvSpPr>
            <a:spLocks noChangeShapeType="1"/>
          </p:cNvSpPr>
          <p:nvPr/>
        </p:nvSpPr>
        <p:spPr bwMode="auto">
          <a:xfrm>
            <a:off x="4521200" y="2738438"/>
            <a:ext cx="904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2" name="Line 42"/>
          <p:cNvSpPr>
            <a:spLocks noChangeShapeType="1"/>
          </p:cNvSpPr>
          <p:nvPr/>
        </p:nvSpPr>
        <p:spPr bwMode="auto">
          <a:xfrm flipV="1">
            <a:off x="3930650" y="2019300"/>
            <a:ext cx="0" cy="80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3" name="Line 43"/>
          <p:cNvSpPr>
            <a:spLocks noChangeShapeType="1"/>
          </p:cNvSpPr>
          <p:nvPr/>
        </p:nvSpPr>
        <p:spPr bwMode="auto">
          <a:xfrm>
            <a:off x="3197225" y="1319213"/>
            <a:ext cx="104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4" name="Line 44"/>
          <p:cNvSpPr>
            <a:spLocks noChangeShapeType="1"/>
          </p:cNvSpPr>
          <p:nvPr/>
        </p:nvSpPr>
        <p:spPr bwMode="auto">
          <a:xfrm>
            <a:off x="5240338" y="1995488"/>
            <a:ext cx="114300" cy="57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5" name="Line 45"/>
          <p:cNvSpPr>
            <a:spLocks noChangeShapeType="1"/>
          </p:cNvSpPr>
          <p:nvPr/>
        </p:nvSpPr>
        <p:spPr bwMode="auto">
          <a:xfrm flipV="1">
            <a:off x="5635625" y="3267075"/>
            <a:ext cx="100013" cy="52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6" name="Line 46"/>
          <p:cNvSpPr>
            <a:spLocks noChangeShapeType="1"/>
          </p:cNvSpPr>
          <p:nvPr/>
        </p:nvSpPr>
        <p:spPr bwMode="auto">
          <a:xfrm>
            <a:off x="5845175" y="2733675"/>
            <a:ext cx="1190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7" name="Line 47"/>
          <p:cNvSpPr>
            <a:spLocks noChangeShapeType="1"/>
          </p:cNvSpPr>
          <p:nvPr/>
        </p:nvSpPr>
        <p:spPr bwMode="auto">
          <a:xfrm>
            <a:off x="4235450" y="3262313"/>
            <a:ext cx="52388" cy="95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8" name="Line 48"/>
          <p:cNvSpPr>
            <a:spLocks noChangeShapeType="1"/>
          </p:cNvSpPr>
          <p:nvPr/>
        </p:nvSpPr>
        <p:spPr bwMode="auto">
          <a:xfrm flipH="1">
            <a:off x="4991100" y="3162300"/>
            <a:ext cx="55563" cy="90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69" name="Line 49"/>
          <p:cNvSpPr>
            <a:spLocks noChangeShapeType="1"/>
          </p:cNvSpPr>
          <p:nvPr/>
        </p:nvSpPr>
        <p:spPr bwMode="auto">
          <a:xfrm>
            <a:off x="4659313" y="2076450"/>
            <a:ext cx="109537" cy="1000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0" name="Text Box 50"/>
          <p:cNvSpPr txBox="1">
            <a:spLocks noChangeArrowheads="1"/>
          </p:cNvSpPr>
          <p:nvPr/>
        </p:nvSpPr>
        <p:spPr bwMode="auto">
          <a:xfrm>
            <a:off x="5559425" y="950913"/>
            <a:ext cx="3352800" cy="36671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Final flow = last backward label</a:t>
            </a:r>
            <a:endParaRPr lang="en-US" altLang="en-US" b="0"/>
          </a:p>
        </p:txBody>
      </p:sp>
      <p:sp>
        <p:nvSpPr>
          <p:cNvPr id="5171" name="Text Box 51"/>
          <p:cNvSpPr txBox="1">
            <a:spLocks noChangeArrowheads="1"/>
          </p:cNvSpPr>
          <p:nvPr/>
        </p:nvSpPr>
        <p:spPr bwMode="auto">
          <a:xfrm>
            <a:off x="339725" y="5135563"/>
            <a:ext cx="4025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Capacity of cut = 8+2+11+3+7+9 = </a:t>
            </a:r>
            <a:r>
              <a:rPr lang="en-GB" altLang="en-US"/>
              <a:t>40</a:t>
            </a:r>
            <a:endParaRPr lang="en-US" altLang="en-US"/>
          </a:p>
        </p:txBody>
      </p:sp>
      <p:sp>
        <p:nvSpPr>
          <p:cNvPr id="5172" name="Text Box 52"/>
          <p:cNvSpPr txBox="1">
            <a:spLocks noChangeArrowheads="1"/>
          </p:cNvSpPr>
          <p:nvPr/>
        </p:nvSpPr>
        <p:spPr bwMode="auto">
          <a:xfrm>
            <a:off x="4581525" y="5135563"/>
            <a:ext cx="4013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Max flow = min cut, so flow optimal</a:t>
            </a:r>
            <a:endParaRPr lang="en-US" altLang="en-US"/>
          </a:p>
        </p:txBody>
      </p:sp>
      <p:sp>
        <p:nvSpPr>
          <p:cNvPr id="5173" name="Text Box 53"/>
          <p:cNvSpPr txBox="1">
            <a:spLocks noChangeArrowheads="1"/>
          </p:cNvSpPr>
          <p:nvPr/>
        </p:nvSpPr>
        <p:spPr bwMode="auto">
          <a:xfrm>
            <a:off x="5686425" y="5821363"/>
            <a:ext cx="290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Flow of oil through pipes</a:t>
            </a:r>
            <a:endParaRPr lang="en-US" altLang="en-US"/>
          </a:p>
        </p:txBody>
      </p:sp>
      <p:sp>
        <p:nvSpPr>
          <p:cNvPr id="5174" name="Text Box 54"/>
          <p:cNvSpPr txBox="1">
            <a:spLocks noChangeArrowheads="1"/>
          </p:cNvSpPr>
          <p:nvPr/>
        </p:nvSpPr>
        <p:spPr bwMode="auto">
          <a:xfrm>
            <a:off x="6153150" y="3262313"/>
            <a:ext cx="2787650" cy="17399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0"/>
              <a:t>The minimum cut must pass through saturated arcs directed from X to Y, but may also pass through unsaturated arcs directed from Y to X</a:t>
            </a:r>
            <a:endParaRPr lang="en-US" altLang="en-US" b="0"/>
          </a:p>
        </p:txBody>
      </p:sp>
      <p:sp>
        <p:nvSpPr>
          <p:cNvPr id="5175" name="Text Box 55"/>
          <p:cNvSpPr txBox="1">
            <a:spLocks noChangeArrowheads="1"/>
          </p:cNvSpPr>
          <p:nvPr/>
        </p:nvSpPr>
        <p:spPr bwMode="auto">
          <a:xfrm>
            <a:off x="6969125" y="1598613"/>
            <a:ext cx="1289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a:t>Saturated arcs</a:t>
            </a:r>
            <a:endParaRPr lang="en-US" altLang="en-US"/>
          </a:p>
        </p:txBody>
      </p:sp>
      <p:sp>
        <p:nvSpPr>
          <p:cNvPr id="5176" name="Oval 56"/>
          <p:cNvSpPr>
            <a:spLocks noChangeArrowheads="1"/>
          </p:cNvSpPr>
          <p:nvPr/>
        </p:nvSpPr>
        <p:spPr bwMode="auto">
          <a:xfrm>
            <a:off x="6934200" y="1536700"/>
            <a:ext cx="1333500" cy="685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77" name="Line 57"/>
          <p:cNvSpPr>
            <a:spLocks noChangeShapeType="1"/>
          </p:cNvSpPr>
          <p:nvPr/>
        </p:nvSpPr>
        <p:spPr bwMode="auto">
          <a:xfrm flipV="1">
            <a:off x="2387600" y="2743200"/>
            <a:ext cx="1536700" cy="11430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8" name="Line 58"/>
          <p:cNvSpPr>
            <a:spLocks noChangeShapeType="1"/>
          </p:cNvSpPr>
          <p:nvPr/>
        </p:nvSpPr>
        <p:spPr bwMode="auto">
          <a:xfrm>
            <a:off x="3911600" y="1320800"/>
            <a:ext cx="1397000" cy="14224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79" name="Oval 59"/>
          <p:cNvSpPr>
            <a:spLocks noChangeArrowheads="1"/>
          </p:cNvSpPr>
          <p:nvPr/>
        </p:nvSpPr>
        <p:spPr bwMode="auto">
          <a:xfrm>
            <a:off x="2057400" y="2444750"/>
            <a:ext cx="338138" cy="2476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17731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70"/>
                                        </p:tgtEl>
                                        <p:attrNameLst>
                                          <p:attrName>style.visibility</p:attrName>
                                        </p:attrNameLst>
                                      </p:cBhvr>
                                      <p:to>
                                        <p:strVal val="visible"/>
                                      </p:to>
                                    </p:set>
                                    <p:animEffect transition="in" filter="dissolve">
                                      <p:cBhvr>
                                        <p:cTn id="7" dur="500"/>
                                        <p:tgtEl>
                                          <p:spTgt spid="5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42"/>
                                        </p:tgtEl>
                                        <p:attrNameLst>
                                          <p:attrName>style.visibility</p:attrName>
                                        </p:attrNameLst>
                                      </p:cBhvr>
                                      <p:to>
                                        <p:strVal val="visible"/>
                                      </p:to>
                                    </p:set>
                                    <p:animEffect transition="in" filter="dissolve">
                                      <p:cBhvr>
                                        <p:cTn id="12" dur="500"/>
                                        <p:tgtEl>
                                          <p:spTgt spid="5142"/>
                                        </p:tgtEl>
                                      </p:cBhvr>
                                    </p:animEffect>
                                  </p:childTnLst>
                                </p:cTn>
                              </p:par>
                              <p:par>
                                <p:cTn id="13" presetID="9" presetClass="entr" presetSubtype="0" fill="hold" nodeType="withEffect">
                                  <p:stCondLst>
                                    <p:cond delay="0"/>
                                  </p:stCondLst>
                                  <p:childTnLst>
                                    <p:set>
                                      <p:cBhvr>
                                        <p:cTn id="14" dur="1" fill="hold">
                                          <p:stCondLst>
                                            <p:cond delay="0"/>
                                          </p:stCondLst>
                                        </p:cTn>
                                        <p:tgtEl>
                                          <p:spTgt spid="5133"/>
                                        </p:tgtEl>
                                        <p:attrNameLst>
                                          <p:attrName>style.visibility</p:attrName>
                                        </p:attrNameLst>
                                      </p:cBhvr>
                                      <p:to>
                                        <p:strVal val="visible"/>
                                      </p:to>
                                    </p:set>
                                    <p:animEffect transition="in" filter="dissolve">
                                      <p:cBhvr>
                                        <p:cTn id="15" dur="500"/>
                                        <p:tgtEl>
                                          <p:spTgt spid="5133"/>
                                        </p:tgtEl>
                                      </p:cBhvr>
                                    </p:animEffect>
                                  </p:childTnLst>
                                </p:cTn>
                              </p:par>
                              <p:par>
                                <p:cTn id="16" presetID="9" presetClass="entr" presetSubtype="0" fill="hold" nodeType="withEffect">
                                  <p:stCondLst>
                                    <p:cond delay="0"/>
                                  </p:stCondLst>
                                  <p:childTnLst>
                                    <p:set>
                                      <p:cBhvr>
                                        <p:cTn id="17" dur="1" fill="hold">
                                          <p:stCondLst>
                                            <p:cond delay="0"/>
                                          </p:stCondLst>
                                        </p:cTn>
                                        <p:tgtEl>
                                          <p:spTgt spid="5140"/>
                                        </p:tgtEl>
                                        <p:attrNameLst>
                                          <p:attrName>style.visibility</p:attrName>
                                        </p:attrNameLst>
                                      </p:cBhvr>
                                      <p:to>
                                        <p:strVal val="visible"/>
                                      </p:to>
                                    </p:set>
                                    <p:animEffect transition="in" filter="dissolve">
                                      <p:cBhvr>
                                        <p:cTn id="18" dur="500"/>
                                        <p:tgtEl>
                                          <p:spTgt spid="5140"/>
                                        </p:tgtEl>
                                      </p:cBhvr>
                                    </p:animEffect>
                                  </p:childTnLst>
                                </p:cTn>
                              </p:par>
                              <p:par>
                                <p:cTn id="19" presetID="9" presetClass="entr" presetSubtype="0" fill="hold" nodeType="withEffect">
                                  <p:stCondLst>
                                    <p:cond delay="0"/>
                                  </p:stCondLst>
                                  <p:childTnLst>
                                    <p:set>
                                      <p:cBhvr>
                                        <p:cTn id="20" dur="1" fill="hold">
                                          <p:stCondLst>
                                            <p:cond delay="0"/>
                                          </p:stCondLst>
                                        </p:cTn>
                                        <p:tgtEl>
                                          <p:spTgt spid="5144"/>
                                        </p:tgtEl>
                                        <p:attrNameLst>
                                          <p:attrName>style.visibility</p:attrName>
                                        </p:attrNameLst>
                                      </p:cBhvr>
                                      <p:to>
                                        <p:strVal val="visible"/>
                                      </p:to>
                                    </p:set>
                                    <p:animEffect transition="in" filter="dissolve">
                                      <p:cBhvr>
                                        <p:cTn id="21" dur="500"/>
                                        <p:tgtEl>
                                          <p:spTgt spid="5144"/>
                                        </p:tgtEl>
                                      </p:cBhvr>
                                    </p:animEffect>
                                  </p:childTnLst>
                                </p:cTn>
                              </p:par>
                              <p:par>
                                <p:cTn id="22" presetID="9" presetClass="entr" presetSubtype="0" fill="hold" nodeType="withEffect">
                                  <p:stCondLst>
                                    <p:cond delay="0"/>
                                  </p:stCondLst>
                                  <p:childTnLst>
                                    <p:set>
                                      <p:cBhvr>
                                        <p:cTn id="23" dur="1" fill="hold">
                                          <p:stCondLst>
                                            <p:cond delay="0"/>
                                          </p:stCondLst>
                                        </p:cTn>
                                        <p:tgtEl>
                                          <p:spTgt spid="5143"/>
                                        </p:tgtEl>
                                        <p:attrNameLst>
                                          <p:attrName>style.visibility</p:attrName>
                                        </p:attrNameLst>
                                      </p:cBhvr>
                                      <p:to>
                                        <p:strVal val="visible"/>
                                      </p:to>
                                    </p:set>
                                    <p:animEffect transition="in" filter="dissolve">
                                      <p:cBhvr>
                                        <p:cTn id="24" dur="500"/>
                                        <p:tgtEl>
                                          <p:spTgt spid="5143"/>
                                        </p:tgtEl>
                                      </p:cBhvr>
                                    </p:animEffect>
                                  </p:childTnLst>
                                </p:cTn>
                              </p:par>
                              <p:par>
                                <p:cTn id="25" presetID="9" presetClass="entr" presetSubtype="0" fill="hold" nodeType="withEffect">
                                  <p:stCondLst>
                                    <p:cond delay="0"/>
                                  </p:stCondLst>
                                  <p:childTnLst>
                                    <p:set>
                                      <p:cBhvr>
                                        <p:cTn id="26" dur="1" fill="hold">
                                          <p:stCondLst>
                                            <p:cond delay="0"/>
                                          </p:stCondLst>
                                        </p:cTn>
                                        <p:tgtEl>
                                          <p:spTgt spid="5136"/>
                                        </p:tgtEl>
                                        <p:attrNameLst>
                                          <p:attrName>style.visibility</p:attrName>
                                        </p:attrNameLst>
                                      </p:cBhvr>
                                      <p:to>
                                        <p:strVal val="visible"/>
                                      </p:to>
                                    </p:set>
                                    <p:animEffect transition="in" filter="dissolve">
                                      <p:cBhvr>
                                        <p:cTn id="27" dur="500"/>
                                        <p:tgtEl>
                                          <p:spTgt spid="5136"/>
                                        </p:tgtEl>
                                      </p:cBhvr>
                                    </p:animEffect>
                                  </p:childTnLst>
                                </p:cTn>
                              </p:par>
                              <p:par>
                                <p:cTn id="28" presetID="9" presetClass="entr" presetSubtype="0" fill="hold" nodeType="withEffect">
                                  <p:stCondLst>
                                    <p:cond delay="0"/>
                                  </p:stCondLst>
                                  <p:childTnLst>
                                    <p:set>
                                      <p:cBhvr>
                                        <p:cTn id="29" dur="1" fill="hold">
                                          <p:stCondLst>
                                            <p:cond delay="0"/>
                                          </p:stCondLst>
                                        </p:cTn>
                                        <p:tgtEl>
                                          <p:spTgt spid="5134"/>
                                        </p:tgtEl>
                                        <p:attrNameLst>
                                          <p:attrName>style.visibility</p:attrName>
                                        </p:attrNameLst>
                                      </p:cBhvr>
                                      <p:to>
                                        <p:strVal val="visible"/>
                                      </p:to>
                                    </p:set>
                                    <p:animEffect transition="in" filter="dissolve">
                                      <p:cBhvr>
                                        <p:cTn id="30" dur="500"/>
                                        <p:tgtEl>
                                          <p:spTgt spid="5134"/>
                                        </p:tgtEl>
                                      </p:cBhvr>
                                    </p:animEffect>
                                  </p:childTnLst>
                                </p:cTn>
                              </p:par>
                              <p:par>
                                <p:cTn id="31" presetID="9" presetClass="entr" presetSubtype="0" fill="hold" nodeType="withEffect">
                                  <p:stCondLst>
                                    <p:cond delay="0"/>
                                  </p:stCondLst>
                                  <p:childTnLst>
                                    <p:set>
                                      <p:cBhvr>
                                        <p:cTn id="32" dur="1" fill="hold">
                                          <p:stCondLst>
                                            <p:cond delay="0"/>
                                          </p:stCondLst>
                                        </p:cTn>
                                        <p:tgtEl>
                                          <p:spTgt spid="5146"/>
                                        </p:tgtEl>
                                        <p:attrNameLst>
                                          <p:attrName>style.visibility</p:attrName>
                                        </p:attrNameLst>
                                      </p:cBhvr>
                                      <p:to>
                                        <p:strVal val="visible"/>
                                      </p:to>
                                    </p:set>
                                    <p:animEffect transition="in" filter="dissolve">
                                      <p:cBhvr>
                                        <p:cTn id="33" dur="500"/>
                                        <p:tgtEl>
                                          <p:spTgt spid="5146"/>
                                        </p:tgtEl>
                                      </p:cBhvr>
                                    </p:animEffect>
                                  </p:childTnLst>
                                </p:cTn>
                              </p:par>
                              <p:par>
                                <p:cTn id="34" presetID="9" presetClass="entr" presetSubtype="0" fill="hold" nodeType="withEffect">
                                  <p:stCondLst>
                                    <p:cond delay="0"/>
                                  </p:stCondLst>
                                  <p:childTnLst>
                                    <p:set>
                                      <p:cBhvr>
                                        <p:cTn id="35" dur="1" fill="hold">
                                          <p:stCondLst>
                                            <p:cond delay="0"/>
                                          </p:stCondLst>
                                        </p:cTn>
                                        <p:tgtEl>
                                          <p:spTgt spid="5141"/>
                                        </p:tgtEl>
                                        <p:attrNameLst>
                                          <p:attrName>style.visibility</p:attrName>
                                        </p:attrNameLst>
                                      </p:cBhvr>
                                      <p:to>
                                        <p:strVal val="visible"/>
                                      </p:to>
                                    </p:set>
                                    <p:animEffect transition="in" filter="dissolve">
                                      <p:cBhvr>
                                        <p:cTn id="36" dur="500"/>
                                        <p:tgtEl>
                                          <p:spTgt spid="5141"/>
                                        </p:tgtEl>
                                      </p:cBhvr>
                                    </p:animEffect>
                                  </p:childTnLst>
                                </p:cTn>
                              </p:par>
                              <p:par>
                                <p:cTn id="37" presetID="9" presetClass="entr" presetSubtype="0" fill="hold" nodeType="withEffect">
                                  <p:stCondLst>
                                    <p:cond delay="0"/>
                                  </p:stCondLst>
                                  <p:childTnLst>
                                    <p:set>
                                      <p:cBhvr>
                                        <p:cTn id="38" dur="1" fill="hold">
                                          <p:stCondLst>
                                            <p:cond delay="0"/>
                                          </p:stCondLst>
                                        </p:cTn>
                                        <p:tgtEl>
                                          <p:spTgt spid="5137"/>
                                        </p:tgtEl>
                                        <p:attrNameLst>
                                          <p:attrName>style.visibility</p:attrName>
                                        </p:attrNameLst>
                                      </p:cBhvr>
                                      <p:to>
                                        <p:strVal val="visible"/>
                                      </p:to>
                                    </p:set>
                                    <p:animEffect transition="in" filter="dissolve">
                                      <p:cBhvr>
                                        <p:cTn id="39" dur="500"/>
                                        <p:tgtEl>
                                          <p:spTgt spid="5137"/>
                                        </p:tgtEl>
                                      </p:cBhvr>
                                    </p:animEffect>
                                  </p:childTnLst>
                                </p:cTn>
                              </p:par>
                              <p:par>
                                <p:cTn id="40" presetID="9" presetClass="entr" presetSubtype="0" fill="hold" nodeType="withEffect">
                                  <p:stCondLst>
                                    <p:cond delay="0"/>
                                  </p:stCondLst>
                                  <p:childTnLst>
                                    <p:set>
                                      <p:cBhvr>
                                        <p:cTn id="41" dur="1" fill="hold">
                                          <p:stCondLst>
                                            <p:cond delay="0"/>
                                          </p:stCondLst>
                                        </p:cTn>
                                        <p:tgtEl>
                                          <p:spTgt spid="5138"/>
                                        </p:tgtEl>
                                        <p:attrNameLst>
                                          <p:attrName>style.visibility</p:attrName>
                                        </p:attrNameLst>
                                      </p:cBhvr>
                                      <p:to>
                                        <p:strVal val="visible"/>
                                      </p:to>
                                    </p:set>
                                    <p:animEffect transition="in" filter="dissolve">
                                      <p:cBhvr>
                                        <p:cTn id="42" dur="500"/>
                                        <p:tgtEl>
                                          <p:spTgt spid="5138"/>
                                        </p:tgtEl>
                                      </p:cBhvr>
                                    </p:animEffect>
                                  </p:childTnLst>
                                </p:cTn>
                              </p:par>
                              <p:par>
                                <p:cTn id="43" presetID="9" presetClass="entr" presetSubtype="0" fill="hold" nodeType="withEffect">
                                  <p:stCondLst>
                                    <p:cond delay="0"/>
                                  </p:stCondLst>
                                  <p:childTnLst>
                                    <p:set>
                                      <p:cBhvr>
                                        <p:cTn id="44" dur="1" fill="hold">
                                          <p:stCondLst>
                                            <p:cond delay="0"/>
                                          </p:stCondLst>
                                        </p:cTn>
                                        <p:tgtEl>
                                          <p:spTgt spid="5147"/>
                                        </p:tgtEl>
                                        <p:attrNameLst>
                                          <p:attrName>style.visibility</p:attrName>
                                        </p:attrNameLst>
                                      </p:cBhvr>
                                      <p:to>
                                        <p:strVal val="visible"/>
                                      </p:to>
                                    </p:set>
                                    <p:animEffect transition="in" filter="dissolve">
                                      <p:cBhvr>
                                        <p:cTn id="45" dur="500"/>
                                        <p:tgtEl>
                                          <p:spTgt spid="5147"/>
                                        </p:tgtEl>
                                      </p:cBhvr>
                                    </p:animEffect>
                                  </p:childTnLst>
                                </p:cTn>
                              </p:par>
                              <p:par>
                                <p:cTn id="46" presetID="9" presetClass="entr" presetSubtype="0" fill="hold" nodeType="withEffect">
                                  <p:stCondLst>
                                    <p:cond delay="0"/>
                                  </p:stCondLst>
                                  <p:childTnLst>
                                    <p:set>
                                      <p:cBhvr>
                                        <p:cTn id="47" dur="1" fill="hold">
                                          <p:stCondLst>
                                            <p:cond delay="0"/>
                                          </p:stCondLst>
                                        </p:cTn>
                                        <p:tgtEl>
                                          <p:spTgt spid="5145"/>
                                        </p:tgtEl>
                                        <p:attrNameLst>
                                          <p:attrName>style.visibility</p:attrName>
                                        </p:attrNameLst>
                                      </p:cBhvr>
                                      <p:to>
                                        <p:strVal val="visible"/>
                                      </p:to>
                                    </p:set>
                                    <p:animEffect transition="in" filter="dissolve">
                                      <p:cBhvr>
                                        <p:cTn id="48" dur="500"/>
                                        <p:tgtEl>
                                          <p:spTgt spid="5145"/>
                                        </p:tgtEl>
                                      </p:cBhvr>
                                    </p:animEffect>
                                  </p:childTnLst>
                                </p:cTn>
                              </p:par>
                              <p:par>
                                <p:cTn id="49" presetID="9" presetClass="entr" presetSubtype="0" fill="hold" nodeType="withEffect">
                                  <p:stCondLst>
                                    <p:cond delay="0"/>
                                  </p:stCondLst>
                                  <p:childTnLst>
                                    <p:set>
                                      <p:cBhvr>
                                        <p:cTn id="50" dur="1" fill="hold">
                                          <p:stCondLst>
                                            <p:cond delay="0"/>
                                          </p:stCondLst>
                                        </p:cTn>
                                        <p:tgtEl>
                                          <p:spTgt spid="5139"/>
                                        </p:tgtEl>
                                        <p:attrNameLst>
                                          <p:attrName>style.visibility</p:attrName>
                                        </p:attrNameLst>
                                      </p:cBhvr>
                                      <p:to>
                                        <p:strVal val="visible"/>
                                      </p:to>
                                    </p:set>
                                    <p:animEffect transition="in" filter="dissolve">
                                      <p:cBhvr>
                                        <p:cTn id="51" dur="500"/>
                                        <p:tgtEl>
                                          <p:spTgt spid="5139"/>
                                        </p:tgtEl>
                                      </p:cBhvr>
                                    </p:animEffect>
                                  </p:childTnLst>
                                </p:cTn>
                              </p:par>
                              <p:par>
                                <p:cTn id="52" presetID="9" presetClass="entr" presetSubtype="0" fill="hold" nodeType="withEffect">
                                  <p:stCondLst>
                                    <p:cond delay="0"/>
                                  </p:stCondLst>
                                  <p:childTnLst>
                                    <p:set>
                                      <p:cBhvr>
                                        <p:cTn id="53" dur="1" fill="hold">
                                          <p:stCondLst>
                                            <p:cond delay="0"/>
                                          </p:stCondLst>
                                        </p:cTn>
                                        <p:tgtEl>
                                          <p:spTgt spid="5135"/>
                                        </p:tgtEl>
                                        <p:attrNameLst>
                                          <p:attrName>style.visibility</p:attrName>
                                        </p:attrNameLst>
                                      </p:cBhvr>
                                      <p:to>
                                        <p:strVal val="visible"/>
                                      </p:to>
                                    </p:set>
                                    <p:animEffect transition="in" filter="dissolve">
                                      <p:cBhvr>
                                        <p:cTn id="54" dur="500"/>
                                        <p:tgtEl>
                                          <p:spTgt spid="513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175"/>
                                        </p:tgtEl>
                                        <p:attrNameLst>
                                          <p:attrName>style.visibility</p:attrName>
                                        </p:attrNameLst>
                                      </p:cBhvr>
                                      <p:to>
                                        <p:strVal val="visible"/>
                                      </p:to>
                                    </p:set>
                                    <p:animEffect transition="in" filter="dissolve">
                                      <p:cBhvr>
                                        <p:cTn id="59" dur="500"/>
                                        <p:tgtEl>
                                          <p:spTgt spid="5175"/>
                                        </p:tgtEl>
                                      </p:cBhvr>
                                    </p:animEffect>
                                  </p:childTnLst>
                                </p:cTn>
                              </p:par>
                              <p:par>
                                <p:cTn id="60" presetID="9" presetClass="entr" presetSubtype="0" fill="hold" nodeType="withEffect">
                                  <p:stCondLst>
                                    <p:cond delay="0"/>
                                  </p:stCondLst>
                                  <p:childTnLst>
                                    <p:set>
                                      <p:cBhvr>
                                        <p:cTn id="61" dur="1" fill="hold">
                                          <p:stCondLst>
                                            <p:cond delay="0"/>
                                          </p:stCondLst>
                                        </p:cTn>
                                        <p:tgtEl>
                                          <p:spTgt spid="5176"/>
                                        </p:tgtEl>
                                        <p:attrNameLst>
                                          <p:attrName>style.visibility</p:attrName>
                                        </p:attrNameLst>
                                      </p:cBhvr>
                                      <p:to>
                                        <p:strVal val="visible"/>
                                      </p:to>
                                    </p:set>
                                    <p:animEffect transition="in" filter="dissolve">
                                      <p:cBhvr>
                                        <p:cTn id="62" dur="500"/>
                                        <p:tgtEl>
                                          <p:spTgt spid="5176"/>
                                        </p:tgtEl>
                                      </p:cBhvr>
                                    </p:animEffect>
                                  </p:childTnLst>
                                </p:cTn>
                              </p:par>
                              <p:par>
                                <p:cTn id="63" presetID="9" presetClass="entr" presetSubtype="0" fill="hold" nodeType="withEffect">
                                  <p:stCondLst>
                                    <p:cond delay="0"/>
                                  </p:stCondLst>
                                  <p:childTnLst>
                                    <p:set>
                                      <p:cBhvr>
                                        <p:cTn id="64" dur="1" fill="hold">
                                          <p:stCondLst>
                                            <p:cond delay="0"/>
                                          </p:stCondLst>
                                        </p:cTn>
                                        <p:tgtEl>
                                          <p:spTgt spid="5148"/>
                                        </p:tgtEl>
                                        <p:attrNameLst>
                                          <p:attrName>style.visibility</p:attrName>
                                        </p:attrNameLst>
                                      </p:cBhvr>
                                      <p:to>
                                        <p:strVal val="visible"/>
                                      </p:to>
                                    </p:set>
                                    <p:animEffect transition="in" filter="dissolve">
                                      <p:cBhvr>
                                        <p:cTn id="65" dur="500"/>
                                        <p:tgtEl>
                                          <p:spTgt spid="5148"/>
                                        </p:tgtEl>
                                      </p:cBhvr>
                                    </p:animEffect>
                                  </p:childTnLst>
                                </p:cTn>
                              </p:par>
                              <p:par>
                                <p:cTn id="66" presetID="9" presetClass="entr" presetSubtype="0" fill="hold" nodeType="withEffect">
                                  <p:stCondLst>
                                    <p:cond delay="0"/>
                                  </p:stCondLst>
                                  <p:childTnLst>
                                    <p:set>
                                      <p:cBhvr>
                                        <p:cTn id="67" dur="1" fill="hold">
                                          <p:stCondLst>
                                            <p:cond delay="0"/>
                                          </p:stCondLst>
                                        </p:cTn>
                                        <p:tgtEl>
                                          <p:spTgt spid="5149"/>
                                        </p:tgtEl>
                                        <p:attrNameLst>
                                          <p:attrName>style.visibility</p:attrName>
                                        </p:attrNameLst>
                                      </p:cBhvr>
                                      <p:to>
                                        <p:strVal val="visible"/>
                                      </p:to>
                                    </p:set>
                                    <p:animEffect transition="in" filter="dissolve">
                                      <p:cBhvr>
                                        <p:cTn id="68" dur="500"/>
                                        <p:tgtEl>
                                          <p:spTgt spid="5149"/>
                                        </p:tgtEl>
                                      </p:cBhvr>
                                    </p:animEffect>
                                  </p:childTnLst>
                                </p:cTn>
                              </p:par>
                              <p:par>
                                <p:cTn id="69" presetID="9" presetClass="entr" presetSubtype="0" fill="hold" nodeType="withEffect">
                                  <p:stCondLst>
                                    <p:cond delay="0"/>
                                  </p:stCondLst>
                                  <p:childTnLst>
                                    <p:set>
                                      <p:cBhvr>
                                        <p:cTn id="70" dur="1" fill="hold">
                                          <p:stCondLst>
                                            <p:cond delay="0"/>
                                          </p:stCondLst>
                                        </p:cTn>
                                        <p:tgtEl>
                                          <p:spTgt spid="5150"/>
                                        </p:tgtEl>
                                        <p:attrNameLst>
                                          <p:attrName>style.visibility</p:attrName>
                                        </p:attrNameLst>
                                      </p:cBhvr>
                                      <p:to>
                                        <p:strVal val="visible"/>
                                      </p:to>
                                    </p:set>
                                    <p:animEffect transition="in" filter="dissolve">
                                      <p:cBhvr>
                                        <p:cTn id="71" dur="500"/>
                                        <p:tgtEl>
                                          <p:spTgt spid="5150"/>
                                        </p:tgtEl>
                                      </p:cBhvr>
                                    </p:animEffect>
                                  </p:childTnLst>
                                </p:cTn>
                              </p:par>
                              <p:par>
                                <p:cTn id="72" presetID="9" presetClass="entr" presetSubtype="0" fill="hold" nodeType="withEffect">
                                  <p:stCondLst>
                                    <p:cond delay="0"/>
                                  </p:stCondLst>
                                  <p:childTnLst>
                                    <p:set>
                                      <p:cBhvr>
                                        <p:cTn id="73" dur="1" fill="hold">
                                          <p:stCondLst>
                                            <p:cond delay="0"/>
                                          </p:stCondLst>
                                        </p:cTn>
                                        <p:tgtEl>
                                          <p:spTgt spid="5151"/>
                                        </p:tgtEl>
                                        <p:attrNameLst>
                                          <p:attrName>style.visibility</p:attrName>
                                        </p:attrNameLst>
                                      </p:cBhvr>
                                      <p:to>
                                        <p:strVal val="visible"/>
                                      </p:to>
                                    </p:set>
                                    <p:animEffect transition="in" filter="dissolve">
                                      <p:cBhvr>
                                        <p:cTn id="74" dur="500"/>
                                        <p:tgtEl>
                                          <p:spTgt spid="5151"/>
                                        </p:tgtEl>
                                      </p:cBhvr>
                                    </p:animEffect>
                                  </p:childTnLst>
                                </p:cTn>
                              </p:par>
                              <p:par>
                                <p:cTn id="75" presetID="9" presetClass="entr" presetSubtype="0" fill="hold" nodeType="withEffect">
                                  <p:stCondLst>
                                    <p:cond delay="0"/>
                                  </p:stCondLst>
                                  <p:childTnLst>
                                    <p:set>
                                      <p:cBhvr>
                                        <p:cTn id="76" dur="1" fill="hold">
                                          <p:stCondLst>
                                            <p:cond delay="0"/>
                                          </p:stCondLst>
                                        </p:cTn>
                                        <p:tgtEl>
                                          <p:spTgt spid="5152"/>
                                        </p:tgtEl>
                                        <p:attrNameLst>
                                          <p:attrName>style.visibility</p:attrName>
                                        </p:attrNameLst>
                                      </p:cBhvr>
                                      <p:to>
                                        <p:strVal val="visible"/>
                                      </p:to>
                                    </p:set>
                                    <p:animEffect transition="in" filter="dissolve">
                                      <p:cBhvr>
                                        <p:cTn id="77" dur="500"/>
                                        <p:tgtEl>
                                          <p:spTgt spid="5152"/>
                                        </p:tgtEl>
                                      </p:cBhvr>
                                    </p:animEffect>
                                  </p:childTnLst>
                                </p:cTn>
                              </p:par>
                              <p:par>
                                <p:cTn id="78" presetID="9" presetClass="entr" presetSubtype="0" fill="hold" nodeType="withEffect">
                                  <p:stCondLst>
                                    <p:cond delay="0"/>
                                  </p:stCondLst>
                                  <p:childTnLst>
                                    <p:set>
                                      <p:cBhvr>
                                        <p:cTn id="79" dur="1" fill="hold">
                                          <p:stCondLst>
                                            <p:cond delay="0"/>
                                          </p:stCondLst>
                                        </p:cTn>
                                        <p:tgtEl>
                                          <p:spTgt spid="5153"/>
                                        </p:tgtEl>
                                        <p:attrNameLst>
                                          <p:attrName>style.visibility</p:attrName>
                                        </p:attrNameLst>
                                      </p:cBhvr>
                                      <p:to>
                                        <p:strVal val="visible"/>
                                      </p:to>
                                    </p:set>
                                    <p:animEffect transition="in" filter="dissolve">
                                      <p:cBhvr>
                                        <p:cTn id="80" dur="500"/>
                                        <p:tgtEl>
                                          <p:spTgt spid="515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nodeType="clickEffect">
                                  <p:stCondLst>
                                    <p:cond delay="0"/>
                                  </p:stCondLst>
                                  <p:childTnLst>
                                    <p:set>
                                      <p:cBhvr>
                                        <p:cTn id="84" dur="1" fill="hold">
                                          <p:stCondLst>
                                            <p:cond delay="0"/>
                                          </p:stCondLst>
                                        </p:cTn>
                                        <p:tgtEl>
                                          <p:spTgt spid="5154"/>
                                        </p:tgtEl>
                                        <p:attrNameLst>
                                          <p:attrName>style.visibility</p:attrName>
                                        </p:attrNameLst>
                                      </p:cBhvr>
                                      <p:to>
                                        <p:strVal val="visible"/>
                                      </p:to>
                                    </p:set>
                                    <p:animEffect transition="in" filter="dissolve">
                                      <p:cBhvr>
                                        <p:cTn id="85" dur="500"/>
                                        <p:tgtEl>
                                          <p:spTgt spid="515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5174"/>
                                        </p:tgtEl>
                                        <p:attrNameLst>
                                          <p:attrName>style.visibility</p:attrName>
                                        </p:attrNameLst>
                                      </p:cBhvr>
                                      <p:to>
                                        <p:strVal val="visible"/>
                                      </p:to>
                                    </p:set>
                                    <p:animEffect transition="in" filter="dissolve">
                                      <p:cBhvr>
                                        <p:cTn id="90" dur="500"/>
                                        <p:tgtEl>
                                          <p:spTgt spid="5174"/>
                                        </p:tgtEl>
                                      </p:cBhvr>
                                    </p:animEffect>
                                  </p:childTnLst>
                                </p:cTn>
                              </p:par>
                              <p:par>
                                <p:cTn id="91" presetID="9" presetClass="entr" presetSubtype="0" fill="hold" nodeType="withEffect">
                                  <p:stCondLst>
                                    <p:cond delay="0"/>
                                  </p:stCondLst>
                                  <p:childTnLst>
                                    <p:set>
                                      <p:cBhvr>
                                        <p:cTn id="92" dur="1" fill="hold">
                                          <p:stCondLst>
                                            <p:cond delay="0"/>
                                          </p:stCondLst>
                                        </p:cTn>
                                        <p:tgtEl>
                                          <p:spTgt spid="5177"/>
                                        </p:tgtEl>
                                        <p:attrNameLst>
                                          <p:attrName>style.visibility</p:attrName>
                                        </p:attrNameLst>
                                      </p:cBhvr>
                                      <p:to>
                                        <p:strVal val="visible"/>
                                      </p:to>
                                    </p:set>
                                    <p:animEffect transition="in" filter="dissolve">
                                      <p:cBhvr>
                                        <p:cTn id="93" dur="500"/>
                                        <p:tgtEl>
                                          <p:spTgt spid="5177"/>
                                        </p:tgtEl>
                                      </p:cBhvr>
                                    </p:animEffect>
                                  </p:childTnLst>
                                </p:cTn>
                              </p:par>
                              <p:par>
                                <p:cTn id="94" presetID="9" presetClass="entr" presetSubtype="0" fill="hold" nodeType="withEffect">
                                  <p:stCondLst>
                                    <p:cond delay="0"/>
                                  </p:stCondLst>
                                  <p:childTnLst>
                                    <p:set>
                                      <p:cBhvr>
                                        <p:cTn id="95" dur="1" fill="hold">
                                          <p:stCondLst>
                                            <p:cond delay="0"/>
                                          </p:stCondLst>
                                        </p:cTn>
                                        <p:tgtEl>
                                          <p:spTgt spid="5178"/>
                                        </p:tgtEl>
                                        <p:attrNameLst>
                                          <p:attrName>style.visibility</p:attrName>
                                        </p:attrNameLst>
                                      </p:cBhvr>
                                      <p:to>
                                        <p:strVal val="visible"/>
                                      </p:to>
                                    </p:set>
                                    <p:animEffect transition="in" filter="dissolve">
                                      <p:cBhvr>
                                        <p:cTn id="96" dur="500"/>
                                        <p:tgtEl>
                                          <p:spTgt spid="5178"/>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5171"/>
                                        </p:tgtEl>
                                        <p:attrNameLst>
                                          <p:attrName>style.visibility</p:attrName>
                                        </p:attrNameLst>
                                      </p:cBhvr>
                                      <p:to>
                                        <p:strVal val="visible"/>
                                      </p:to>
                                    </p:set>
                                    <p:animEffect transition="in" filter="dissolve">
                                      <p:cBhvr>
                                        <p:cTn id="101" dur="500"/>
                                        <p:tgtEl>
                                          <p:spTgt spid="5171"/>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5172"/>
                                        </p:tgtEl>
                                        <p:attrNameLst>
                                          <p:attrName>style.visibility</p:attrName>
                                        </p:attrNameLst>
                                      </p:cBhvr>
                                      <p:to>
                                        <p:strVal val="visible"/>
                                      </p:to>
                                    </p:set>
                                    <p:animEffect transition="in" filter="dissolve">
                                      <p:cBhvr>
                                        <p:cTn id="106" dur="500"/>
                                        <p:tgtEl>
                                          <p:spTgt spid="5172"/>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5173"/>
                                        </p:tgtEl>
                                        <p:attrNameLst>
                                          <p:attrName>style.visibility</p:attrName>
                                        </p:attrNameLst>
                                      </p:cBhvr>
                                      <p:to>
                                        <p:strVal val="visible"/>
                                      </p:to>
                                    </p:set>
                                    <p:animEffect transition="in" filter="dissolve">
                                      <p:cBhvr>
                                        <p:cTn id="111" dur="500"/>
                                        <p:tgtEl>
                                          <p:spTgt spid="5173"/>
                                        </p:tgtEl>
                                      </p:cBhvr>
                                    </p:animEffect>
                                  </p:childTnLst>
                                </p:cTn>
                              </p:par>
                              <p:par>
                                <p:cTn id="112" presetID="9" presetClass="entr" presetSubtype="0" fill="hold" nodeType="withEffect">
                                  <p:stCondLst>
                                    <p:cond delay="0"/>
                                  </p:stCondLst>
                                  <p:childTnLst>
                                    <p:set>
                                      <p:cBhvr>
                                        <p:cTn id="113" dur="1" fill="hold">
                                          <p:stCondLst>
                                            <p:cond delay="0"/>
                                          </p:stCondLst>
                                        </p:cTn>
                                        <p:tgtEl>
                                          <p:spTgt spid="5179"/>
                                        </p:tgtEl>
                                        <p:attrNameLst>
                                          <p:attrName>style.visibility</p:attrName>
                                        </p:attrNameLst>
                                      </p:cBhvr>
                                      <p:to>
                                        <p:strVal val="visible"/>
                                      </p:to>
                                    </p:set>
                                    <p:animEffect transition="in" filter="dissolve">
                                      <p:cBhvr>
                                        <p:cTn id="114" dur="500"/>
                                        <p:tgtEl>
                                          <p:spTgt spid="5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0" grpId="0" animBg="1"/>
      <p:bldP spid="5171" grpId="0"/>
      <p:bldP spid="5172" grpId="0"/>
      <p:bldP spid="5173" grpId="0"/>
      <p:bldP spid="5174" grpId="0" animBg="1"/>
      <p:bldP spid="51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5613" y="2319338"/>
            <a:ext cx="6213475" cy="4538662"/>
          </a:xfrm>
          <a:prstGeom prst="rect">
            <a:avLst/>
          </a:prstGeom>
          <a:noFill/>
          <a:extLst>
            <a:ext uri="{909E8E84-426E-40DD-AFC4-6F175D3DCCD1}">
              <a14:hiddenFill xmlns:a14="http://schemas.microsoft.com/office/drawing/2010/main">
                <a:solidFill>
                  <a:srgbClr val="FFFFFF"/>
                </a:solidFill>
              </a14:hiddenFill>
            </a:ext>
          </a:extLst>
        </p:spPr>
      </p:pic>
      <p:sp>
        <p:nvSpPr>
          <p:cNvPr id="34822" name="Rectangle 6"/>
          <p:cNvSpPr>
            <a:spLocks noChangeArrowheads="1"/>
          </p:cNvSpPr>
          <p:nvPr/>
        </p:nvSpPr>
        <p:spPr bwMode="auto">
          <a:xfrm>
            <a:off x="266700" y="169863"/>
            <a:ext cx="7073900" cy="9429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9pPr>
          </a:lstStyle>
          <a:p>
            <a:r>
              <a:rPr lang="en-US" altLang="en-US" sz="1400">
                <a:cs typeface="Times New Roman" panose="02020603050405020304" pitchFamily="18" charset="0"/>
              </a:rPr>
              <a:t>WB17</a:t>
            </a:r>
            <a:r>
              <a:rPr lang="en-US" altLang="en-US" sz="1400" b="0">
                <a:cs typeface="Times New Roman" panose="02020603050405020304" pitchFamily="18" charset="0"/>
              </a:rPr>
              <a:t> The diagram shows a capacitated, directed network of pipes flowing from two oil fields F</a:t>
            </a:r>
            <a:r>
              <a:rPr lang="en-US" altLang="en-US" sz="1400" b="0" baseline="-25000">
                <a:cs typeface="Times New Roman" panose="02020603050405020304" pitchFamily="18" charset="0"/>
              </a:rPr>
              <a:t>1</a:t>
            </a:r>
            <a:r>
              <a:rPr lang="en-US" altLang="en-US" sz="1400" b="0">
                <a:cs typeface="Times New Roman" panose="02020603050405020304" pitchFamily="18" charset="0"/>
              </a:rPr>
              <a:t> and F</a:t>
            </a:r>
            <a:r>
              <a:rPr lang="en-US" altLang="en-US" sz="1400" b="0" baseline="-25000">
                <a:cs typeface="Times New Roman" panose="02020603050405020304" pitchFamily="18" charset="0"/>
              </a:rPr>
              <a:t>2</a:t>
            </a:r>
            <a:r>
              <a:rPr lang="en-US" altLang="en-US" sz="1400" b="0">
                <a:cs typeface="Times New Roman" panose="02020603050405020304" pitchFamily="18" charset="0"/>
              </a:rPr>
              <a:t> to three refineries R</a:t>
            </a:r>
            <a:r>
              <a:rPr lang="en-US" altLang="en-US" sz="1400" b="0" baseline="-25000">
                <a:cs typeface="Times New Roman" panose="02020603050405020304" pitchFamily="18" charset="0"/>
              </a:rPr>
              <a:t>1</a:t>
            </a:r>
            <a:r>
              <a:rPr lang="en-US" altLang="en-US" sz="1400" b="0">
                <a:cs typeface="Times New Roman" panose="02020603050405020304" pitchFamily="18" charset="0"/>
              </a:rPr>
              <a:t>, R</a:t>
            </a:r>
            <a:r>
              <a:rPr lang="en-US" altLang="en-US" sz="1400" b="0" baseline="-25000">
                <a:cs typeface="Times New Roman" panose="02020603050405020304" pitchFamily="18" charset="0"/>
              </a:rPr>
              <a:t>2</a:t>
            </a:r>
            <a:r>
              <a:rPr lang="en-US" altLang="en-US" sz="1400" b="0">
                <a:cs typeface="Times New Roman" panose="02020603050405020304" pitchFamily="18" charset="0"/>
              </a:rPr>
              <a:t> and R</a:t>
            </a:r>
            <a:r>
              <a:rPr lang="en-US" altLang="en-US" sz="1400" b="0" baseline="-25000">
                <a:cs typeface="Times New Roman" panose="02020603050405020304" pitchFamily="18" charset="0"/>
              </a:rPr>
              <a:t>3</a:t>
            </a:r>
            <a:r>
              <a:rPr lang="en-US" altLang="en-US" sz="1400" b="0">
                <a:cs typeface="Times New Roman" panose="02020603050405020304" pitchFamily="18" charset="0"/>
              </a:rPr>
              <a:t>. The number on each arc represents the capacity of the pipe and the numbers in the circles represent a possible flow of 65. </a:t>
            </a:r>
            <a:endParaRPr lang="en-US" altLang="en-US" sz="1400" b="0"/>
          </a:p>
          <a:p>
            <a:pPr eaLnBrk="0" hangingPunct="0"/>
            <a:r>
              <a:rPr lang="en-US" altLang="en-US" sz="1400" b="0">
                <a:cs typeface="Times New Roman" panose="02020603050405020304" pitchFamily="18" charset="0"/>
              </a:rPr>
              <a:t>(a)	Find the value of </a:t>
            </a:r>
            <a:r>
              <a:rPr lang="en-US" altLang="en-US" sz="1400" b="0" i="1">
                <a:cs typeface="Times New Roman" panose="02020603050405020304" pitchFamily="18" charset="0"/>
              </a:rPr>
              <a:t>x</a:t>
            </a:r>
            <a:r>
              <a:rPr lang="en-US" altLang="en-US" sz="1400" b="0">
                <a:cs typeface="Times New Roman" panose="02020603050405020304" pitchFamily="18" charset="0"/>
              </a:rPr>
              <a:t> and the value of </a:t>
            </a:r>
            <a:r>
              <a:rPr lang="en-US" altLang="en-US" sz="1400" b="0" i="1">
                <a:cs typeface="Times New Roman" panose="02020603050405020304" pitchFamily="18" charset="0"/>
              </a:rPr>
              <a:t>y</a:t>
            </a:r>
            <a:r>
              <a:rPr lang="en-US" altLang="en-US" sz="1400" b="0">
                <a:cs typeface="Times New Roman" panose="02020603050405020304" pitchFamily="18" charset="0"/>
              </a:rPr>
              <a:t>.</a:t>
            </a:r>
            <a:endParaRPr lang="en-US" altLang="en-US" sz="1400"/>
          </a:p>
        </p:txBody>
      </p:sp>
      <p:sp>
        <p:nvSpPr>
          <p:cNvPr id="34825" name="Line 9"/>
          <p:cNvSpPr>
            <a:spLocks noChangeShapeType="1"/>
          </p:cNvSpPr>
          <p:nvPr/>
        </p:nvSpPr>
        <p:spPr bwMode="auto">
          <a:xfrm flipV="1">
            <a:off x="1382713" y="3830638"/>
            <a:ext cx="596900" cy="109220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26" name="Line 10"/>
          <p:cNvSpPr>
            <a:spLocks noChangeShapeType="1"/>
          </p:cNvSpPr>
          <p:nvPr/>
        </p:nvSpPr>
        <p:spPr bwMode="auto">
          <a:xfrm>
            <a:off x="1381125" y="4919663"/>
            <a:ext cx="601663" cy="124777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27" name="Line 11"/>
          <p:cNvSpPr>
            <a:spLocks noChangeShapeType="1"/>
          </p:cNvSpPr>
          <p:nvPr/>
        </p:nvSpPr>
        <p:spPr bwMode="auto">
          <a:xfrm flipV="1">
            <a:off x="1695450" y="4298950"/>
            <a:ext cx="30163" cy="58738"/>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28" name="Line 12"/>
          <p:cNvSpPr>
            <a:spLocks noChangeShapeType="1"/>
          </p:cNvSpPr>
          <p:nvPr/>
        </p:nvSpPr>
        <p:spPr bwMode="auto">
          <a:xfrm>
            <a:off x="1604963" y="5380038"/>
            <a:ext cx="47625" cy="104775"/>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29" name="Text Box 13"/>
          <p:cNvSpPr txBox="1">
            <a:spLocks noChangeArrowheads="1"/>
          </p:cNvSpPr>
          <p:nvPr/>
        </p:nvSpPr>
        <p:spPr bwMode="auto">
          <a:xfrm>
            <a:off x="1060450" y="47450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S</a:t>
            </a:r>
            <a:endParaRPr lang="en-US" altLang="en-US"/>
          </a:p>
        </p:txBody>
      </p:sp>
      <p:sp>
        <p:nvSpPr>
          <p:cNvPr id="34830" name="Text Box 14"/>
          <p:cNvSpPr txBox="1">
            <a:spLocks noChangeArrowheads="1"/>
          </p:cNvSpPr>
          <p:nvPr/>
        </p:nvSpPr>
        <p:spPr bwMode="auto">
          <a:xfrm>
            <a:off x="8820150" y="515143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T</a:t>
            </a:r>
            <a:endParaRPr lang="en-US" altLang="en-US"/>
          </a:p>
        </p:txBody>
      </p:sp>
      <p:sp>
        <p:nvSpPr>
          <p:cNvPr id="34831" name="Line 15"/>
          <p:cNvSpPr>
            <a:spLocks noChangeShapeType="1"/>
          </p:cNvSpPr>
          <p:nvPr/>
        </p:nvSpPr>
        <p:spPr bwMode="auto">
          <a:xfrm>
            <a:off x="7696200" y="4219575"/>
            <a:ext cx="1106488" cy="111125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32" name="Line 16"/>
          <p:cNvSpPr>
            <a:spLocks noChangeShapeType="1"/>
          </p:cNvSpPr>
          <p:nvPr/>
        </p:nvSpPr>
        <p:spPr bwMode="auto">
          <a:xfrm flipV="1">
            <a:off x="7694613" y="5332413"/>
            <a:ext cx="1106487" cy="14605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33" name="Line 17"/>
          <p:cNvSpPr>
            <a:spLocks noChangeShapeType="1"/>
          </p:cNvSpPr>
          <p:nvPr/>
        </p:nvSpPr>
        <p:spPr bwMode="auto">
          <a:xfrm flipV="1">
            <a:off x="7659688" y="5335588"/>
            <a:ext cx="1138237" cy="106680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34" name="Line 18"/>
          <p:cNvSpPr>
            <a:spLocks noChangeShapeType="1"/>
          </p:cNvSpPr>
          <p:nvPr/>
        </p:nvSpPr>
        <p:spPr bwMode="auto">
          <a:xfrm>
            <a:off x="8135938" y="4662488"/>
            <a:ext cx="80962" cy="84137"/>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35" name="Line 19"/>
          <p:cNvSpPr>
            <a:spLocks noChangeShapeType="1"/>
          </p:cNvSpPr>
          <p:nvPr/>
        </p:nvSpPr>
        <p:spPr bwMode="auto">
          <a:xfrm flipV="1">
            <a:off x="8215313" y="5400675"/>
            <a:ext cx="71437" cy="9525"/>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36" name="Line 20"/>
          <p:cNvSpPr>
            <a:spLocks noChangeShapeType="1"/>
          </p:cNvSpPr>
          <p:nvPr/>
        </p:nvSpPr>
        <p:spPr bwMode="auto">
          <a:xfrm flipV="1">
            <a:off x="8161338" y="5827713"/>
            <a:ext cx="106362" cy="103187"/>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37" name="Text Box 21"/>
          <p:cNvSpPr txBox="1">
            <a:spLocks noChangeArrowheads="1"/>
          </p:cNvSpPr>
          <p:nvPr/>
        </p:nvSpPr>
        <p:spPr bwMode="auto">
          <a:xfrm>
            <a:off x="5508625" y="4222750"/>
            <a:ext cx="2857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200" b="0">
                <a:latin typeface="Times New Roman" panose="02020603050405020304" pitchFamily="18" charset="0"/>
              </a:rPr>
              <a:t>8</a:t>
            </a:r>
            <a:endParaRPr lang="en-US" altLang="en-US">
              <a:latin typeface="Times New Roman" panose="02020603050405020304" pitchFamily="18" charset="0"/>
            </a:endParaRPr>
          </a:p>
        </p:txBody>
      </p:sp>
      <p:graphicFrame>
        <p:nvGraphicFramePr>
          <p:cNvPr id="34838" name="Object 22"/>
          <p:cNvGraphicFramePr>
            <a:graphicFrameLocks noChangeAspect="1"/>
          </p:cNvGraphicFramePr>
          <p:nvPr/>
        </p:nvGraphicFramePr>
        <p:xfrm>
          <a:off x="1412875" y="4143375"/>
          <a:ext cx="266700" cy="203200"/>
        </p:xfrm>
        <a:graphic>
          <a:graphicData uri="http://schemas.openxmlformats.org/presentationml/2006/ole">
            <mc:AlternateContent xmlns:mc="http://schemas.openxmlformats.org/markup-compatibility/2006">
              <mc:Choice xmlns:v="urn:schemas-microsoft-com:vml" Requires="v">
                <p:oleObj spid="_x0000_s16404" name="Equation" r:id="rId5" imgW="215640" imgH="164880" progId="Equation.3">
                  <p:embed/>
                </p:oleObj>
              </mc:Choice>
              <mc:Fallback>
                <p:oleObj name="Equation" r:id="rId5" imgW="215640" imgH="164880" progId="Equation.3">
                  <p:embed/>
                  <p:pic>
                    <p:nvPicPr>
                      <p:cNvPr id="34838"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875" y="4143375"/>
                        <a:ext cx="2667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39" name="Object 23"/>
          <p:cNvGraphicFramePr>
            <a:graphicFrameLocks noChangeAspect="1"/>
          </p:cNvGraphicFramePr>
          <p:nvPr/>
        </p:nvGraphicFramePr>
        <p:xfrm>
          <a:off x="1370013" y="5451475"/>
          <a:ext cx="250825" cy="203200"/>
        </p:xfrm>
        <a:graphic>
          <a:graphicData uri="http://schemas.openxmlformats.org/presentationml/2006/ole">
            <mc:AlternateContent xmlns:mc="http://schemas.openxmlformats.org/markup-compatibility/2006">
              <mc:Choice xmlns:v="urn:schemas-microsoft-com:vml" Requires="v">
                <p:oleObj spid="_x0000_s16405" name="Equation" r:id="rId7" imgW="203040" imgH="164880" progId="Equation.3">
                  <p:embed/>
                </p:oleObj>
              </mc:Choice>
              <mc:Fallback>
                <p:oleObj name="Equation" r:id="rId7" imgW="203040" imgH="164880" progId="Equation.3">
                  <p:embed/>
                  <p:pic>
                    <p:nvPicPr>
                      <p:cNvPr id="34839"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0013" y="5451475"/>
                        <a:ext cx="250825"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40" name="Object 24"/>
          <p:cNvGraphicFramePr>
            <a:graphicFrameLocks noChangeAspect="1"/>
          </p:cNvGraphicFramePr>
          <p:nvPr/>
        </p:nvGraphicFramePr>
        <p:xfrm>
          <a:off x="8208963" y="4498975"/>
          <a:ext cx="265112" cy="203200"/>
        </p:xfrm>
        <a:graphic>
          <a:graphicData uri="http://schemas.openxmlformats.org/presentationml/2006/ole">
            <mc:AlternateContent xmlns:mc="http://schemas.openxmlformats.org/markup-compatibility/2006">
              <mc:Choice xmlns:v="urn:schemas-microsoft-com:vml" Requires="v">
                <p:oleObj spid="_x0000_s16406" name="Equation" r:id="rId9" imgW="215640" imgH="164880" progId="Equation.3">
                  <p:embed/>
                </p:oleObj>
              </mc:Choice>
              <mc:Fallback>
                <p:oleObj name="Equation" r:id="rId9" imgW="215640" imgH="164880" progId="Equation.3">
                  <p:embed/>
                  <p:pic>
                    <p:nvPicPr>
                      <p:cNvPr id="34840"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08963" y="4498975"/>
                        <a:ext cx="265112"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41" name="Object 25"/>
          <p:cNvGraphicFramePr>
            <a:graphicFrameLocks noChangeAspect="1"/>
          </p:cNvGraphicFramePr>
          <p:nvPr/>
        </p:nvGraphicFramePr>
        <p:xfrm>
          <a:off x="8072438" y="5157788"/>
          <a:ext cx="266700" cy="219075"/>
        </p:xfrm>
        <a:graphic>
          <a:graphicData uri="http://schemas.openxmlformats.org/presentationml/2006/ole">
            <mc:AlternateContent xmlns:mc="http://schemas.openxmlformats.org/markup-compatibility/2006">
              <mc:Choice xmlns:v="urn:schemas-microsoft-com:vml" Requires="v">
                <p:oleObj spid="_x0000_s16407" name="Equation" r:id="rId11" imgW="215640" imgH="177480" progId="Equation.3">
                  <p:embed/>
                </p:oleObj>
              </mc:Choice>
              <mc:Fallback>
                <p:oleObj name="Equation" r:id="rId11" imgW="215640" imgH="177480" progId="Equation.3">
                  <p:embed/>
                  <p:pic>
                    <p:nvPicPr>
                      <p:cNvPr id="34841" name="Object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72438" y="5157788"/>
                        <a:ext cx="26670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42" name="Object 26"/>
          <p:cNvGraphicFramePr>
            <a:graphicFrameLocks noChangeAspect="1"/>
          </p:cNvGraphicFramePr>
          <p:nvPr/>
        </p:nvGraphicFramePr>
        <p:xfrm>
          <a:off x="8124825" y="5954713"/>
          <a:ext cx="250825" cy="219075"/>
        </p:xfrm>
        <a:graphic>
          <a:graphicData uri="http://schemas.openxmlformats.org/presentationml/2006/ole">
            <mc:AlternateContent xmlns:mc="http://schemas.openxmlformats.org/markup-compatibility/2006">
              <mc:Choice xmlns:v="urn:schemas-microsoft-com:vml" Requires="v">
                <p:oleObj spid="_x0000_s16408" name="Equation" r:id="rId13" imgW="203040" imgH="177480" progId="Equation.3">
                  <p:embed/>
                </p:oleObj>
              </mc:Choice>
              <mc:Fallback>
                <p:oleObj name="Equation" r:id="rId13" imgW="203040" imgH="177480" progId="Equation.3">
                  <p:embed/>
                  <p:pic>
                    <p:nvPicPr>
                      <p:cNvPr id="34842" name="Object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24825" y="5954713"/>
                        <a:ext cx="25082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44" name="Text Box 28"/>
          <p:cNvSpPr txBox="1">
            <a:spLocks noChangeArrowheads="1"/>
          </p:cNvSpPr>
          <p:nvPr/>
        </p:nvSpPr>
        <p:spPr bwMode="auto">
          <a:xfrm>
            <a:off x="898525" y="1624013"/>
            <a:ext cx="7496175" cy="51752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400" b="0"/>
              <a:t>If there is more than one sink/source, a </a:t>
            </a:r>
            <a:r>
              <a:rPr lang="en-GB" altLang="en-US" sz="1400"/>
              <a:t>supersink/source</a:t>
            </a:r>
            <a:r>
              <a:rPr lang="en-GB" altLang="en-US" sz="1400" b="0"/>
              <a:t> can be added to the diagram, with flow &amp; capacity equal to the total flow &amp; capacity of all sinks/sources coming into/out of it</a:t>
            </a:r>
            <a:endParaRPr lang="en-US" altLang="en-US" sz="1400" b="0"/>
          </a:p>
        </p:txBody>
      </p:sp>
      <p:graphicFrame>
        <p:nvGraphicFramePr>
          <p:cNvPr id="34845" name="Object 29"/>
          <p:cNvGraphicFramePr>
            <a:graphicFrameLocks noChangeAspect="1"/>
          </p:cNvGraphicFramePr>
          <p:nvPr/>
        </p:nvGraphicFramePr>
        <p:xfrm>
          <a:off x="3586163" y="1300163"/>
          <a:ext cx="1028700" cy="222250"/>
        </p:xfrm>
        <a:graphic>
          <a:graphicData uri="http://schemas.openxmlformats.org/presentationml/2006/ole">
            <mc:AlternateContent xmlns:mc="http://schemas.openxmlformats.org/markup-compatibility/2006">
              <mc:Choice xmlns:v="urn:schemas-microsoft-com:vml" Requires="v">
                <p:oleObj spid="_x0000_s16409" name="Equation" r:id="rId15" imgW="825480" imgH="177480" progId="Equation.3">
                  <p:embed/>
                </p:oleObj>
              </mc:Choice>
              <mc:Fallback>
                <p:oleObj name="Equation" r:id="rId15" imgW="825480" imgH="177480" progId="Equation.3">
                  <p:embed/>
                  <p:pic>
                    <p:nvPicPr>
                      <p:cNvPr id="34845"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6163" y="1300163"/>
                        <a:ext cx="1028700" cy="22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48" name="Text Box 32"/>
          <p:cNvSpPr txBox="1">
            <a:spLocks noChangeArrowheads="1"/>
          </p:cNvSpPr>
          <p:nvPr/>
        </p:nvSpPr>
        <p:spPr bwMode="auto">
          <a:xfrm>
            <a:off x="5424488" y="4567238"/>
            <a:ext cx="161925" cy="182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spAutoFit/>
          </a:bodyPr>
          <a:lstStyle/>
          <a:p>
            <a:r>
              <a:rPr lang="en-GB" altLang="en-US" sz="1200">
                <a:latin typeface="Times New Roman" panose="02020603050405020304" pitchFamily="18" charset="0"/>
              </a:rPr>
              <a:t>3</a:t>
            </a:r>
            <a:endParaRPr lang="en-US" altLang="en-US" sz="1200">
              <a:latin typeface="Times New Roman" panose="02020603050405020304" pitchFamily="18" charset="0"/>
            </a:endParaRPr>
          </a:p>
        </p:txBody>
      </p:sp>
      <p:graphicFrame>
        <p:nvGraphicFramePr>
          <p:cNvPr id="34850" name="Object 34"/>
          <p:cNvGraphicFramePr>
            <a:graphicFrameLocks noChangeAspect="1"/>
          </p:cNvGraphicFramePr>
          <p:nvPr/>
        </p:nvGraphicFramePr>
        <p:xfrm>
          <a:off x="5822950" y="1300163"/>
          <a:ext cx="1614488" cy="254000"/>
        </p:xfrm>
        <a:graphic>
          <a:graphicData uri="http://schemas.openxmlformats.org/presentationml/2006/ole">
            <mc:AlternateContent xmlns:mc="http://schemas.openxmlformats.org/markup-compatibility/2006">
              <mc:Choice xmlns:v="urn:schemas-microsoft-com:vml" Requires="v">
                <p:oleObj spid="_x0000_s16410" name="Equation" r:id="rId17" imgW="1295280" imgH="203040" progId="Equation.3">
                  <p:embed/>
                </p:oleObj>
              </mc:Choice>
              <mc:Fallback>
                <p:oleObj name="Equation" r:id="rId17" imgW="1295280" imgH="203040" progId="Equation.3">
                  <p:embed/>
                  <p:pic>
                    <p:nvPicPr>
                      <p:cNvPr id="34850" name="Object 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22950" y="1300163"/>
                        <a:ext cx="16144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51" name="Text Box 35"/>
          <p:cNvSpPr txBox="1">
            <a:spLocks noChangeArrowheads="1"/>
          </p:cNvSpPr>
          <p:nvPr/>
        </p:nvSpPr>
        <p:spPr bwMode="auto">
          <a:xfrm>
            <a:off x="3205163" y="6416675"/>
            <a:ext cx="225425" cy="182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spAutoFit/>
          </a:bodyPr>
          <a:lstStyle/>
          <a:p>
            <a:r>
              <a:rPr lang="en-GB" altLang="en-US" sz="1200">
                <a:latin typeface="Times New Roman" panose="02020603050405020304" pitchFamily="18" charset="0"/>
              </a:rPr>
              <a:t>26</a:t>
            </a:r>
            <a:endParaRPr lang="en-US" altLang="en-US" sz="1200">
              <a:latin typeface="Times New Roman" panose="02020603050405020304" pitchFamily="18" charset="0"/>
            </a:endParaRPr>
          </a:p>
        </p:txBody>
      </p:sp>
      <p:sp>
        <p:nvSpPr>
          <p:cNvPr id="34852" name="Line 36"/>
          <p:cNvSpPr>
            <a:spLocks noChangeShapeType="1"/>
          </p:cNvSpPr>
          <p:nvPr/>
        </p:nvSpPr>
        <p:spPr bwMode="auto">
          <a:xfrm flipV="1">
            <a:off x="4646613" y="2674938"/>
            <a:ext cx="1409700" cy="14541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53" name="Line 37"/>
          <p:cNvSpPr>
            <a:spLocks noChangeShapeType="1"/>
          </p:cNvSpPr>
          <p:nvPr/>
        </p:nvSpPr>
        <p:spPr bwMode="auto">
          <a:xfrm>
            <a:off x="4646613" y="4143375"/>
            <a:ext cx="2057400" cy="70326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54" name="Line 38"/>
          <p:cNvSpPr>
            <a:spLocks noChangeShapeType="1"/>
          </p:cNvSpPr>
          <p:nvPr/>
        </p:nvSpPr>
        <p:spPr bwMode="auto">
          <a:xfrm>
            <a:off x="1984375" y="3824288"/>
            <a:ext cx="2643188" cy="30321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55" name="Line 39"/>
          <p:cNvSpPr>
            <a:spLocks noChangeShapeType="1"/>
          </p:cNvSpPr>
          <p:nvPr/>
        </p:nvSpPr>
        <p:spPr bwMode="auto">
          <a:xfrm flipV="1">
            <a:off x="3046413" y="4141788"/>
            <a:ext cx="1595437" cy="78740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56" name="Text Box 40"/>
          <p:cNvSpPr txBox="1">
            <a:spLocks noChangeArrowheads="1"/>
          </p:cNvSpPr>
          <p:nvPr/>
        </p:nvSpPr>
        <p:spPr bwMode="auto">
          <a:xfrm>
            <a:off x="876300" y="1255713"/>
            <a:ext cx="238125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400" b="0"/>
              <a:t>Considering </a:t>
            </a:r>
            <a:r>
              <a:rPr lang="en-GB" altLang="en-US" sz="1400"/>
              <a:t>conservation</a:t>
            </a:r>
            <a:r>
              <a:rPr lang="en-GB" altLang="en-US" sz="1400" b="0"/>
              <a:t>:</a:t>
            </a:r>
            <a:endParaRPr lang="en-US" altLang="en-US" sz="1400" b="0"/>
          </a:p>
        </p:txBody>
      </p:sp>
      <p:sp>
        <p:nvSpPr>
          <p:cNvPr id="34857" name="Line 41"/>
          <p:cNvSpPr>
            <a:spLocks noChangeShapeType="1"/>
          </p:cNvSpPr>
          <p:nvPr/>
        </p:nvSpPr>
        <p:spPr bwMode="auto">
          <a:xfrm flipV="1">
            <a:off x="4795838" y="4846638"/>
            <a:ext cx="1914525" cy="14287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58" name="Line 42"/>
          <p:cNvSpPr>
            <a:spLocks noChangeShapeType="1"/>
          </p:cNvSpPr>
          <p:nvPr/>
        </p:nvSpPr>
        <p:spPr bwMode="auto">
          <a:xfrm flipV="1">
            <a:off x="4800600" y="5483225"/>
            <a:ext cx="2908300" cy="7874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59" name="Line 43"/>
          <p:cNvSpPr>
            <a:spLocks noChangeShapeType="1"/>
          </p:cNvSpPr>
          <p:nvPr/>
        </p:nvSpPr>
        <p:spPr bwMode="auto">
          <a:xfrm>
            <a:off x="3035300" y="4932363"/>
            <a:ext cx="1754188" cy="133032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60" name="Line 44"/>
          <p:cNvSpPr>
            <a:spLocks noChangeShapeType="1"/>
          </p:cNvSpPr>
          <p:nvPr/>
        </p:nvSpPr>
        <p:spPr bwMode="auto">
          <a:xfrm>
            <a:off x="1979613" y="6173788"/>
            <a:ext cx="2795587" cy="10160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61" name="Line 45"/>
          <p:cNvSpPr>
            <a:spLocks noChangeShapeType="1"/>
          </p:cNvSpPr>
          <p:nvPr/>
        </p:nvSpPr>
        <p:spPr bwMode="auto">
          <a:xfrm>
            <a:off x="4795838" y="6269038"/>
            <a:ext cx="2846387" cy="1365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34862" name="Object 46"/>
          <p:cNvGraphicFramePr>
            <a:graphicFrameLocks noChangeAspect="1"/>
          </p:cNvGraphicFramePr>
          <p:nvPr/>
        </p:nvGraphicFramePr>
        <p:xfrm>
          <a:off x="4645025" y="1300163"/>
          <a:ext cx="696913" cy="222250"/>
        </p:xfrm>
        <a:graphic>
          <a:graphicData uri="http://schemas.openxmlformats.org/presentationml/2006/ole">
            <mc:AlternateContent xmlns:mc="http://schemas.openxmlformats.org/markup-compatibility/2006">
              <mc:Choice xmlns:v="urn:schemas-microsoft-com:vml" Requires="v">
                <p:oleObj spid="_x0000_s16411" name="Equation" r:id="rId19" imgW="558720" imgH="177480" progId="Equation.3">
                  <p:embed/>
                </p:oleObj>
              </mc:Choice>
              <mc:Fallback>
                <p:oleObj name="Equation" r:id="rId19" imgW="558720" imgH="177480" progId="Equation.3">
                  <p:embed/>
                  <p:pic>
                    <p:nvPicPr>
                      <p:cNvPr id="34862" name="Object 4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5025" y="1300163"/>
                        <a:ext cx="696913" cy="22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63" name="Object 47"/>
          <p:cNvGraphicFramePr>
            <a:graphicFrameLocks noChangeAspect="1"/>
          </p:cNvGraphicFramePr>
          <p:nvPr/>
        </p:nvGraphicFramePr>
        <p:xfrm>
          <a:off x="7445375" y="1303338"/>
          <a:ext cx="808038" cy="254000"/>
        </p:xfrm>
        <a:graphic>
          <a:graphicData uri="http://schemas.openxmlformats.org/presentationml/2006/ole">
            <mc:AlternateContent xmlns:mc="http://schemas.openxmlformats.org/markup-compatibility/2006">
              <mc:Choice xmlns:v="urn:schemas-microsoft-com:vml" Requires="v">
                <p:oleObj spid="_x0000_s16412" name="Equation" r:id="rId21" imgW="647640" imgH="203040" progId="Equation.3">
                  <p:embed/>
                </p:oleObj>
              </mc:Choice>
              <mc:Fallback>
                <p:oleObj name="Equation" r:id="rId21" imgW="647640" imgH="203040" progId="Equation.3">
                  <p:embed/>
                  <p:pic>
                    <p:nvPicPr>
                      <p:cNvPr id="34863" name="Object 4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45375" y="1303338"/>
                        <a:ext cx="80803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64" name="Text Box 48"/>
          <p:cNvSpPr txBox="1">
            <a:spLocks noChangeArrowheads="1"/>
          </p:cNvSpPr>
          <p:nvPr/>
        </p:nvSpPr>
        <p:spPr bwMode="auto">
          <a:xfrm>
            <a:off x="1719263" y="4460875"/>
            <a:ext cx="225425" cy="182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spAutoFit/>
          </a:bodyPr>
          <a:lstStyle/>
          <a:p>
            <a:r>
              <a:rPr lang="en-GB" altLang="en-US" sz="1200">
                <a:latin typeface="Times New Roman" panose="02020603050405020304" pitchFamily="18" charset="0"/>
              </a:rPr>
              <a:t>29</a:t>
            </a:r>
            <a:endParaRPr lang="en-US" altLang="en-US" sz="1200">
              <a:latin typeface="Times New Roman" panose="02020603050405020304" pitchFamily="18" charset="0"/>
            </a:endParaRPr>
          </a:p>
        </p:txBody>
      </p:sp>
      <p:sp>
        <p:nvSpPr>
          <p:cNvPr id="34865" name="Oval 49"/>
          <p:cNvSpPr>
            <a:spLocks noChangeArrowheads="1"/>
          </p:cNvSpPr>
          <p:nvPr/>
        </p:nvSpPr>
        <p:spPr bwMode="auto">
          <a:xfrm>
            <a:off x="1666875" y="4394200"/>
            <a:ext cx="317500" cy="317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866" name="Text Box 50"/>
          <p:cNvSpPr txBox="1">
            <a:spLocks noChangeArrowheads="1"/>
          </p:cNvSpPr>
          <p:nvPr/>
        </p:nvSpPr>
        <p:spPr bwMode="auto">
          <a:xfrm>
            <a:off x="1728788" y="5281613"/>
            <a:ext cx="225425" cy="182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spAutoFit/>
          </a:bodyPr>
          <a:lstStyle/>
          <a:p>
            <a:r>
              <a:rPr lang="en-GB" altLang="en-US" sz="1200">
                <a:latin typeface="Times New Roman" panose="02020603050405020304" pitchFamily="18" charset="0"/>
              </a:rPr>
              <a:t>36</a:t>
            </a:r>
            <a:endParaRPr lang="en-US" altLang="en-US" sz="1200">
              <a:latin typeface="Times New Roman" panose="02020603050405020304" pitchFamily="18" charset="0"/>
            </a:endParaRPr>
          </a:p>
        </p:txBody>
      </p:sp>
      <p:sp>
        <p:nvSpPr>
          <p:cNvPr id="34867" name="Oval 51"/>
          <p:cNvSpPr>
            <a:spLocks noChangeArrowheads="1"/>
          </p:cNvSpPr>
          <p:nvPr/>
        </p:nvSpPr>
        <p:spPr bwMode="auto">
          <a:xfrm>
            <a:off x="1676400" y="5214938"/>
            <a:ext cx="317500" cy="317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868" name="Text Box 52"/>
          <p:cNvSpPr txBox="1">
            <a:spLocks noChangeArrowheads="1"/>
          </p:cNvSpPr>
          <p:nvPr/>
        </p:nvSpPr>
        <p:spPr bwMode="auto">
          <a:xfrm>
            <a:off x="7916863" y="4778375"/>
            <a:ext cx="225425" cy="182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spAutoFit/>
          </a:bodyPr>
          <a:lstStyle/>
          <a:p>
            <a:r>
              <a:rPr lang="en-GB" altLang="en-US" sz="1200">
                <a:latin typeface="Times New Roman" panose="02020603050405020304" pitchFamily="18" charset="0"/>
              </a:rPr>
              <a:t>31</a:t>
            </a:r>
            <a:endParaRPr lang="en-US" altLang="en-US" sz="1200">
              <a:latin typeface="Times New Roman" panose="02020603050405020304" pitchFamily="18" charset="0"/>
            </a:endParaRPr>
          </a:p>
        </p:txBody>
      </p:sp>
      <p:sp>
        <p:nvSpPr>
          <p:cNvPr id="34869" name="Oval 53"/>
          <p:cNvSpPr>
            <a:spLocks noChangeArrowheads="1"/>
          </p:cNvSpPr>
          <p:nvPr/>
        </p:nvSpPr>
        <p:spPr bwMode="auto">
          <a:xfrm>
            <a:off x="7883525" y="4711700"/>
            <a:ext cx="317500" cy="317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870" name="Text Box 54"/>
          <p:cNvSpPr txBox="1">
            <a:spLocks noChangeArrowheads="1"/>
          </p:cNvSpPr>
          <p:nvPr/>
        </p:nvSpPr>
        <p:spPr bwMode="auto">
          <a:xfrm>
            <a:off x="8145463" y="5489575"/>
            <a:ext cx="225425" cy="182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spAutoFit/>
          </a:bodyPr>
          <a:lstStyle/>
          <a:p>
            <a:r>
              <a:rPr lang="en-GB" altLang="en-US" sz="1200">
                <a:latin typeface="Times New Roman" panose="02020603050405020304" pitchFamily="18" charset="0"/>
              </a:rPr>
              <a:t>24</a:t>
            </a:r>
            <a:endParaRPr lang="en-US" altLang="en-US" sz="1200">
              <a:latin typeface="Times New Roman" panose="02020603050405020304" pitchFamily="18" charset="0"/>
            </a:endParaRPr>
          </a:p>
        </p:txBody>
      </p:sp>
      <p:sp>
        <p:nvSpPr>
          <p:cNvPr id="34871" name="Oval 55"/>
          <p:cNvSpPr>
            <a:spLocks noChangeArrowheads="1"/>
          </p:cNvSpPr>
          <p:nvPr/>
        </p:nvSpPr>
        <p:spPr bwMode="auto">
          <a:xfrm>
            <a:off x="8112125" y="5422900"/>
            <a:ext cx="317500" cy="317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872" name="Text Box 56"/>
          <p:cNvSpPr txBox="1">
            <a:spLocks noChangeArrowheads="1"/>
          </p:cNvSpPr>
          <p:nvPr/>
        </p:nvSpPr>
        <p:spPr bwMode="auto">
          <a:xfrm>
            <a:off x="7827963" y="5756275"/>
            <a:ext cx="225425" cy="182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spAutoFit/>
          </a:bodyPr>
          <a:lstStyle/>
          <a:p>
            <a:r>
              <a:rPr lang="en-GB" altLang="en-US" sz="1200">
                <a:latin typeface="Times New Roman" panose="02020603050405020304" pitchFamily="18" charset="0"/>
              </a:rPr>
              <a:t>10</a:t>
            </a:r>
            <a:endParaRPr lang="en-US" altLang="en-US" sz="1200">
              <a:latin typeface="Times New Roman" panose="02020603050405020304" pitchFamily="18" charset="0"/>
            </a:endParaRPr>
          </a:p>
        </p:txBody>
      </p:sp>
      <p:sp>
        <p:nvSpPr>
          <p:cNvPr id="34873" name="Oval 57"/>
          <p:cNvSpPr>
            <a:spLocks noChangeArrowheads="1"/>
          </p:cNvSpPr>
          <p:nvPr/>
        </p:nvSpPr>
        <p:spPr bwMode="auto">
          <a:xfrm>
            <a:off x="7794625" y="5689600"/>
            <a:ext cx="317500" cy="317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874" name="Rectangle 58"/>
          <p:cNvSpPr>
            <a:spLocks noChangeArrowheads="1"/>
          </p:cNvSpPr>
          <p:nvPr/>
        </p:nvSpPr>
        <p:spPr bwMode="auto">
          <a:xfrm>
            <a:off x="203200" y="2217738"/>
            <a:ext cx="1714500" cy="13684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9pPr>
          </a:lstStyle>
          <a:p>
            <a:pPr eaLnBrk="0" hangingPunct="0"/>
            <a:r>
              <a:rPr lang="en-US" altLang="en-US" sz="1400" b="0">
                <a:cs typeface="Times New Roman" panose="02020603050405020304" pitchFamily="18" charset="0"/>
              </a:rPr>
              <a:t>(b) On Diagram 1 below, add a supersource and a supersink, and arcs showing their minimum capacity</a:t>
            </a:r>
            <a:endParaRPr lang="en-US" altLang="en-US" sz="1400" b="0"/>
          </a:p>
        </p:txBody>
      </p:sp>
    </p:spTree>
    <p:extLst>
      <p:ext uri="{BB962C8B-B14F-4D97-AF65-F5344CB8AC3E}">
        <p14:creationId xmlns:p14="http://schemas.microsoft.com/office/powerpoint/2010/main" val="4205876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56"/>
                                        </p:tgtEl>
                                        <p:attrNameLst>
                                          <p:attrName>style.visibility</p:attrName>
                                        </p:attrNameLst>
                                      </p:cBhvr>
                                      <p:to>
                                        <p:strVal val="visible"/>
                                      </p:to>
                                    </p:set>
                                    <p:animEffect transition="in" filter="dissolve">
                                      <p:cBhvr>
                                        <p:cTn id="7" dur="500"/>
                                        <p:tgtEl>
                                          <p:spTgt spid="348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4852"/>
                                        </p:tgtEl>
                                        <p:attrNameLst>
                                          <p:attrName>style.visibility</p:attrName>
                                        </p:attrNameLst>
                                      </p:cBhvr>
                                      <p:to>
                                        <p:strVal val="visible"/>
                                      </p:to>
                                    </p:set>
                                    <p:animEffect transition="in" filter="dissolve">
                                      <p:cBhvr>
                                        <p:cTn id="12" dur="500"/>
                                        <p:tgtEl>
                                          <p:spTgt spid="34852"/>
                                        </p:tgtEl>
                                      </p:cBhvr>
                                    </p:animEffect>
                                  </p:childTnLst>
                                </p:cTn>
                              </p:par>
                              <p:par>
                                <p:cTn id="13" presetID="9" presetClass="entr" presetSubtype="0" fill="hold" nodeType="withEffect">
                                  <p:stCondLst>
                                    <p:cond delay="0"/>
                                  </p:stCondLst>
                                  <p:childTnLst>
                                    <p:set>
                                      <p:cBhvr>
                                        <p:cTn id="14" dur="1" fill="hold">
                                          <p:stCondLst>
                                            <p:cond delay="0"/>
                                          </p:stCondLst>
                                        </p:cTn>
                                        <p:tgtEl>
                                          <p:spTgt spid="34853"/>
                                        </p:tgtEl>
                                        <p:attrNameLst>
                                          <p:attrName>style.visibility</p:attrName>
                                        </p:attrNameLst>
                                      </p:cBhvr>
                                      <p:to>
                                        <p:strVal val="visible"/>
                                      </p:to>
                                    </p:set>
                                    <p:animEffect transition="in" filter="dissolve">
                                      <p:cBhvr>
                                        <p:cTn id="15" dur="500"/>
                                        <p:tgtEl>
                                          <p:spTgt spid="34853"/>
                                        </p:tgtEl>
                                      </p:cBhvr>
                                    </p:animEffect>
                                  </p:childTnLst>
                                </p:cTn>
                              </p:par>
                              <p:par>
                                <p:cTn id="16" presetID="9" presetClass="entr" presetSubtype="0" fill="hold" nodeType="withEffect">
                                  <p:stCondLst>
                                    <p:cond delay="0"/>
                                  </p:stCondLst>
                                  <p:childTnLst>
                                    <p:set>
                                      <p:cBhvr>
                                        <p:cTn id="17" dur="1" fill="hold">
                                          <p:stCondLst>
                                            <p:cond delay="0"/>
                                          </p:stCondLst>
                                        </p:cTn>
                                        <p:tgtEl>
                                          <p:spTgt spid="34854"/>
                                        </p:tgtEl>
                                        <p:attrNameLst>
                                          <p:attrName>style.visibility</p:attrName>
                                        </p:attrNameLst>
                                      </p:cBhvr>
                                      <p:to>
                                        <p:strVal val="visible"/>
                                      </p:to>
                                    </p:set>
                                    <p:animEffect transition="in" filter="dissolve">
                                      <p:cBhvr>
                                        <p:cTn id="18" dur="500"/>
                                        <p:tgtEl>
                                          <p:spTgt spid="34854"/>
                                        </p:tgtEl>
                                      </p:cBhvr>
                                    </p:animEffect>
                                  </p:childTnLst>
                                </p:cTn>
                              </p:par>
                              <p:par>
                                <p:cTn id="19" presetID="9" presetClass="entr" presetSubtype="0" fill="hold" nodeType="withEffect">
                                  <p:stCondLst>
                                    <p:cond delay="0"/>
                                  </p:stCondLst>
                                  <p:childTnLst>
                                    <p:set>
                                      <p:cBhvr>
                                        <p:cTn id="20" dur="1" fill="hold">
                                          <p:stCondLst>
                                            <p:cond delay="0"/>
                                          </p:stCondLst>
                                        </p:cTn>
                                        <p:tgtEl>
                                          <p:spTgt spid="34855"/>
                                        </p:tgtEl>
                                        <p:attrNameLst>
                                          <p:attrName>style.visibility</p:attrName>
                                        </p:attrNameLst>
                                      </p:cBhvr>
                                      <p:to>
                                        <p:strVal val="visible"/>
                                      </p:to>
                                    </p:set>
                                    <p:animEffect transition="in" filter="dissolve">
                                      <p:cBhvr>
                                        <p:cTn id="21" dur="500"/>
                                        <p:tgtEl>
                                          <p:spTgt spid="34855"/>
                                        </p:tgtEl>
                                      </p:cBhvr>
                                    </p:animEffect>
                                  </p:childTnLst>
                                </p:cTn>
                              </p:par>
                              <p:par>
                                <p:cTn id="22" presetID="9" presetClass="entr" presetSubtype="0" fill="hold" nodeType="withEffect">
                                  <p:stCondLst>
                                    <p:cond delay="0"/>
                                  </p:stCondLst>
                                  <p:childTnLst>
                                    <p:set>
                                      <p:cBhvr>
                                        <p:cTn id="23" dur="1" fill="hold">
                                          <p:stCondLst>
                                            <p:cond delay="0"/>
                                          </p:stCondLst>
                                        </p:cTn>
                                        <p:tgtEl>
                                          <p:spTgt spid="34845"/>
                                        </p:tgtEl>
                                        <p:attrNameLst>
                                          <p:attrName>style.visibility</p:attrName>
                                        </p:attrNameLst>
                                      </p:cBhvr>
                                      <p:to>
                                        <p:strVal val="visible"/>
                                      </p:to>
                                    </p:set>
                                    <p:animEffect transition="in" filter="dissolve">
                                      <p:cBhvr>
                                        <p:cTn id="24" dur="500"/>
                                        <p:tgtEl>
                                          <p:spTgt spid="3484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34862"/>
                                        </p:tgtEl>
                                        <p:attrNameLst>
                                          <p:attrName>style.visibility</p:attrName>
                                        </p:attrNameLst>
                                      </p:cBhvr>
                                      <p:to>
                                        <p:strVal val="visible"/>
                                      </p:to>
                                    </p:set>
                                    <p:animEffect transition="in" filter="dissolve">
                                      <p:cBhvr>
                                        <p:cTn id="29" dur="500"/>
                                        <p:tgtEl>
                                          <p:spTgt spid="3486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4848"/>
                                        </p:tgtEl>
                                        <p:attrNameLst>
                                          <p:attrName>style.visibility</p:attrName>
                                        </p:attrNameLst>
                                      </p:cBhvr>
                                      <p:to>
                                        <p:strVal val="visible"/>
                                      </p:to>
                                    </p:set>
                                    <p:animEffect transition="in" filter="dissolve">
                                      <p:cBhvr>
                                        <p:cTn id="34" dur="500"/>
                                        <p:tgtEl>
                                          <p:spTgt spid="3484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xit" presetSubtype="0" fill="hold" nodeType="clickEffect">
                                  <p:stCondLst>
                                    <p:cond delay="0"/>
                                  </p:stCondLst>
                                  <p:childTnLst>
                                    <p:animEffect transition="out" filter="dissolve">
                                      <p:cBhvr>
                                        <p:cTn id="38" dur="500"/>
                                        <p:tgtEl>
                                          <p:spTgt spid="34854"/>
                                        </p:tgtEl>
                                      </p:cBhvr>
                                    </p:animEffect>
                                    <p:set>
                                      <p:cBhvr>
                                        <p:cTn id="39" dur="1" fill="hold">
                                          <p:stCondLst>
                                            <p:cond delay="499"/>
                                          </p:stCondLst>
                                        </p:cTn>
                                        <p:tgtEl>
                                          <p:spTgt spid="34854"/>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500"/>
                                        <p:tgtEl>
                                          <p:spTgt spid="34855"/>
                                        </p:tgtEl>
                                      </p:cBhvr>
                                    </p:animEffect>
                                    <p:set>
                                      <p:cBhvr>
                                        <p:cTn id="42" dur="1" fill="hold">
                                          <p:stCondLst>
                                            <p:cond delay="499"/>
                                          </p:stCondLst>
                                        </p:cTn>
                                        <p:tgtEl>
                                          <p:spTgt spid="34855"/>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34852"/>
                                        </p:tgtEl>
                                      </p:cBhvr>
                                    </p:animEffect>
                                    <p:set>
                                      <p:cBhvr>
                                        <p:cTn id="45" dur="1" fill="hold">
                                          <p:stCondLst>
                                            <p:cond delay="499"/>
                                          </p:stCondLst>
                                        </p:cTn>
                                        <p:tgtEl>
                                          <p:spTgt spid="34852"/>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34853"/>
                                        </p:tgtEl>
                                      </p:cBhvr>
                                    </p:animEffect>
                                    <p:set>
                                      <p:cBhvr>
                                        <p:cTn id="48" dur="1" fill="hold">
                                          <p:stCondLst>
                                            <p:cond delay="499"/>
                                          </p:stCondLst>
                                        </p:cTn>
                                        <p:tgtEl>
                                          <p:spTgt spid="34853"/>
                                        </p:tgtEl>
                                        <p:attrNameLst>
                                          <p:attrName>style.visibility</p:attrName>
                                        </p:attrNameLst>
                                      </p:cBhvr>
                                      <p:to>
                                        <p:strVal val="hidden"/>
                                      </p:to>
                                    </p:set>
                                  </p:childTnLst>
                                </p:cTn>
                              </p:par>
                              <p:par>
                                <p:cTn id="49" presetID="9" presetClass="entr" presetSubtype="0" fill="hold" nodeType="withEffect">
                                  <p:stCondLst>
                                    <p:cond delay="0"/>
                                  </p:stCondLst>
                                  <p:childTnLst>
                                    <p:set>
                                      <p:cBhvr>
                                        <p:cTn id="50" dur="1" fill="hold">
                                          <p:stCondLst>
                                            <p:cond delay="0"/>
                                          </p:stCondLst>
                                        </p:cTn>
                                        <p:tgtEl>
                                          <p:spTgt spid="34857"/>
                                        </p:tgtEl>
                                        <p:attrNameLst>
                                          <p:attrName>style.visibility</p:attrName>
                                        </p:attrNameLst>
                                      </p:cBhvr>
                                      <p:to>
                                        <p:strVal val="visible"/>
                                      </p:to>
                                    </p:set>
                                    <p:animEffect transition="in" filter="dissolve">
                                      <p:cBhvr>
                                        <p:cTn id="51" dur="500"/>
                                        <p:tgtEl>
                                          <p:spTgt spid="34857"/>
                                        </p:tgtEl>
                                      </p:cBhvr>
                                    </p:animEffect>
                                  </p:childTnLst>
                                </p:cTn>
                              </p:par>
                              <p:par>
                                <p:cTn id="52" presetID="9" presetClass="entr" presetSubtype="0" fill="hold" nodeType="withEffect">
                                  <p:stCondLst>
                                    <p:cond delay="0"/>
                                  </p:stCondLst>
                                  <p:childTnLst>
                                    <p:set>
                                      <p:cBhvr>
                                        <p:cTn id="53" dur="1" fill="hold">
                                          <p:stCondLst>
                                            <p:cond delay="0"/>
                                          </p:stCondLst>
                                        </p:cTn>
                                        <p:tgtEl>
                                          <p:spTgt spid="34858"/>
                                        </p:tgtEl>
                                        <p:attrNameLst>
                                          <p:attrName>style.visibility</p:attrName>
                                        </p:attrNameLst>
                                      </p:cBhvr>
                                      <p:to>
                                        <p:strVal val="visible"/>
                                      </p:to>
                                    </p:set>
                                    <p:animEffect transition="in" filter="dissolve">
                                      <p:cBhvr>
                                        <p:cTn id="54" dur="500"/>
                                        <p:tgtEl>
                                          <p:spTgt spid="34858"/>
                                        </p:tgtEl>
                                      </p:cBhvr>
                                    </p:animEffect>
                                  </p:childTnLst>
                                </p:cTn>
                              </p:par>
                              <p:par>
                                <p:cTn id="55" presetID="9" presetClass="entr" presetSubtype="0" fill="hold" nodeType="withEffect">
                                  <p:stCondLst>
                                    <p:cond delay="0"/>
                                  </p:stCondLst>
                                  <p:childTnLst>
                                    <p:set>
                                      <p:cBhvr>
                                        <p:cTn id="56" dur="1" fill="hold">
                                          <p:stCondLst>
                                            <p:cond delay="0"/>
                                          </p:stCondLst>
                                        </p:cTn>
                                        <p:tgtEl>
                                          <p:spTgt spid="34859"/>
                                        </p:tgtEl>
                                        <p:attrNameLst>
                                          <p:attrName>style.visibility</p:attrName>
                                        </p:attrNameLst>
                                      </p:cBhvr>
                                      <p:to>
                                        <p:strVal val="visible"/>
                                      </p:to>
                                    </p:set>
                                    <p:animEffect transition="in" filter="dissolve">
                                      <p:cBhvr>
                                        <p:cTn id="57" dur="500"/>
                                        <p:tgtEl>
                                          <p:spTgt spid="34859"/>
                                        </p:tgtEl>
                                      </p:cBhvr>
                                    </p:animEffect>
                                  </p:childTnLst>
                                </p:cTn>
                              </p:par>
                              <p:par>
                                <p:cTn id="58" presetID="9" presetClass="entr" presetSubtype="0" fill="hold" nodeType="withEffect">
                                  <p:stCondLst>
                                    <p:cond delay="0"/>
                                  </p:stCondLst>
                                  <p:childTnLst>
                                    <p:set>
                                      <p:cBhvr>
                                        <p:cTn id="59" dur="1" fill="hold">
                                          <p:stCondLst>
                                            <p:cond delay="0"/>
                                          </p:stCondLst>
                                        </p:cTn>
                                        <p:tgtEl>
                                          <p:spTgt spid="34860"/>
                                        </p:tgtEl>
                                        <p:attrNameLst>
                                          <p:attrName>style.visibility</p:attrName>
                                        </p:attrNameLst>
                                      </p:cBhvr>
                                      <p:to>
                                        <p:strVal val="visible"/>
                                      </p:to>
                                    </p:set>
                                    <p:animEffect transition="in" filter="dissolve">
                                      <p:cBhvr>
                                        <p:cTn id="60" dur="500"/>
                                        <p:tgtEl>
                                          <p:spTgt spid="34860"/>
                                        </p:tgtEl>
                                      </p:cBhvr>
                                    </p:animEffect>
                                  </p:childTnLst>
                                </p:cTn>
                              </p:par>
                              <p:par>
                                <p:cTn id="61" presetID="9" presetClass="entr" presetSubtype="0" fill="hold" nodeType="withEffect">
                                  <p:stCondLst>
                                    <p:cond delay="0"/>
                                  </p:stCondLst>
                                  <p:childTnLst>
                                    <p:set>
                                      <p:cBhvr>
                                        <p:cTn id="62" dur="1" fill="hold">
                                          <p:stCondLst>
                                            <p:cond delay="0"/>
                                          </p:stCondLst>
                                        </p:cTn>
                                        <p:tgtEl>
                                          <p:spTgt spid="34861"/>
                                        </p:tgtEl>
                                        <p:attrNameLst>
                                          <p:attrName>style.visibility</p:attrName>
                                        </p:attrNameLst>
                                      </p:cBhvr>
                                      <p:to>
                                        <p:strVal val="visible"/>
                                      </p:to>
                                    </p:set>
                                    <p:animEffect transition="in" filter="dissolve">
                                      <p:cBhvr>
                                        <p:cTn id="63" dur="500"/>
                                        <p:tgtEl>
                                          <p:spTgt spid="34861"/>
                                        </p:tgtEl>
                                      </p:cBhvr>
                                    </p:animEffect>
                                  </p:childTnLst>
                                </p:cTn>
                              </p:par>
                              <p:par>
                                <p:cTn id="64" presetID="9" presetClass="entr" presetSubtype="0" fill="hold" nodeType="withEffect">
                                  <p:stCondLst>
                                    <p:cond delay="0"/>
                                  </p:stCondLst>
                                  <p:childTnLst>
                                    <p:set>
                                      <p:cBhvr>
                                        <p:cTn id="65" dur="1" fill="hold">
                                          <p:stCondLst>
                                            <p:cond delay="0"/>
                                          </p:stCondLst>
                                        </p:cTn>
                                        <p:tgtEl>
                                          <p:spTgt spid="34850"/>
                                        </p:tgtEl>
                                        <p:attrNameLst>
                                          <p:attrName>style.visibility</p:attrName>
                                        </p:attrNameLst>
                                      </p:cBhvr>
                                      <p:to>
                                        <p:strVal val="visible"/>
                                      </p:to>
                                    </p:set>
                                    <p:animEffect transition="in" filter="dissolve">
                                      <p:cBhvr>
                                        <p:cTn id="66" dur="500"/>
                                        <p:tgtEl>
                                          <p:spTgt spid="3485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nodeType="clickEffect">
                                  <p:stCondLst>
                                    <p:cond delay="0"/>
                                  </p:stCondLst>
                                  <p:childTnLst>
                                    <p:set>
                                      <p:cBhvr>
                                        <p:cTn id="70" dur="1" fill="hold">
                                          <p:stCondLst>
                                            <p:cond delay="0"/>
                                          </p:stCondLst>
                                        </p:cTn>
                                        <p:tgtEl>
                                          <p:spTgt spid="34863"/>
                                        </p:tgtEl>
                                        <p:attrNameLst>
                                          <p:attrName>style.visibility</p:attrName>
                                        </p:attrNameLst>
                                      </p:cBhvr>
                                      <p:to>
                                        <p:strVal val="visible"/>
                                      </p:to>
                                    </p:set>
                                    <p:animEffect transition="in" filter="dissolve">
                                      <p:cBhvr>
                                        <p:cTn id="71" dur="500"/>
                                        <p:tgtEl>
                                          <p:spTgt spid="3486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34851"/>
                                        </p:tgtEl>
                                        <p:attrNameLst>
                                          <p:attrName>style.visibility</p:attrName>
                                        </p:attrNameLst>
                                      </p:cBhvr>
                                      <p:to>
                                        <p:strVal val="visible"/>
                                      </p:to>
                                    </p:set>
                                    <p:animEffect transition="in" filter="dissolve">
                                      <p:cBhvr>
                                        <p:cTn id="76" dur="500"/>
                                        <p:tgtEl>
                                          <p:spTgt spid="3485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xit" presetSubtype="0" fill="hold" nodeType="clickEffect">
                                  <p:stCondLst>
                                    <p:cond delay="0"/>
                                  </p:stCondLst>
                                  <p:childTnLst>
                                    <p:animEffect transition="out" filter="dissolve">
                                      <p:cBhvr>
                                        <p:cTn id="80" dur="500"/>
                                        <p:tgtEl>
                                          <p:spTgt spid="34859"/>
                                        </p:tgtEl>
                                      </p:cBhvr>
                                    </p:animEffect>
                                    <p:set>
                                      <p:cBhvr>
                                        <p:cTn id="81" dur="1" fill="hold">
                                          <p:stCondLst>
                                            <p:cond delay="499"/>
                                          </p:stCondLst>
                                        </p:cTn>
                                        <p:tgtEl>
                                          <p:spTgt spid="34859"/>
                                        </p:tgtEl>
                                        <p:attrNameLst>
                                          <p:attrName>style.visibility</p:attrName>
                                        </p:attrNameLst>
                                      </p:cBhvr>
                                      <p:to>
                                        <p:strVal val="hidden"/>
                                      </p:to>
                                    </p:set>
                                  </p:childTnLst>
                                </p:cTn>
                              </p:par>
                              <p:par>
                                <p:cTn id="82" presetID="9" presetClass="exit" presetSubtype="0" fill="hold" nodeType="withEffect">
                                  <p:stCondLst>
                                    <p:cond delay="0"/>
                                  </p:stCondLst>
                                  <p:childTnLst>
                                    <p:animEffect transition="out" filter="dissolve">
                                      <p:cBhvr>
                                        <p:cTn id="83" dur="500"/>
                                        <p:tgtEl>
                                          <p:spTgt spid="34861"/>
                                        </p:tgtEl>
                                      </p:cBhvr>
                                    </p:animEffect>
                                    <p:set>
                                      <p:cBhvr>
                                        <p:cTn id="84" dur="1" fill="hold">
                                          <p:stCondLst>
                                            <p:cond delay="499"/>
                                          </p:stCondLst>
                                        </p:cTn>
                                        <p:tgtEl>
                                          <p:spTgt spid="34861"/>
                                        </p:tgtEl>
                                        <p:attrNameLst>
                                          <p:attrName>style.visibility</p:attrName>
                                        </p:attrNameLst>
                                      </p:cBhvr>
                                      <p:to>
                                        <p:strVal val="hidden"/>
                                      </p:to>
                                    </p:set>
                                  </p:childTnLst>
                                </p:cTn>
                              </p:par>
                              <p:par>
                                <p:cTn id="85" presetID="9" presetClass="exit" presetSubtype="0" fill="hold" nodeType="withEffect">
                                  <p:stCondLst>
                                    <p:cond delay="0"/>
                                  </p:stCondLst>
                                  <p:childTnLst>
                                    <p:animEffect transition="out" filter="dissolve">
                                      <p:cBhvr>
                                        <p:cTn id="86" dur="500"/>
                                        <p:tgtEl>
                                          <p:spTgt spid="34860"/>
                                        </p:tgtEl>
                                      </p:cBhvr>
                                    </p:animEffect>
                                    <p:set>
                                      <p:cBhvr>
                                        <p:cTn id="87" dur="1" fill="hold">
                                          <p:stCondLst>
                                            <p:cond delay="499"/>
                                          </p:stCondLst>
                                        </p:cTn>
                                        <p:tgtEl>
                                          <p:spTgt spid="34860"/>
                                        </p:tgtEl>
                                        <p:attrNameLst>
                                          <p:attrName>style.visibility</p:attrName>
                                        </p:attrNameLst>
                                      </p:cBhvr>
                                      <p:to>
                                        <p:strVal val="hidden"/>
                                      </p:to>
                                    </p:set>
                                  </p:childTnLst>
                                </p:cTn>
                              </p:par>
                              <p:par>
                                <p:cTn id="88" presetID="9" presetClass="exit" presetSubtype="0" fill="hold" nodeType="withEffect">
                                  <p:stCondLst>
                                    <p:cond delay="0"/>
                                  </p:stCondLst>
                                  <p:childTnLst>
                                    <p:animEffect transition="out" filter="dissolve">
                                      <p:cBhvr>
                                        <p:cTn id="89" dur="500"/>
                                        <p:tgtEl>
                                          <p:spTgt spid="34857"/>
                                        </p:tgtEl>
                                      </p:cBhvr>
                                    </p:animEffect>
                                    <p:set>
                                      <p:cBhvr>
                                        <p:cTn id="90" dur="1" fill="hold">
                                          <p:stCondLst>
                                            <p:cond delay="499"/>
                                          </p:stCondLst>
                                        </p:cTn>
                                        <p:tgtEl>
                                          <p:spTgt spid="34857"/>
                                        </p:tgtEl>
                                        <p:attrNameLst>
                                          <p:attrName>style.visibility</p:attrName>
                                        </p:attrNameLst>
                                      </p:cBhvr>
                                      <p:to>
                                        <p:strVal val="hidden"/>
                                      </p:to>
                                    </p:set>
                                  </p:childTnLst>
                                </p:cTn>
                              </p:par>
                              <p:par>
                                <p:cTn id="91" presetID="9" presetClass="exit" presetSubtype="0" fill="hold" nodeType="withEffect">
                                  <p:stCondLst>
                                    <p:cond delay="0"/>
                                  </p:stCondLst>
                                  <p:childTnLst>
                                    <p:animEffect transition="out" filter="dissolve">
                                      <p:cBhvr>
                                        <p:cTn id="92" dur="500"/>
                                        <p:tgtEl>
                                          <p:spTgt spid="34858"/>
                                        </p:tgtEl>
                                      </p:cBhvr>
                                    </p:animEffect>
                                    <p:set>
                                      <p:cBhvr>
                                        <p:cTn id="93" dur="1" fill="hold">
                                          <p:stCondLst>
                                            <p:cond delay="499"/>
                                          </p:stCondLst>
                                        </p:cTn>
                                        <p:tgtEl>
                                          <p:spTgt spid="34858"/>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34874"/>
                                        </p:tgtEl>
                                        <p:attrNameLst>
                                          <p:attrName>style.visibility</p:attrName>
                                        </p:attrNameLst>
                                      </p:cBhvr>
                                      <p:to>
                                        <p:strVal val="visible"/>
                                      </p:to>
                                    </p:set>
                                    <p:animEffect transition="in" filter="dissolve">
                                      <p:cBhvr>
                                        <p:cTn id="98" dur="500"/>
                                        <p:tgtEl>
                                          <p:spTgt spid="34874"/>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34844"/>
                                        </p:tgtEl>
                                        <p:attrNameLst>
                                          <p:attrName>style.visibility</p:attrName>
                                        </p:attrNameLst>
                                      </p:cBhvr>
                                      <p:to>
                                        <p:strVal val="visible"/>
                                      </p:to>
                                    </p:set>
                                    <p:animEffect transition="in" filter="dissolve">
                                      <p:cBhvr>
                                        <p:cTn id="103" dur="500"/>
                                        <p:tgtEl>
                                          <p:spTgt spid="34844"/>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9" presetClass="entr" presetSubtype="0" fill="hold" nodeType="clickEffect">
                                  <p:stCondLst>
                                    <p:cond delay="0"/>
                                  </p:stCondLst>
                                  <p:childTnLst>
                                    <p:set>
                                      <p:cBhvr>
                                        <p:cTn id="107" dur="1" fill="hold">
                                          <p:stCondLst>
                                            <p:cond delay="0"/>
                                          </p:stCondLst>
                                        </p:cTn>
                                        <p:tgtEl>
                                          <p:spTgt spid="34825"/>
                                        </p:tgtEl>
                                        <p:attrNameLst>
                                          <p:attrName>style.visibility</p:attrName>
                                        </p:attrNameLst>
                                      </p:cBhvr>
                                      <p:to>
                                        <p:strVal val="visible"/>
                                      </p:to>
                                    </p:set>
                                    <p:animEffect transition="in" filter="dissolve">
                                      <p:cBhvr>
                                        <p:cTn id="108" dur="500"/>
                                        <p:tgtEl>
                                          <p:spTgt spid="34825"/>
                                        </p:tgtEl>
                                      </p:cBhvr>
                                    </p:animEffect>
                                  </p:childTnLst>
                                </p:cTn>
                              </p:par>
                              <p:par>
                                <p:cTn id="109" presetID="9" presetClass="entr" presetSubtype="0" fill="hold" nodeType="withEffect">
                                  <p:stCondLst>
                                    <p:cond delay="0"/>
                                  </p:stCondLst>
                                  <p:childTnLst>
                                    <p:set>
                                      <p:cBhvr>
                                        <p:cTn id="110" dur="1" fill="hold">
                                          <p:stCondLst>
                                            <p:cond delay="0"/>
                                          </p:stCondLst>
                                        </p:cTn>
                                        <p:tgtEl>
                                          <p:spTgt spid="34826"/>
                                        </p:tgtEl>
                                        <p:attrNameLst>
                                          <p:attrName>style.visibility</p:attrName>
                                        </p:attrNameLst>
                                      </p:cBhvr>
                                      <p:to>
                                        <p:strVal val="visible"/>
                                      </p:to>
                                    </p:set>
                                    <p:animEffect transition="in" filter="dissolve">
                                      <p:cBhvr>
                                        <p:cTn id="111" dur="500"/>
                                        <p:tgtEl>
                                          <p:spTgt spid="34826"/>
                                        </p:tgtEl>
                                      </p:cBhvr>
                                    </p:animEffect>
                                  </p:childTnLst>
                                </p:cTn>
                              </p:par>
                              <p:par>
                                <p:cTn id="112" presetID="9" presetClass="entr" presetSubtype="0" fill="hold" nodeType="withEffect">
                                  <p:stCondLst>
                                    <p:cond delay="0"/>
                                  </p:stCondLst>
                                  <p:childTnLst>
                                    <p:set>
                                      <p:cBhvr>
                                        <p:cTn id="113" dur="1" fill="hold">
                                          <p:stCondLst>
                                            <p:cond delay="0"/>
                                          </p:stCondLst>
                                        </p:cTn>
                                        <p:tgtEl>
                                          <p:spTgt spid="34827"/>
                                        </p:tgtEl>
                                        <p:attrNameLst>
                                          <p:attrName>style.visibility</p:attrName>
                                        </p:attrNameLst>
                                      </p:cBhvr>
                                      <p:to>
                                        <p:strVal val="visible"/>
                                      </p:to>
                                    </p:set>
                                    <p:animEffect transition="in" filter="dissolve">
                                      <p:cBhvr>
                                        <p:cTn id="114" dur="500"/>
                                        <p:tgtEl>
                                          <p:spTgt spid="34827"/>
                                        </p:tgtEl>
                                      </p:cBhvr>
                                    </p:animEffect>
                                  </p:childTnLst>
                                </p:cTn>
                              </p:par>
                              <p:par>
                                <p:cTn id="115" presetID="9" presetClass="entr" presetSubtype="0" fill="hold" nodeType="withEffect">
                                  <p:stCondLst>
                                    <p:cond delay="0"/>
                                  </p:stCondLst>
                                  <p:childTnLst>
                                    <p:set>
                                      <p:cBhvr>
                                        <p:cTn id="116" dur="1" fill="hold">
                                          <p:stCondLst>
                                            <p:cond delay="0"/>
                                          </p:stCondLst>
                                        </p:cTn>
                                        <p:tgtEl>
                                          <p:spTgt spid="34828"/>
                                        </p:tgtEl>
                                        <p:attrNameLst>
                                          <p:attrName>style.visibility</p:attrName>
                                        </p:attrNameLst>
                                      </p:cBhvr>
                                      <p:to>
                                        <p:strVal val="visible"/>
                                      </p:to>
                                    </p:set>
                                    <p:animEffect transition="in" filter="dissolve">
                                      <p:cBhvr>
                                        <p:cTn id="117" dur="500"/>
                                        <p:tgtEl>
                                          <p:spTgt spid="34828"/>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34829"/>
                                        </p:tgtEl>
                                        <p:attrNameLst>
                                          <p:attrName>style.visibility</p:attrName>
                                        </p:attrNameLst>
                                      </p:cBhvr>
                                      <p:to>
                                        <p:strVal val="visible"/>
                                      </p:to>
                                    </p:set>
                                    <p:animEffect transition="in" filter="dissolve">
                                      <p:cBhvr>
                                        <p:cTn id="120" dur="500"/>
                                        <p:tgtEl>
                                          <p:spTgt spid="34829"/>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34864"/>
                                        </p:tgtEl>
                                        <p:attrNameLst>
                                          <p:attrName>style.visibility</p:attrName>
                                        </p:attrNameLst>
                                      </p:cBhvr>
                                      <p:to>
                                        <p:strVal val="visible"/>
                                      </p:to>
                                    </p:set>
                                    <p:animEffect transition="in" filter="dissolve">
                                      <p:cBhvr>
                                        <p:cTn id="125" dur="500"/>
                                        <p:tgtEl>
                                          <p:spTgt spid="34864"/>
                                        </p:tgtEl>
                                      </p:cBhvr>
                                    </p:animEffect>
                                  </p:childTnLst>
                                </p:cTn>
                              </p:par>
                              <p:par>
                                <p:cTn id="126" presetID="9" presetClass="entr" presetSubtype="0" fill="hold" nodeType="withEffect">
                                  <p:stCondLst>
                                    <p:cond delay="0"/>
                                  </p:stCondLst>
                                  <p:childTnLst>
                                    <p:set>
                                      <p:cBhvr>
                                        <p:cTn id="127" dur="1" fill="hold">
                                          <p:stCondLst>
                                            <p:cond delay="0"/>
                                          </p:stCondLst>
                                        </p:cTn>
                                        <p:tgtEl>
                                          <p:spTgt spid="34865"/>
                                        </p:tgtEl>
                                        <p:attrNameLst>
                                          <p:attrName>style.visibility</p:attrName>
                                        </p:attrNameLst>
                                      </p:cBhvr>
                                      <p:to>
                                        <p:strVal val="visible"/>
                                      </p:to>
                                    </p:set>
                                    <p:animEffect transition="in" filter="dissolve">
                                      <p:cBhvr>
                                        <p:cTn id="128" dur="500"/>
                                        <p:tgtEl>
                                          <p:spTgt spid="34865"/>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34866"/>
                                        </p:tgtEl>
                                        <p:attrNameLst>
                                          <p:attrName>style.visibility</p:attrName>
                                        </p:attrNameLst>
                                      </p:cBhvr>
                                      <p:to>
                                        <p:strVal val="visible"/>
                                      </p:to>
                                    </p:set>
                                    <p:animEffect transition="in" filter="dissolve">
                                      <p:cBhvr>
                                        <p:cTn id="131" dur="500"/>
                                        <p:tgtEl>
                                          <p:spTgt spid="34866"/>
                                        </p:tgtEl>
                                      </p:cBhvr>
                                    </p:animEffect>
                                  </p:childTnLst>
                                </p:cTn>
                              </p:par>
                              <p:par>
                                <p:cTn id="132" presetID="9" presetClass="entr" presetSubtype="0" fill="hold" nodeType="withEffect">
                                  <p:stCondLst>
                                    <p:cond delay="0"/>
                                  </p:stCondLst>
                                  <p:childTnLst>
                                    <p:set>
                                      <p:cBhvr>
                                        <p:cTn id="133" dur="1" fill="hold">
                                          <p:stCondLst>
                                            <p:cond delay="0"/>
                                          </p:stCondLst>
                                        </p:cTn>
                                        <p:tgtEl>
                                          <p:spTgt spid="34867"/>
                                        </p:tgtEl>
                                        <p:attrNameLst>
                                          <p:attrName>style.visibility</p:attrName>
                                        </p:attrNameLst>
                                      </p:cBhvr>
                                      <p:to>
                                        <p:strVal val="visible"/>
                                      </p:to>
                                    </p:set>
                                    <p:animEffect transition="in" filter="dissolve">
                                      <p:cBhvr>
                                        <p:cTn id="134" dur="500"/>
                                        <p:tgtEl>
                                          <p:spTgt spid="34867"/>
                                        </p:tgtEl>
                                      </p:cBhvr>
                                    </p:animEffect>
                                  </p:childTnLst>
                                </p:cTn>
                              </p:par>
                              <p:par>
                                <p:cTn id="135" presetID="9" presetClass="entr" presetSubtype="0" fill="hold" nodeType="withEffect">
                                  <p:stCondLst>
                                    <p:cond delay="0"/>
                                  </p:stCondLst>
                                  <p:childTnLst>
                                    <p:set>
                                      <p:cBhvr>
                                        <p:cTn id="136" dur="1" fill="hold">
                                          <p:stCondLst>
                                            <p:cond delay="0"/>
                                          </p:stCondLst>
                                        </p:cTn>
                                        <p:tgtEl>
                                          <p:spTgt spid="34838"/>
                                        </p:tgtEl>
                                        <p:attrNameLst>
                                          <p:attrName>style.visibility</p:attrName>
                                        </p:attrNameLst>
                                      </p:cBhvr>
                                      <p:to>
                                        <p:strVal val="visible"/>
                                      </p:to>
                                    </p:set>
                                    <p:animEffect transition="in" filter="dissolve">
                                      <p:cBhvr>
                                        <p:cTn id="137" dur="500"/>
                                        <p:tgtEl>
                                          <p:spTgt spid="34838"/>
                                        </p:tgtEl>
                                      </p:cBhvr>
                                    </p:animEffect>
                                  </p:childTnLst>
                                </p:cTn>
                              </p:par>
                              <p:par>
                                <p:cTn id="138" presetID="9" presetClass="entr" presetSubtype="0" fill="hold" nodeType="withEffect">
                                  <p:stCondLst>
                                    <p:cond delay="0"/>
                                  </p:stCondLst>
                                  <p:childTnLst>
                                    <p:set>
                                      <p:cBhvr>
                                        <p:cTn id="139" dur="1" fill="hold">
                                          <p:stCondLst>
                                            <p:cond delay="0"/>
                                          </p:stCondLst>
                                        </p:cTn>
                                        <p:tgtEl>
                                          <p:spTgt spid="34839"/>
                                        </p:tgtEl>
                                        <p:attrNameLst>
                                          <p:attrName>style.visibility</p:attrName>
                                        </p:attrNameLst>
                                      </p:cBhvr>
                                      <p:to>
                                        <p:strVal val="visible"/>
                                      </p:to>
                                    </p:set>
                                    <p:animEffect transition="in" filter="dissolve">
                                      <p:cBhvr>
                                        <p:cTn id="140" dur="500"/>
                                        <p:tgtEl>
                                          <p:spTgt spid="34839"/>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34830"/>
                                        </p:tgtEl>
                                        <p:attrNameLst>
                                          <p:attrName>style.visibility</p:attrName>
                                        </p:attrNameLst>
                                      </p:cBhvr>
                                      <p:to>
                                        <p:strVal val="visible"/>
                                      </p:to>
                                    </p:set>
                                    <p:animEffect transition="in" filter="dissolve">
                                      <p:cBhvr>
                                        <p:cTn id="145" dur="500"/>
                                        <p:tgtEl>
                                          <p:spTgt spid="34830"/>
                                        </p:tgtEl>
                                      </p:cBhvr>
                                    </p:animEffect>
                                  </p:childTnLst>
                                </p:cTn>
                              </p:par>
                              <p:par>
                                <p:cTn id="146" presetID="9" presetClass="entr" presetSubtype="0" fill="hold" nodeType="withEffect">
                                  <p:stCondLst>
                                    <p:cond delay="0"/>
                                  </p:stCondLst>
                                  <p:childTnLst>
                                    <p:set>
                                      <p:cBhvr>
                                        <p:cTn id="147" dur="1" fill="hold">
                                          <p:stCondLst>
                                            <p:cond delay="0"/>
                                          </p:stCondLst>
                                        </p:cTn>
                                        <p:tgtEl>
                                          <p:spTgt spid="34831"/>
                                        </p:tgtEl>
                                        <p:attrNameLst>
                                          <p:attrName>style.visibility</p:attrName>
                                        </p:attrNameLst>
                                      </p:cBhvr>
                                      <p:to>
                                        <p:strVal val="visible"/>
                                      </p:to>
                                    </p:set>
                                    <p:animEffect transition="in" filter="dissolve">
                                      <p:cBhvr>
                                        <p:cTn id="148" dur="500"/>
                                        <p:tgtEl>
                                          <p:spTgt spid="34831"/>
                                        </p:tgtEl>
                                      </p:cBhvr>
                                    </p:animEffect>
                                  </p:childTnLst>
                                </p:cTn>
                              </p:par>
                              <p:par>
                                <p:cTn id="149" presetID="9" presetClass="entr" presetSubtype="0" fill="hold" nodeType="withEffect">
                                  <p:stCondLst>
                                    <p:cond delay="0"/>
                                  </p:stCondLst>
                                  <p:childTnLst>
                                    <p:set>
                                      <p:cBhvr>
                                        <p:cTn id="150" dur="1" fill="hold">
                                          <p:stCondLst>
                                            <p:cond delay="0"/>
                                          </p:stCondLst>
                                        </p:cTn>
                                        <p:tgtEl>
                                          <p:spTgt spid="34832"/>
                                        </p:tgtEl>
                                        <p:attrNameLst>
                                          <p:attrName>style.visibility</p:attrName>
                                        </p:attrNameLst>
                                      </p:cBhvr>
                                      <p:to>
                                        <p:strVal val="visible"/>
                                      </p:to>
                                    </p:set>
                                    <p:animEffect transition="in" filter="dissolve">
                                      <p:cBhvr>
                                        <p:cTn id="151" dur="500"/>
                                        <p:tgtEl>
                                          <p:spTgt spid="34832"/>
                                        </p:tgtEl>
                                      </p:cBhvr>
                                    </p:animEffect>
                                  </p:childTnLst>
                                </p:cTn>
                              </p:par>
                              <p:par>
                                <p:cTn id="152" presetID="9" presetClass="entr" presetSubtype="0" fill="hold" nodeType="withEffect">
                                  <p:stCondLst>
                                    <p:cond delay="0"/>
                                  </p:stCondLst>
                                  <p:childTnLst>
                                    <p:set>
                                      <p:cBhvr>
                                        <p:cTn id="153" dur="1" fill="hold">
                                          <p:stCondLst>
                                            <p:cond delay="0"/>
                                          </p:stCondLst>
                                        </p:cTn>
                                        <p:tgtEl>
                                          <p:spTgt spid="34833"/>
                                        </p:tgtEl>
                                        <p:attrNameLst>
                                          <p:attrName>style.visibility</p:attrName>
                                        </p:attrNameLst>
                                      </p:cBhvr>
                                      <p:to>
                                        <p:strVal val="visible"/>
                                      </p:to>
                                    </p:set>
                                    <p:animEffect transition="in" filter="dissolve">
                                      <p:cBhvr>
                                        <p:cTn id="154" dur="500"/>
                                        <p:tgtEl>
                                          <p:spTgt spid="34833"/>
                                        </p:tgtEl>
                                      </p:cBhvr>
                                    </p:animEffect>
                                  </p:childTnLst>
                                </p:cTn>
                              </p:par>
                              <p:par>
                                <p:cTn id="155" presetID="9" presetClass="entr" presetSubtype="0" fill="hold" nodeType="withEffect">
                                  <p:stCondLst>
                                    <p:cond delay="0"/>
                                  </p:stCondLst>
                                  <p:childTnLst>
                                    <p:set>
                                      <p:cBhvr>
                                        <p:cTn id="156" dur="1" fill="hold">
                                          <p:stCondLst>
                                            <p:cond delay="0"/>
                                          </p:stCondLst>
                                        </p:cTn>
                                        <p:tgtEl>
                                          <p:spTgt spid="34834"/>
                                        </p:tgtEl>
                                        <p:attrNameLst>
                                          <p:attrName>style.visibility</p:attrName>
                                        </p:attrNameLst>
                                      </p:cBhvr>
                                      <p:to>
                                        <p:strVal val="visible"/>
                                      </p:to>
                                    </p:set>
                                    <p:animEffect transition="in" filter="dissolve">
                                      <p:cBhvr>
                                        <p:cTn id="157" dur="500"/>
                                        <p:tgtEl>
                                          <p:spTgt spid="34834"/>
                                        </p:tgtEl>
                                      </p:cBhvr>
                                    </p:animEffect>
                                  </p:childTnLst>
                                </p:cTn>
                              </p:par>
                              <p:par>
                                <p:cTn id="158" presetID="9" presetClass="entr" presetSubtype="0" fill="hold" nodeType="withEffect">
                                  <p:stCondLst>
                                    <p:cond delay="0"/>
                                  </p:stCondLst>
                                  <p:childTnLst>
                                    <p:set>
                                      <p:cBhvr>
                                        <p:cTn id="159" dur="1" fill="hold">
                                          <p:stCondLst>
                                            <p:cond delay="0"/>
                                          </p:stCondLst>
                                        </p:cTn>
                                        <p:tgtEl>
                                          <p:spTgt spid="34835"/>
                                        </p:tgtEl>
                                        <p:attrNameLst>
                                          <p:attrName>style.visibility</p:attrName>
                                        </p:attrNameLst>
                                      </p:cBhvr>
                                      <p:to>
                                        <p:strVal val="visible"/>
                                      </p:to>
                                    </p:set>
                                    <p:animEffect transition="in" filter="dissolve">
                                      <p:cBhvr>
                                        <p:cTn id="160" dur="500"/>
                                        <p:tgtEl>
                                          <p:spTgt spid="34835"/>
                                        </p:tgtEl>
                                      </p:cBhvr>
                                    </p:animEffect>
                                  </p:childTnLst>
                                </p:cTn>
                              </p:par>
                              <p:par>
                                <p:cTn id="161" presetID="9" presetClass="entr" presetSubtype="0" fill="hold" nodeType="withEffect">
                                  <p:stCondLst>
                                    <p:cond delay="0"/>
                                  </p:stCondLst>
                                  <p:childTnLst>
                                    <p:set>
                                      <p:cBhvr>
                                        <p:cTn id="162" dur="1" fill="hold">
                                          <p:stCondLst>
                                            <p:cond delay="0"/>
                                          </p:stCondLst>
                                        </p:cTn>
                                        <p:tgtEl>
                                          <p:spTgt spid="34836"/>
                                        </p:tgtEl>
                                        <p:attrNameLst>
                                          <p:attrName>style.visibility</p:attrName>
                                        </p:attrNameLst>
                                      </p:cBhvr>
                                      <p:to>
                                        <p:strVal val="visible"/>
                                      </p:to>
                                    </p:set>
                                    <p:animEffect transition="in" filter="dissolve">
                                      <p:cBhvr>
                                        <p:cTn id="163" dur="500"/>
                                        <p:tgtEl>
                                          <p:spTgt spid="34836"/>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9" presetClass="entr" presetSubtype="0" fill="hold" grpId="0" nodeType="clickEffect">
                                  <p:stCondLst>
                                    <p:cond delay="0"/>
                                  </p:stCondLst>
                                  <p:childTnLst>
                                    <p:set>
                                      <p:cBhvr>
                                        <p:cTn id="167" dur="1" fill="hold">
                                          <p:stCondLst>
                                            <p:cond delay="0"/>
                                          </p:stCondLst>
                                        </p:cTn>
                                        <p:tgtEl>
                                          <p:spTgt spid="34868"/>
                                        </p:tgtEl>
                                        <p:attrNameLst>
                                          <p:attrName>style.visibility</p:attrName>
                                        </p:attrNameLst>
                                      </p:cBhvr>
                                      <p:to>
                                        <p:strVal val="visible"/>
                                      </p:to>
                                    </p:set>
                                    <p:animEffect transition="in" filter="dissolve">
                                      <p:cBhvr>
                                        <p:cTn id="168" dur="500"/>
                                        <p:tgtEl>
                                          <p:spTgt spid="34868"/>
                                        </p:tgtEl>
                                      </p:cBhvr>
                                    </p:animEffect>
                                  </p:childTnLst>
                                </p:cTn>
                              </p:par>
                              <p:par>
                                <p:cTn id="169" presetID="9" presetClass="entr" presetSubtype="0" fill="hold" nodeType="withEffect">
                                  <p:stCondLst>
                                    <p:cond delay="0"/>
                                  </p:stCondLst>
                                  <p:childTnLst>
                                    <p:set>
                                      <p:cBhvr>
                                        <p:cTn id="170" dur="1" fill="hold">
                                          <p:stCondLst>
                                            <p:cond delay="0"/>
                                          </p:stCondLst>
                                        </p:cTn>
                                        <p:tgtEl>
                                          <p:spTgt spid="34869"/>
                                        </p:tgtEl>
                                        <p:attrNameLst>
                                          <p:attrName>style.visibility</p:attrName>
                                        </p:attrNameLst>
                                      </p:cBhvr>
                                      <p:to>
                                        <p:strVal val="visible"/>
                                      </p:to>
                                    </p:set>
                                    <p:animEffect transition="in" filter="dissolve">
                                      <p:cBhvr>
                                        <p:cTn id="171" dur="500"/>
                                        <p:tgtEl>
                                          <p:spTgt spid="34869"/>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34870"/>
                                        </p:tgtEl>
                                        <p:attrNameLst>
                                          <p:attrName>style.visibility</p:attrName>
                                        </p:attrNameLst>
                                      </p:cBhvr>
                                      <p:to>
                                        <p:strVal val="visible"/>
                                      </p:to>
                                    </p:set>
                                    <p:animEffect transition="in" filter="dissolve">
                                      <p:cBhvr>
                                        <p:cTn id="174" dur="500"/>
                                        <p:tgtEl>
                                          <p:spTgt spid="34870"/>
                                        </p:tgtEl>
                                      </p:cBhvr>
                                    </p:animEffect>
                                  </p:childTnLst>
                                </p:cTn>
                              </p:par>
                              <p:par>
                                <p:cTn id="175" presetID="9" presetClass="entr" presetSubtype="0" fill="hold" nodeType="withEffect">
                                  <p:stCondLst>
                                    <p:cond delay="0"/>
                                  </p:stCondLst>
                                  <p:childTnLst>
                                    <p:set>
                                      <p:cBhvr>
                                        <p:cTn id="176" dur="1" fill="hold">
                                          <p:stCondLst>
                                            <p:cond delay="0"/>
                                          </p:stCondLst>
                                        </p:cTn>
                                        <p:tgtEl>
                                          <p:spTgt spid="34871"/>
                                        </p:tgtEl>
                                        <p:attrNameLst>
                                          <p:attrName>style.visibility</p:attrName>
                                        </p:attrNameLst>
                                      </p:cBhvr>
                                      <p:to>
                                        <p:strVal val="visible"/>
                                      </p:to>
                                    </p:set>
                                    <p:animEffect transition="in" filter="dissolve">
                                      <p:cBhvr>
                                        <p:cTn id="177" dur="500"/>
                                        <p:tgtEl>
                                          <p:spTgt spid="34871"/>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34872"/>
                                        </p:tgtEl>
                                        <p:attrNameLst>
                                          <p:attrName>style.visibility</p:attrName>
                                        </p:attrNameLst>
                                      </p:cBhvr>
                                      <p:to>
                                        <p:strVal val="visible"/>
                                      </p:to>
                                    </p:set>
                                    <p:animEffect transition="in" filter="dissolve">
                                      <p:cBhvr>
                                        <p:cTn id="180" dur="500"/>
                                        <p:tgtEl>
                                          <p:spTgt spid="34872"/>
                                        </p:tgtEl>
                                      </p:cBhvr>
                                    </p:animEffect>
                                  </p:childTnLst>
                                </p:cTn>
                              </p:par>
                              <p:par>
                                <p:cTn id="181" presetID="9" presetClass="entr" presetSubtype="0" fill="hold" nodeType="withEffect">
                                  <p:stCondLst>
                                    <p:cond delay="0"/>
                                  </p:stCondLst>
                                  <p:childTnLst>
                                    <p:set>
                                      <p:cBhvr>
                                        <p:cTn id="182" dur="1" fill="hold">
                                          <p:stCondLst>
                                            <p:cond delay="0"/>
                                          </p:stCondLst>
                                        </p:cTn>
                                        <p:tgtEl>
                                          <p:spTgt spid="34873"/>
                                        </p:tgtEl>
                                        <p:attrNameLst>
                                          <p:attrName>style.visibility</p:attrName>
                                        </p:attrNameLst>
                                      </p:cBhvr>
                                      <p:to>
                                        <p:strVal val="visible"/>
                                      </p:to>
                                    </p:set>
                                    <p:animEffect transition="in" filter="dissolve">
                                      <p:cBhvr>
                                        <p:cTn id="183" dur="500"/>
                                        <p:tgtEl>
                                          <p:spTgt spid="34873"/>
                                        </p:tgtEl>
                                      </p:cBhvr>
                                    </p:animEffect>
                                  </p:childTnLst>
                                </p:cTn>
                              </p:par>
                              <p:par>
                                <p:cTn id="184" presetID="9" presetClass="entr" presetSubtype="0" fill="hold" nodeType="withEffect">
                                  <p:stCondLst>
                                    <p:cond delay="0"/>
                                  </p:stCondLst>
                                  <p:childTnLst>
                                    <p:set>
                                      <p:cBhvr>
                                        <p:cTn id="185" dur="1" fill="hold">
                                          <p:stCondLst>
                                            <p:cond delay="0"/>
                                          </p:stCondLst>
                                        </p:cTn>
                                        <p:tgtEl>
                                          <p:spTgt spid="34840"/>
                                        </p:tgtEl>
                                        <p:attrNameLst>
                                          <p:attrName>style.visibility</p:attrName>
                                        </p:attrNameLst>
                                      </p:cBhvr>
                                      <p:to>
                                        <p:strVal val="visible"/>
                                      </p:to>
                                    </p:set>
                                    <p:animEffect transition="in" filter="dissolve">
                                      <p:cBhvr>
                                        <p:cTn id="186" dur="500"/>
                                        <p:tgtEl>
                                          <p:spTgt spid="34840"/>
                                        </p:tgtEl>
                                      </p:cBhvr>
                                    </p:animEffect>
                                  </p:childTnLst>
                                </p:cTn>
                              </p:par>
                              <p:par>
                                <p:cTn id="187" presetID="9" presetClass="entr" presetSubtype="0" fill="hold" nodeType="withEffect">
                                  <p:stCondLst>
                                    <p:cond delay="0"/>
                                  </p:stCondLst>
                                  <p:childTnLst>
                                    <p:set>
                                      <p:cBhvr>
                                        <p:cTn id="188" dur="1" fill="hold">
                                          <p:stCondLst>
                                            <p:cond delay="0"/>
                                          </p:stCondLst>
                                        </p:cTn>
                                        <p:tgtEl>
                                          <p:spTgt spid="34841"/>
                                        </p:tgtEl>
                                        <p:attrNameLst>
                                          <p:attrName>style.visibility</p:attrName>
                                        </p:attrNameLst>
                                      </p:cBhvr>
                                      <p:to>
                                        <p:strVal val="visible"/>
                                      </p:to>
                                    </p:set>
                                    <p:animEffect transition="in" filter="dissolve">
                                      <p:cBhvr>
                                        <p:cTn id="189" dur="500"/>
                                        <p:tgtEl>
                                          <p:spTgt spid="34841"/>
                                        </p:tgtEl>
                                      </p:cBhvr>
                                    </p:animEffect>
                                  </p:childTnLst>
                                </p:cTn>
                              </p:par>
                              <p:par>
                                <p:cTn id="190" presetID="9" presetClass="entr" presetSubtype="0" fill="hold" nodeType="withEffect">
                                  <p:stCondLst>
                                    <p:cond delay="0"/>
                                  </p:stCondLst>
                                  <p:childTnLst>
                                    <p:set>
                                      <p:cBhvr>
                                        <p:cTn id="191" dur="1" fill="hold">
                                          <p:stCondLst>
                                            <p:cond delay="0"/>
                                          </p:stCondLst>
                                        </p:cTn>
                                        <p:tgtEl>
                                          <p:spTgt spid="34842"/>
                                        </p:tgtEl>
                                        <p:attrNameLst>
                                          <p:attrName>style.visibility</p:attrName>
                                        </p:attrNameLst>
                                      </p:cBhvr>
                                      <p:to>
                                        <p:strVal val="visible"/>
                                      </p:to>
                                    </p:set>
                                    <p:animEffect transition="in" filter="dissolve">
                                      <p:cBhvr>
                                        <p:cTn id="192" dur="500"/>
                                        <p:tgtEl>
                                          <p:spTgt spid="34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p:bldP spid="34830" grpId="0"/>
      <p:bldP spid="34844" grpId="0" animBg="1"/>
      <p:bldP spid="34848" grpId="0" animBg="1"/>
      <p:bldP spid="34851" grpId="0" animBg="1"/>
      <p:bldP spid="34856" grpId="0" animBg="1"/>
      <p:bldP spid="34864" grpId="0" animBg="1"/>
      <p:bldP spid="34866" grpId="0" animBg="1"/>
      <p:bldP spid="34868" grpId="0" animBg="1"/>
      <p:bldP spid="34870" grpId="0" animBg="1"/>
      <p:bldP spid="34872" grpId="0" animBg="1"/>
      <p:bldP spid="348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0188" y="0"/>
            <a:ext cx="4762500"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5" name="Rectangle 5"/>
          <p:cNvSpPr>
            <a:spLocks noChangeArrowheads="1"/>
          </p:cNvSpPr>
          <p:nvPr/>
        </p:nvSpPr>
        <p:spPr bwMode="auto">
          <a:xfrm>
            <a:off x="377825" y="315913"/>
            <a:ext cx="3089275" cy="201453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1pPr>
            <a:lvl2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2pPr>
            <a:lvl3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3pPr>
            <a:lvl4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4pPr>
            <a:lvl5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5pPr>
            <a:lvl6pPr fontAlgn="base">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6pPr>
            <a:lvl7pPr fontAlgn="base">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7pPr>
            <a:lvl8pPr fontAlgn="base">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8pPr>
            <a:lvl9pPr fontAlgn="base">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9pPr>
          </a:lstStyle>
          <a:p>
            <a:r>
              <a:rPr lang="en-US" altLang="en-US" b="0"/>
              <a:t>(c) Taking the given flow of 65 as the initial flow pattern, use the labelling procedure on Diagram 2 to find the maximum flow. State clearly your flow augmenting routes.</a:t>
            </a:r>
          </a:p>
        </p:txBody>
      </p:sp>
      <p:pic>
        <p:nvPicPr>
          <p:cNvPr id="4096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075" y="2500313"/>
            <a:ext cx="61912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Line 7"/>
          <p:cNvSpPr>
            <a:spLocks noChangeShapeType="1"/>
          </p:cNvSpPr>
          <p:nvPr/>
        </p:nvSpPr>
        <p:spPr bwMode="auto">
          <a:xfrm flipH="1">
            <a:off x="250825" y="3954463"/>
            <a:ext cx="601663" cy="1069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68" name="Line 8"/>
          <p:cNvSpPr>
            <a:spLocks noChangeShapeType="1"/>
          </p:cNvSpPr>
          <p:nvPr/>
        </p:nvSpPr>
        <p:spPr bwMode="auto">
          <a:xfrm>
            <a:off x="257175" y="5029200"/>
            <a:ext cx="596900" cy="1171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69" name="Line 9"/>
          <p:cNvSpPr>
            <a:spLocks noChangeShapeType="1"/>
          </p:cNvSpPr>
          <p:nvPr/>
        </p:nvSpPr>
        <p:spPr bwMode="auto">
          <a:xfrm flipV="1">
            <a:off x="6557963" y="5384800"/>
            <a:ext cx="938212" cy="150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0" name="Line 10"/>
          <p:cNvSpPr>
            <a:spLocks noChangeShapeType="1"/>
          </p:cNvSpPr>
          <p:nvPr/>
        </p:nvSpPr>
        <p:spPr bwMode="auto">
          <a:xfrm>
            <a:off x="6559550" y="4325938"/>
            <a:ext cx="936625" cy="1058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1" name="Line 11"/>
          <p:cNvSpPr>
            <a:spLocks noChangeShapeType="1"/>
          </p:cNvSpPr>
          <p:nvPr/>
        </p:nvSpPr>
        <p:spPr bwMode="auto">
          <a:xfrm flipV="1">
            <a:off x="6518275" y="5384800"/>
            <a:ext cx="977900" cy="1036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2" name="Text Box 12"/>
          <p:cNvSpPr txBox="1">
            <a:spLocks noChangeArrowheads="1"/>
          </p:cNvSpPr>
          <p:nvPr/>
        </p:nvSpPr>
        <p:spPr bwMode="auto">
          <a:xfrm>
            <a:off x="0" y="483711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0">
                <a:latin typeface="Times New Roman" panose="02020603050405020304" pitchFamily="18" charset="0"/>
              </a:rPr>
              <a:t>S</a:t>
            </a:r>
            <a:endParaRPr lang="en-US" altLang="en-US" sz="1400" b="0">
              <a:latin typeface="Times New Roman" panose="02020603050405020304" pitchFamily="18" charset="0"/>
            </a:endParaRPr>
          </a:p>
        </p:txBody>
      </p:sp>
      <p:sp>
        <p:nvSpPr>
          <p:cNvPr id="40973" name="Text Box 13"/>
          <p:cNvSpPr txBox="1">
            <a:spLocks noChangeArrowheads="1"/>
          </p:cNvSpPr>
          <p:nvPr/>
        </p:nvSpPr>
        <p:spPr bwMode="auto">
          <a:xfrm>
            <a:off x="7454900" y="52689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0">
                <a:latin typeface="Times New Roman" panose="02020603050405020304" pitchFamily="18" charset="0"/>
              </a:rPr>
              <a:t>T</a:t>
            </a:r>
            <a:endParaRPr lang="en-US" altLang="en-US" sz="1400" b="0">
              <a:latin typeface="Times New Roman" panose="02020603050405020304" pitchFamily="18" charset="0"/>
            </a:endParaRPr>
          </a:p>
        </p:txBody>
      </p:sp>
      <p:sp>
        <p:nvSpPr>
          <p:cNvPr id="40974" name="Line 14"/>
          <p:cNvSpPr>
            <a:spLocks noChangeShapeType="1"/>
          </p:cNvSpPr>
          <p:nvPr/>
        </p:nvSpPr>
        <p:spPr bwMode="auto">
          <a:xfrm flipV="1">
            <a:off x="523875" y="4457700"/>
            <a:ext cx="41275" cy="84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5" name="Line 15"/>
          <p:cNvSpPr>
            <a:spLocks noChangeShapeType="1"/>
          </p:cNvSpPr>
          <p:nvPr/>
        </p:nvSpPr>
        <p:spPr bwMode="auto">
          <a:xfrm>
            <a:off x="466725" y="5440363"/>
            <a:ext cx="100013" cy="188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6" name="Line 16"/>
          <p:cNvSpPr>
            <a:spLocks noChangeShapeType="1"/>
          </p:cNvSpPr>
          <p:nvPr/>
        </p:nvSpPr>
        <p:spPr bwMode="auto">
          <a:xfrm>
            <a:off x="6926263" y="4738688"/>
            <a:ext cx="123825" cy="134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7" name="Line 17"/>
          <p:cNvSpPr>
            <a:spLocks noChangeShapeType="1"/>
          </p:cNvSpPr>
          <p:nvPr/>
        </p:nvSpPr>
        <p:spPr bwMode="auto">
          <a:xfrm flipV="1">
            <a:off x="6986588" y="5440363"/>
            <a:ext cx="177800" cy="2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8" name="Line 18"/>
          <p:cNvSpPr>
            <a:spLocks noChangeShapeType="1"/>
          </p:cNvSpPr>
          <p:nvPr/>
        </p:nvSpPr>
        <p:spPr bwMode="auto">
          <a:xfrm flipV="1">
            <a:off x="6965950" y="5853113"/>
            <a:ext cx="88900" cy="93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0" name="Line 20"/>
          <p:cNvSpPr>
            <a:spLocks noChangeShapeType="1"/>
          </p:cNvSpPr>
          <p:nvPr/>
        </p:nvSpPr>
        <p:spPr bwMode="auto">
          <a:xfrm rot="19200000" flipV="1">
            <a:off x="300038" y="4402138"/>
            <a:ext cx="322262" cy="1095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1" name="Line 21"/>
          <p:cNvSpPr>
            <a:spLocks noChangeShapeType="1"/>
          </p:cNvSpPr>
          <p:nvPr/>
        </p:nvSpPr>
        <p:spPr bwMode="auto">
          <a:xfrm rot="19200000" flipH="1">
            <a:off x="460375" y="4529138"/>
            <a:ext cx="285750" cy="9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0982" name="Object 22"/>
          <p:cNvGraphicFramePr>
            <a:graphicFrameLocks noChangeAspect="1"/>
          </p:cNvGraphicFramePr>
          <p:nvPr/>
        </p:nvGraphicFramePr>
        <p:xfrm>
          <a:off x="654050" y="4298950"/>
          <a:ext cx="196850" cy="163513"/>
        </p:xfrm>
        <a:graphic>
          <a:graphicData uri="http://schemas.openxmlformats.org/presentationml/2006/ole">
            <mc:AlternateContent xmlns:mc="http://schemas.openxmlformats.org/markup-compatibility/2006">
              <mc:Choice xmlns:v="urn:schemas-microsoft-com:vml" Requires="v">
                <p:oleObj spid="_x0000_s17562" name="Equation" r:id="rId6" imgW="215640" imgH="177480" progId="Equation.3">
                  <p:embed/>
                </p:oleObj>
              </mc:Choice>
              <mc:Fallback>
                <p:oleObj name="Equation" r:id="rId6" imgW="215640" imgH="177480" progId="Equation.3">
                  <p:embed/>
                  <p:pic>
                    <p:nvPicPr>
                      <p:cNvPr id="4098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050" y="4298950"/>
                        <a:ext cx="196850"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3" name="Object 23"/>
          <p:cNvGraphicFramePr>
            <a:graphicFrameLocks noChangeAspect="1"/>
          </p:cNvGraphicFramePr>
          <p:nvPr/>
        </p:nvGraphicFramePr>
        <p:xfrm>
          <a:off x="469900" y="4148138"/>
          <a:ext cx="187325" cy="161925"/>
        </p:xfrm>
        <a:graphic>
          <a:graphicData uri="http://schemas.openxmlformats.org/presentationml/2006/ole">
            <mc:AlternateContent xmlns:mc="http://schemas.openxmlformats.org/markup-compatibility/2006">
              <mc:Choice xmlns:v="urn:schemas-microsoft-com:vml" Requires="v">
                <p:oleObj spid="_x0000_s17563" name="Equation" r:id="rId8" imgW="203040" imgH="177480" progId="Equation.3">
                  <p:embed/>
                </p:oleObj>
              </mc:Choice>
              <mc:Fallback>
                <p:oleObj name="Equation" r:id="rId8" imgW="203040" imgH="177480" progId="Equation.3">
                  <p:embed/>
                  <p:pic>
                    <p:nvPicPr>
                      <p:cNvPr id="40983"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900" y="4148138"/>
                        <a:ext cx="1873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85" name="Line 25"/>
          <p:cNvSpPr>
            <a:spLocks noChangeShapeType="1"/>
          </p:cNvSpPr>
          <p:nvPr/>
        </p:nvSpPr>
        <p:spPr bwMode="auto">
          <a:xfrm rot="19200000" flipH="1">
            <a:off x="528638" y="5238750"/>
            <a:ext cx="74612" cy="3032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6" name="Line 26"/>
          <p:cNvSpPr>
            <a:spLocks noChangeShapeType="1"/>
          </p:cNvSpPr>
          <p:nvPr/>
        </p:nvSpPr>
        <p:spPr bwMode="auto">
          <a:xfrm rot="19200000" flipV="1">
            <a:off x="347663" y="5310188"/>
            <a:ext cx="61912" cy="269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0987" name="Object 27"/>
          <p:cNvGraphicFramePr>
            <a:graphicFrameLocks noChangeAspect="1"/>
          </p:cNvGraphicFramePr>
          <p:nvPr/>
        </p:nvGraphicFramePr>
        <p:xfrm>
          <a:off x="350838" y="5608638"/>
          <a:ext cx="196850" cy="163512"/>
        </p:xfrm>
        <a:graphic>
          <a:graphicData uri="http://schemas.openxmlformats.org/presentationml/2006/ole">
            <mc:AlternateContent xmlns:mc="http://schemas.openxmlformats.org/markup-compatibility/2006">
              <mc:Choice xmlns:v="urn:schemas-microsoft-com:vml" Requires="v">
                <p:oleObj spid="_x0000_s17564" name="Equation" r:id="rId10" imgW="215640" imgH="177480" progId="Equation.3">
                  <p:embed/>
                </p:oleObj>
              </mc:Choice>
              <mc:Fallback>
                <p:oleObj name="Equation" r:id="rId10" imgW="215640" imgH="177480" progId="Equation.3">
                  <p:embed/>
                  <p:pic>
                    <p:nvPicPr>
                      <p:cNvPr id="40987"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838" y="5608638"/>
                        <a:ext cx="196850" cy="16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88" name="Object 28"/>
          <p:cNvGraphicFramePr>
            <a:graphicFrameLocks noChangeAspect="1"/>
          </p:cNvGraphicFramePr>
          <p:nvPr/>
        </p:nvGraphicFramePr>
        <p:xfrm>
          <a:off x="625475" y="5484813"/>
          <a:ext cx="117475" cy="161925"/>
        </p:xfrm>
        <a:graphic>
          <a:graphicData uri="http://schemas.openxmlformats.org/presentationml/2006/ole">
            <mc:AlternateContent xmlns:mc="http://schemas.openxmlformats.org/markup-compatibility/2006">
              <mc:Choice xmlns:v="urn:schemas-microsoft-com:vml" Requires="v">
                <p:oleObj spid="_x0000_s17565" name="Equation" r:id="rId12" imgW="126720" imgH="177480" progId="Equation.3">
                  <p:embed/>
                </p:oleObj>
              </mc:Choice>
              <mc:Fallback>
                <p:oleObj name="Equation" r:id="rId12" imgW="126720" imgH="177480" progId="Equation.3">
                  <p:embed/>
                  <p:pic>
                    <p:nvPicPr>
                      <p:cNvPr id="40988"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5475" y="5484813"/>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90" name="Line 30"/>
          <p:cNvSpPr>
            <a:spLocks noChangeShapeType="1"/>
          </p:cNvSpPr>
          <p:nvPr/>
        </p:nvSpPr>
        <p:spPr bwMode="auto">
          <a:xfrm rot="19200000" flipV="1">
            <a:off x="1028700" y="3278188"/>
            <a:ext cx="322263" cy="1095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1" name="Line 31"/>
          <p:cNvSpPr>
            <a:spLocks noChangeShapeType="1"/>
          </p:cNvSpPr>
          <p:nvPr/>
        </p:nvSpPr>
        <p:spPr bwMode="auto">
          <a:xfrm rot="19200000" flipH="1">
            <a:off x="1189038" y="3405188"/>
            <a:ext cx="285750" cy="9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0992" name="Object 32"/>
          <p:cNvGraphicFramePr>
            <a:graphicFrameLocks noChangeAspect="1"/>
          </p:cNvGraphicFramePr>
          <p:nvPr/>
        </p:nvGraphicFramePr>
        <p:xfrm>
          <a:off x="1387475" y="3179763"/>
          <a:ext cx="185738" cy="152400"/>
        </p:xfrm>
        <a:graphic>
          <a:graphicData uri="http://schemas.openxmlformats.org/presentationml/2006/ole">
            <mc:AlternateContent xmlns:mc="http://schemas.openxmlformats.org/markup-compatibility/2006">
              <mc:Choice xmlns:v="urn:schemas-microsoft-com:vml" Requires="v">
                <p:oleObj spid="_x0000_s17566" name="Equation" r:id="rId14" imgW="203040" imgH="164880" progId="Equation.3">
                  <p:embed/>
                </p:oleObj>
              </mc:Choice>
              <mc:Fallback>
                <p:oleObj name="Equation" r:id="rId14" imgW="203040" imgH="164880" progId="Equation.3">
                  <p:embed/>
                  <p:pic>
                    <p:nvPicPr>
                      <p:cNvPr id="40992"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87475" y="3179763"/>
                        <a:ext cx="185738"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3" name="Object 33"/>
          <p:cNvGraphicFramePr>
            <a:graphicFrameLocks noChangeAspect="1"/>
          </p:cNvGraphicFramePr>
          <p:nvPr/>
        </p:nvGraphicFramePr>
        <p:xfrm>
          <a:off x="1233488" y="3028950"/>
          <a:ext cx="115887" cy="150813"/>
        </p:xfrm>
        <a:graphic>
          <a:graphicData uri="http://schemas.openxmlformats.org/presentationml/2006/ole">
            <mc:AlternateContent xmlns:mc="http://schemas.openxmlformats.org/markup-compatibility/2006">
              <mc:Choice xmlns:v="urn:schemas-microsoft-com:vml" Requires="v">
                <p:oleObj spid="_x0000_s17567" name="Equation" r:id="rId16" imgW="126720" imgH="164880" progId="Equation.3">
                  <p:embed/>
                </p:oleObj>
              </mc:Choice>
              <mc:Fallback>
                <p:oleObj name="Equation" r:id="rId16" imgW="126720" imgH="164880" progId="Equation.3">
                  <p:embed/>
                  <p:pic>
                    <p:nvPicPr>
                      <p:cNvPr id="40993" name="Object 3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33488" y="3028950"/>
                        <a:ext cx="115887" cy="15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95" name="Line 35"/>
          <p:cNvSpPr>
            <a:spLocks noChangeShapeType="1"/>
          </p:cNvSpPr>
          <p:nvPr/>
        </p:nvSpPr>
        <p:spPr bwMode="auto">
          <a:xfrm rot="19200000">
            <a:off x="2074863" y="3846513"/>
            <a:ext cx="276225"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96" name="Line 36"/>
          <p:cNvSpPr>
            <a:spLocks noChangeShapeType="1"/>
          </p:cNvSpPr>
          <p:nvPr/>
        </p:nvSpPr>
        <p:spPr bwMode="auto">
          <a:xfrm rot="19200000" flipH="1" flipV="1">
            <a:off x="2078038" y="4090988"/>
            <a:ext cx="223837" cy="234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0997" name="Object 37"/>
          <p:cNvGraphicFramePr>
            <a:graphicFrameLocks noChangeAspect="1"/>
          </p:cNvGraphicFramePr>
          <p:nvPr/>
        </p:nvGraphicFramePr>
        <p:xfrm>
          <a:off x="2413000" y="4165600"/>
          <a:ext cx="115888" cy="163513"/>
        </p:xfrm>
        <a:graphic>
          <a:graphicData uri="http://schemas.openxmlformats.org/presentationml/2006/ole">
            <mc:AlternateContent xmlns:mc="http://schemas.openxmlformats.org/markup-compatibility/2006">
              <mc:Choice xmlns:v="urn:schemas-microsoft-com:vml" Requires="v">
                <p:oleObj spid="_x0000_s17568" name="Equation" r:id="rId18" imgW="126720" imgH="177480" progId="Equation.3">
                  <p:embed/>
                </p:oleObj>
              </mc:Choice>
              <mc:Fallback>
                <p:oleObj name="Equation" r:id="rId18" imgW="126720" imgH="177480" progId="Equation.3">
                  <p:embed/>
                  <p:pic>
                    <p:nvPicPr>
                      <p:cNvPr id="40997" name="Objec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13000" y="4165600"/>
                        <a:ext cx="115888"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8" name="Object 38"/>
          <p:cNvGraphicFramePr>
            <a:graphicFrameLocks noChangeAspect="1"/>
          </p:cNvGraphicFramePr>
          <p:nvPr/>
        </p:nvGraphicFramePr>
        <p:xfrm>
          <a:off x="2452688" y="3948113"/>
          <a:ext cx="115887" cy="161925"/>
        </p:xfrm>
        <a:graphic>
          <a:graphicData uri="http://schemas.openxmlformats.org/presentationml/2006/ole">
            <mc:AlternateContent xmlns:mc="http://schemas.openxmlformats.org/markup-compatibility/2006">
              <mc:Choice xmlns:v="urn:schemas-microsoft-com:vml" Requires="v">
                <p:oleObj spid="_x0000_s17569" name="Equation" r:id="rId20" imgW="126720" imgH="177480" progId="Equation.3">
                  <p:embed/>
                </p:oleObj>
              </mc:Choice>
              <mc:Fallback>
                <p:oleObj name="Equation" r:id="rId20" imgW="126720" imgH="177480" progId="Equation.3">
                  <p:embed/>
                  <p:pic>
                    <p:nvPicPr>
                      <p:cNvPr id="40998"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52688" y="3948113"/>
                        <a:ext cx="115887"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00" name="Line 40"/>
          <p:cNvSpPr>
            <a:spLocks noChangeShapeType="1"/>
          </p:cNvSpPr>
          <p:nvPr/>
        </p:nvSpPr>
        <p:spPr bwMode="auto">
          <a:xfrm rot="19200000">
            <a:off x="1535113" y="4349750"/>
            <a:ext cx="33337" cy="295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1" name="Line 41"/>
          <p:cNvSpPr>
            <a:spLocks noChangeShapeType="1"/>
          </p:cNvSpPr>
          <p:nvPr/>
        </p:nvSpPr>
        <p:spPr bwMode="auto">
          <a:xfrm rot="19200000" flipH="1" flipV="1">
            <a:off x="1377950" y="4516438"/>
            <a:ext cx="38100" cy="285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02" name="Object 42"/>
          <p:cNvGraphicFramePr>
            <a:graphicFrameLocks noChangeAspect="1"/>
          </p:cNvGraphicFramePr>
          <p:nvPr/>
        </p:nvGraphicFramePr>
        <p:xfrm>
          <a:off x="1503363" y="4737100"/>
          <a:ext cx="115887" cy="163513"/>
        </p:xfrm>
        <a:graphic>
          <a:graphicData uri="http://schemas.openxmlformats.org/presentationml/2006/ole">
            <mc:AlternateContent xmlns:mc="http://schemas.openxmlformats.org/markup-compatibility/2006">
              <mc:Choice xmlns:v="urn:schemas-microsoft-com:vml" Requires="v">
                <p:oleObj spid="_x0000_s17570" name="Equation" r:id="rId22" imgW="126720" imgH="177480" progId="Equation.3">
                  <p:embed/>
                </p:oleObj>
              </mc:Choice>
              <mc:Fallback>
                <p:oleObj name="Equation" r:id="rId22" imgW="126720" imgH="177480" progId="Equation.3">
                  <p:embed/>
                  <p:pic>
                    <p:nvPicPr>
                      <p:cNvPr id="41002" name="Object 4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03363" y="4737100"/>
                        <a:ext cx="115887"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3" name="Object 43"/>
          <p:cNvGraphicFramePr>
            <a:graphicFrameLocks noChangeAspect="1"/>
          </p:cNvGraphicFramePr>
          <p:nvPr/>
        </p:nvGraphicFramePr>
        <p:xfrm>
          <a:off x="1657350" y="4576763"/>
          <a:ext cx="115888" cy="161925"/>
        </p:xfrm>
        <a:graphic>
          <a:graphicData uri="http://schemas.openxmlformats.org/presentationml/2006/ole">
            <mc:AlternateContent xmlns:mc="http://schemas.openxmlformats.org/markup-compatibility/2006">
              <mc:Choice xmlns:v="urn:schemas-microsoft-com:vml" Requires="v">
                <p:oleObj spid="_x0000_s17571" name="Equation" r:id="rId24" imgW="126720" imgH="177480" progId="Equation.3">
                  <p:embed/>
                </p:oleObj>
              </mc:Choice>
              <mc:Fallback>
                <p:oleObj name="Equation" r:id="rId24" imgW="126720" imgH="177480" progId="Equation.3">
                  <p:embed/>
                  <p:pic>
                    <p:nvPicPr>
                      <p:cNvPr id="41003" name="Object 4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57350" y="4576763"/>
                        <a:ext cx="115888"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04" name="Line 44"/>
          <p:cNvSpPr>
            <a:spLocks noChangeShapeType="1"/>
          </p:cNvSpPr>
          <p:nvPr/>
        </p:nvSpPr>
        <p:spPr bwMode="auto">
          <a:xfrm rot="19200000" flipV="1">
            <a:off x="1101725" y="5535613"/>
            <a:ext cx="319088" cy="492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5" name="Line 45"/>
          <p:cNvSpPr>
            <a:spLocks noChangeShapeType="1"/>
          </p:cNvSpPr>
          <p:nvPr/>
        </p:nvSpPr>
        <p:spPr bwMode="auto">
          <a:xfrm rot="19200000" flipH="1">
            <a:off x="1295400" y="5702300"/>
            <a:ext cx="265113" cy="53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06" name="Object 46"/>
          <p:cNvGraphicFramePr>
            <a:graphicFrameLocks noChangeAspect="1"/>
          </p:cNvGraphicFramePr>
          <p:nvPr/>
        </p:nvGraphicFramePr>
        <p:xfrm>
          <a:off x="1482725" y="5470525"/>
          <a:ext cx="185738" cy="163513"/>
        </p:xfrm>
        <a:graphic>
          <a:graphicData uri="http://schemas.openxmlformats.org/presentationml/2006/ole">
            <mc:AlternateContent xmlns:mc="http://schemas.openxmlformats.org/markup-compatibility/2006">
              <mc:Choice xmlns:v="urn:schemas-microsoft-com:vml" Requires="v">
                <p:oleObj spid="_x0000_s17572" name="Equation" r:id="rId26" imgW="203040" imgH="177480" progId="Equation.3">
                  <p:embed/>
                </p:oleObj>
              </mc:Choice>
              <mc:Fallback>
                <p:oleObj name="Equation" r:id="rId26" imgW="203040" imgH="177480" progId="Equation.3">
                  <p:embed/>
                  <p:pic>
                    <p:nvPicPr>
                      <p:cNvPr id="41006" name="Object 4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82725" y="5470525"/>
                        <a:ext cx="185738"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7" name="Object 47"/>
          <p:cNvGraphicFramePr>
            <a:graphicFrameLocks noChangeAspect="1"/>
          </p:cNvGraphicFramePr>
          <p:nvPr/>
        </p:nvGraphicFramePr>
        <p:xfrm>
          <a:off x="1357313" y="5310188"/>
          <a:ext cx="117475" cy="161925"/>
        </p:xfrm>
        <a:graphic>
          <a:graphicData uri="http://schemas.openxmlformats.org/presentationml/2006/ole">
            <mc:AlternateContent xmlns:mc="http://schemas.openxmlformats.org/markup-compatibility/2006">
              <mc:Choice xmlns:v="urn:schemas-microsoft-com:vml" Requires="v">
                <p:oleObj spid="_x0000_s17573" name="Equation" r:id="rId28" imgW="126720" imgH="177480" progId="Equation.3">
                  <p:embed/>
                </p:oleObj>
              </mc:Choice>
              <mc:Fallback>
                <p:oleObj name="Equation" r:id="rId28" imgW="126720" imgH="177480" progId="Equation.3">
                  <p:embed/>
                  <p:pic>
                    <p:nvPicPr>
                      <p:cNvPr id="41007" name="Object 4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57313" y="5310188"/>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08" name="Line 48"/>
          <p:cNvSpPr>
            <a:spLocks noChangeShapeType="1"/>
          </p:cNvSpPr>
          <p:nvPr/>
        </p:nvSpPr>
        <p:spPr bwMode="auto">
          <a:xfrm rot="19200000">
            <a:off x="2125663" y="5999163"/>
            <a:ext cx="334962" cy="292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09" name="Line 49"/>
          <p:cNvSpPr>
            <a:spLocks noChangeShapeType="1"/>
          </p:cNvSpPr>
          <p:nvPr/>
        </p:nvSpPr>
        <p:spPr bwMode="auto">
          <a:xfrm rot="19200000" flipH="1" flipV="1">
            <a:off x="2119313" y="6227763"/>
            <a:ext cx="317500" cy="271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10" name="Object 50"/>
          <p:cNvGraphicFramePr>
            <a:graphicFrameLocks noChangeAspect="1"/>
          </p:cNvGraphicFramePr>
          <p:nvPr/>
        </p:nvGraphicFramePr>
        <p:xfrm>
          <a:off x="2497138" y="6289675"/>
          <a:ext cx="196850" cy="163513"/>
        </p:xfrm>
        <a:graphic>
          <a:graphicData uri="http://schemas.openxmlformats.org/presentationml/2006/ole">
            <mc:AlternateContent xmlns:mc="http://schemas.openxmlformats.org/markup-compatibility/2006">
              <mc:Choice xmlns:v="urn:schemas-microsoft-com:vml" Requires="v">
                <p:oleObj spid="_x0000_s17574" name="Equation" r:id="rId30" imgW="215640" imgH="177480" progId="Equation.3">
                  <p:embed/>
                </p:oleObj>
              </mc:Choice>
              <mc:Fallback>
                <p:oleObj name="Equation" r:id="rId30" imgW="215640" imgH="177480" progId="Equation.3">
                  <p:embed/>
                  <p:pic>
                    <p:nvPicPr>
                      <p:cNvPr id="41010" name="Object 5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97138" y="6289675"/>
                        <a:ext cx="196850"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1" name="Object 51"/>
          <p:cNvGraphicFramePr>
            <a:graphicFrameLocks noChangeAspect="1"/>
          </p:cNvGraphicFramePr>
          <p:nvPr/>
        </p:nvGraphicFramePr>
        <p:xfrm>
          <a:off x="2519363" y="6076950"/>
          <a:ext cx="117475" cy="161925"/>
        </p:xfrm>
        <a:graphic>
          <a:graphicData uri="http://schemas.openxmlformats.org/presentationml/2006/ole">
            <mc:AlternateContent xmlns:mc="http://schemas.openxmlformats.org/markup-compatibility/2006">
              <mc:Choice xmlns:v="urn:schemas-microsoft-com:vml" Requires="v">
                <p:oleObj spid="_x0000_s17575" name="Equation" r:id="rId32" imgW="126720" imgH="177480" progId="Equation.3">
                  <p:embed/>
                </p:oleObj>
              </mc:Choice>
              <mc:Fallback>
                <p:oleObj name="Equation" r:id="rId32" imgW="126720" imgH="177480" progId="Equation.3">
                  <p:embed/>
                  <p:pic>
                    <p:nvPicPr>
                      <p:cNvPr id="41011" name="Object 5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519363" y="6076950"/>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12" name="Line 52"/>
          <p:cNvSpPr>
            <a:spLocks noChangeShapeType="1"/>
          </p:cNvSpPr>
          <p:nvPr/>
        </p:nvSpPr>
        <p:spPr bwMode="auto">
          <a:xfrm rot="19200000">
            <a:off x="2820988" y="5410200"/>
            <a:ext cx="79375" cy="327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13" name="Line 53"/>
          <p:cNvSpPr>
            <a:spLocks noChangeShapeType="1"/>
          </p:cNvSpPr>
          <p:nvPr/>
        </p:nvSpPr>
        <p:spPr bwMode="auto">
          <a:xfrm rot="19200000" flipH="1" flipV="1">
            <a:off x="2676525" y="5608638"/>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14" name="Object 54"/>
          <p:cNvGraphicFramePr>
            <a:graphicFrameLocks noChangeAspect="1"/>
          </p:cNvGraphicFramePr>
          <p:nvPr/>
        </p:nvGraphicFramePr>
        <p:xfrm>
          <a:off x="2855913" y="5822950"/>
          <a:ext cx="184150" cy="163513"/>
        </p:xfrm>
        <a:graphic>
          <a:graphicData uri="http://schemas.openxmlformats.org/presentationml/2006/ole">
            <mc:AlternateContent xmlns:mc="http://schemas.openxmlformats.org/markup-compatibility/2006">
              <mc:Choice xmlns:v="urn:schemas-microsoft-com:vml" Requires="v">
                <p:oleObj spid="_x0000_s17576" name="Equation" r:id="rId34" imgW="203040" imgH="177480" progId="Equation.3">
                  <p:embed/>
                </p:oleObj>
              </mc:Choice>
              <mc:Fallback>
                <p:oleObj name="Equation" r:id="rId34" imgW="203040" imgH="177480" progId="Equation.3">
                  <p:embed/>
                  <p:pic>
                    <p:nvPicPr>
                      <p:cNvPr id="41014" name="Object 5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55913" y="5822950"/>
                        <a:ext cx="184150"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5" name="Object 55"/>
          <p:cNvGraphicFramePr>
            <a:graphicFrameLocks noChangeAspect="1"/>
          </p:cNvGraphicFramePr>
          <p:nvPr/>
        </p:nvGraphicFramePr>
        <p:xfrm>
          <a:off x="3005138" y="5634038"/>
          <a:ext cx="117475" cy="161925"/>
        </p:xfrm>
        <a:graphic>
          <a:graphicData uri="http://schemas.openxmlformats.org/presentationml/2006/ole">
            <mc:AlternateContent xmlns:mc="http://schemas.openxmlformats.org/markup-compatibility/2006">
              <mc:Choice xmlns:v="urn:schemas-microsoft-com:vml" Requires="v">
                <p:oleObj spid="_x0000_s17577" name="Equation" r:id="rId36" imgW="126720" imgH="177480" progId="Equation.3">
                  <p:embed/>
                </p:oleObj>
              </mc:Choice>
              <mc:Fallback>
                <p:oleObj name="Equation" r:id="rId36" imgW="126720" imgH="177480" progId="Equation.3">
                  <p:embed/>
                  <p:pic>
                    <p:nvPicPr>
                      <p:cNvPr id="41015" name="Object 5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005138" y="5634038"/>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16" name="Line 56"/>
          <p:cNvSpPr>
            <a:spLocks noChangeShapeType="1"/>
          </p:cNvSpPr>
          <p:nvPr/>
        </p:nvSpPr>
        <p:spPr bwMode="auto">
          <a:xfrm rot="19200000">
            <a:off x="2501900" y="4470400"/>
            <a:ext cx="346075" cy="85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17" name="Line 57"/>
          <p:cNvSpPr>
            <a:spLocks noChangeShapeType="1"/>
          </p:cNvSpPr>
          <p:nvPr/>
        </p:nvSpPr>
        <p:spPr bwMode="auto">
          <a:xfrm rot="19200000" flipH="1" flipV="1">
            <a:off x="2643188" y="4681538"/>
            <a:ext cx="311150" cy="65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18" name="Object 58"/>
          <p:cNvGraphicFramePr>
            <a:graphicFrameLocks noChangeAspect="1"/>
          </p:cNvGraphicFramePr>
          <p:nvPr/>
        </p:nvGraphicFramePr>
        <p:xfrm>
          <a:off x="2970213" y="4522788"/>
          <a:ext cx="115887" cy="152400"/>
        </p:xfrm>
        <a:graphic>
          <a:graphicData uri="http://schemas.openxmlformats.org/presentationml/2006/ole">
            <mc:AlternateContent xmlns:mc="http://schemas.openxmlformats.org/markup-compatibility/2006">
              <mc:Choice xmlns:v="urn:schemas-microsoft-com:vml" Requires="v">
                <p:oleObj spid="_x0000_s17578" name="Equation" r:id="rId38" imgW="126720" imgH="164880" progId="Equation.3">
                  <p:embed/>
                </p:oleObj>
              </mc:Choice>
              <mc:Fallback>
                <p:oleObj name="Equation" r:id="rId38" imgW="126720" imgH="164880" progId="Equation.3">
                  <p:embed/>
                  <p:pic>
                    <p:nvPicPr>
                      <p:cNvPr id="41018" name="Object 58"/>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970213" y="4522788"/>
                        <a:ext cx="1158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9" name="Object 59"/>
          <p:cNvGraphicFramePr>
            <a:graphicFrameLocks noChangeAspect="1"/>
          </p:cNvGraphicFramePr>
          <p:nvPr/>
        </p:nvGraphicFramePr>
        <p:xfrm>
          <a:off x="2857500" y="4329113"/>
          <a:ext cx="117475" cy="161925"/>
        </p:xfrm>
        <a:graphic>
          <a:graphicData uri="http://schemas.openxmlformats.org/presentationml/2006/ole">
            <mc:AlternateContent xmlns:mc="http://schemas.openxmlformats.org/markup-compatibility/2006">
              <mc:Choice xmlns:v="urn:schemas-microsoft-com:vml" Requires="v">
                <p:oleObj spid="_x0000_s17579" name="Equation" r:id="rId40" imgW="126720" imgH="177480" progId="Equation.3">
                  <p:embed/>
                </p:oleObj>
              </mc:Choice>
              <mc:Fallback>
                <p:oleObj name="Equation" r:id="rId40" imgW="126720" imgH="177480" progId="Equation.3">
                  <p:embed/>
                  <p:pic>
                    <p:nvPicPr>
                      <p:cNvPr id="41019" name="Object 5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857500" y="4329113"/>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20" name="Line 60"/>
          <p:cNvSpPr>
            <a:spLocks noChangeShapeType="1"/>
          </p:cNvSpPr>
          <p:nvPr/>
        </p:nvSpPr>
        <p:spPr bwMode="auto">
          <a:xfrm rot="19200000">
            <a:off x="3049588" y="2578100"/>
            <a:ext cx="350837" cy="293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21" name="Line 61"/>
          <p:cNvSpPr>
            <a:spLocks noChangeShapeType="1"/>
          </p:cNvSpPr>
          <p:nvPr/>
        </p:nvSpPr>
        <p:spPr bwMode="auto">
          <a:xfrm rot="19200000" flipH="1" flipV="1">
            <a:off x="3052763" y="2827338"/>
            <a:ext cx="314325" cy="261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22" name="Object 62"/>
          <p:cNvGraphicFramePr>
            <a:graphicFrameLocks noChangeAspect="1"/>
          </p:cNvGraphicFramePr>
          <p:nvPr/>
        </p:nvGraphicFramePr>
        <p:xfrm>
          <a:off x="3463925" y="2874963"/>
          <a:ext cx="185738" cy="152400"/>
        </p:xfrm>
        <a:graphic>
          <a:graphicData uri="http://schemas.openxmlformats.org/presentationml/2006/ole">
            <mc:AlternateContent xmlns:mc="http://schemas.openxmlformats.org/markup-compatibility/2006">
              <mc:Choice xmlns:v="urn:schemas-microsoft-com:vml" Requires="v">
                <p:oleObj spid="_x0000_s17580" name="Equation" r:id="rId42" imgW="203040" imgH="164880" progId="Equation.3">
                  <p:embed/>
                </p:oleObj>
              </mc:Choice>
              <mc:Fallback>
                <p:oleObj name="Equation" r:id="rId42" imgW="203040" imgH="164880" progId="Equation.3">
                  <p:embed/>
                  <p:pic>
                    <p:nvPicPr>
                      <p:cNvPr id="41022" name="Object 6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463925" y="2874963"/>
                        <a:ext cx="185738"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23" name="Object 63"/>
          <p:cNvGraphicFramePr>
            <a:graphicFrameLocks noChangeAspect="1"/>
          </p:cNvGraphicFramePr>
          <p:nvPr/>
        </p:nvGraphicFramePr>
        <p:xfrm>
          <a:off x="3490913" y="2652713"/>
          <a:ext cx="115887" cy="161925"/>
        </p:xfrm>
        <a:graphic>
          <a:graphicData uri="http://schemas.openxmlformats.org/presentationml/2006/ole">
            <mc:AlternateContent xmlns:mc="http://schemas.openxmlformats.org/markup-compatibility/2006">
              <mc:Choice xmlns:v="urn:schemas-microsoft-com:vml" Requires="v">
                <p:oleObj spid="_x0000_s17581" name="Equation" r:id="rId44" imgW="126720" imgH="177480" progId="Equation.3">
                  <p:embed/>
                </p:oleObj>
              </mc:Choice>
              <mc:Fallback>
                <p:oleObj name="Equation" r:id="rId44" imgW="126720" imgH="177480" progId="Equation.3">
                  <p:embed/>
                  <p:pic>
                    <p:nvPicPr>
                      <p:cNvPr id="41023" name="Object 6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490913" y="2652713"/>
                        <a:ext cx="115887"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24" name="Line 64"/>
          <p:cNvSpPr>
            <a:spLocks noChangeShapeType="1"/>
          </p:cNvSpPr>
          <p:nvPr/>
        </p:nvSpPr>
        <p:spPr bwMode="auto">
          <a:xfrm rot="19200000" flipV="1">
            <a:off x="3960813" y="3465513"/>
            <a:ext cx="314325" cy="30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25" name="Line 65"/>
          <p:cNvSpPr>
            <a:spLocks noChangeShapeType="1"/>
          </p:cNvSpPr>
          <p:nvPr/>
        </p:nvSpPr>
        <p:spPr bwMode="auto">
          <a:xfrm rot="19200000" flipH="1">
            <a:off x="4117975" y="3621088"/>
            <a:ext cx="274638" cy="39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26" name="Object 66"/>
          <p:cNvGraphicFramePr>
            <a:graphicFrameLocks noChangeAspect="1"/>
          </p:cNvGraphicFramePr>
          <p:nvPr/>
        </p:nvGraphicFramePr>
        <p:xfrm>
          <a:off x="4360863" y="3389313"/>
          <a:ext cx="115887" cy="163512"/>
        </p:xfrm>
        <a:graphic>
          <a:graphicData uri="http://schemas.openxmlformats.org/presentationml/2006/ole">
            <mc:AlternateContent xmlns:mc="http://schemas.openxmlformats.org/markup-compatibility/2006">
              <mc:Choice xmlns:v="urn:schemas-microsoft-com:vml" Requires="v">
                <p:oleObj spid="_x0000_s17582" name="Equation" r:id="rId46" imgW="126720" imgH="177480" progId="Equation.3">
                  <p:embed/>
                </p:oleObj>
              </mc:Choice>
              <mc:Fallback>
                <p:oleObj name="Equation" r:id="rId46" imgW="126720" imgH="177480" progId="Equation.3">
                  <p:embed/>
                  <p:pic>
                    <p:nvPicPr>
                      <p:cNvPr id="41026" name="Object 6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360863" y="3389313"/>
                        <a:ext cx="115887" cy="16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27" name="Object 67"/>
          <p:cNvGraphicFramePr>
            <a:graphicFrameLocks noChangeAspect="1"/>
          </p:cNvGraphicFramePr>
          <p:nvPr/>
        </p:nvGraphicFramePr>
        <p:xfrm>
          <a:off x="4219575" y="3219450"/>
          <a:ext cx="115888" cy="161925"/>
        </p:xfrm>
        <a:graphic>
          <a:graphicData uri="http://schemas.openxmlformats.org/presentationml/2006/ole">
            <mc:AlternateContent xmlns:mc="http://schemas.openxmlformats.org/markup-compatibility/2006">
              <mc:Choice xmlns:v="urn:schemas-microsoft-com:vml" Requires="v">
                <p:oleObj spid="_x0000_s17583" name="Equation" r:id="rId48" imgW="126720" imgH="177480" progId="Equation.3">
                  <p:embed/>
                </p:oleObj>
              </mc:Choice>
              <mc:Fallback>
                <p:oleObj name="Equation" r:id="rId48" imgW="126720" imgH="177480" progId="Equation.3">
                  <p:embed/>
                  <p:pic>
                    <p:nvPicPr>
                      <p:cNvPr id="41027" name="Object 67"/>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219575" y="3219450"/>
                        <a:ext cx="115888"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28" name="Line 68"/>
          <p:cNvSpPr>
            <a:spLocks noChangeShapeType="1"/>
          </p:cNvSpPr>
          <p:nvPr/>
        </p:nvSpPr>
        <p:spPr bwMode="auto">
          <a:xfrm rot="19200000">
            <a:off x="4365625" y="4271963"/>
            <a:ext cx="201613" cy="311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29" name="Line 69"/>
          <p:cNvSpPr>
            <a:spLocks noChangeShapeType="1"/>
          </p:cNvSpPr>
          <p:nvPr/>
        </p:nvSpPr>
        <p:spPr bwMode="auto">
          <a:xfrm rot="19200000" flipH="1" flipV="1">
            <a:off x="4262438" y="4505325"/>
            <a:ext cx="174625" cy="292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30" name="Object 70"/>
          <p:cNvGraphicFramePr>
            <a:graphicFrameLocks noChangeAspect="1"/>
          </p:cNvGraphicFramePr>
          <p:nvPr/>
        </p:nvGraphicFramePr>
        <p:xfrm>
          <a:off x="4556125" y="4665663"/>
          <a:ext cx="115888" cy="163512"/>
        </p:xfrm>
        <a:graphic>
          <a:graphicData uri="http://schemas.openxmlformats.org/presentationml/2006/ole">
            <mc:AlternateContent xmlns:mc="http://schemas.openxmlformats.org/markup-compatibility/2006">
              <mc:Choice xmlns:v="urn:schemas-microsoft-com:vml" Requires="v">
                <p:oleObj spid="_x0000_s17584" name="Equation" r:id="rId50" imgW="126720" imgH="177480" progId="Equation.3">
                  <p:embed/>
                </p:oleObj>
              </mc:Choice>
              <mc:Fallback>
                <p:oleObj name="Equation" r:id="rId50" imgW="126720" imgH="177480" progId="Equation.3">
                  <p:embed/>
                  <p:pic>
                    <p:nvPicPr>
                      <p:cNvPr id="41030" name="Object 70"/>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4556125" y="4665663"/>
                        <a:ext cx="115888" cy="16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31" name="Object 71"/>
          <p:cNvGraphicFramePr>
            <a:graphicFrameLocks noChangeAspect="1"/>
          </p:cNvGraphicFramePr>
          <p:nvPr/>
        </p:nvGraphicFramePr>
        <p:xfrm>
          <a:off x="4686300" y="4414838"/>
          <a:ext cx="117475" cy="161925"/>
        </p:xfrm>
        <a:graphic>
          <a:graphicData uri="http://schemas.openxmlformats.org/presentationml/2006/ole">
            <mc:AlternateContent xmlns:mc="http://schemas.openxmlformats.org/markup-compatibility/2006">
              <mc:Choice xmlns:v="urn:schemas-microsoft-com:vml" Requires="v">
                <p:oleObj spid="_x0000_s17585" name="Equation" r:id="rId52" imgW="126720" imgH="177480" progId="Equation.3">
                  <p:embed/>
                </p:oleObj>
              </mc:Choice>
              <mc:Fallback>
                <p:oleObj name="Equation" r:id="rId52" imgW="126720" imgH="177480" progId="Equation.3">
                  <p:embed/>
                  <p:pic>
                    <p:nvPicPr>
                      <p:cNvPr id="41031" name="Object 7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686300" y="4414838"/>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32" name="Line 72"/>
          <p:cNvSpPr>
            <a:spLocks noChangeShapeType="1"/>
          </p:cNvSpPr>
          <p:nvPr/>
        </p:nvSpPr>
        <p:spPr bwMode="auto">
          <a:xfrm rot="19200000">
            <a:off x="4430713" y="5500688"/>
            <a:ext cx="304800" cy="19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33" name="Line 73"/>
          <p:cNvSpPr>
            <a:spLocks noChangeShapeType="1"/>
          </p:cNvSpPr>
          <p:nvPr/>
        </p:nvSpPr>
        <p:spPr bwMode="auto">
          <a:xfrm rot="19200000" flipH="1" flipV="1">
            <a:off x="4513263" y="5691188"/>
            <a:ext cx="311150" cy="4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34" name="Object 74"/>
          <p:cNvGraphicFramePr>
            <a:graphicFrameLocks noChangeAspect="1"/>
          </p:cNvGraphicFramePr>
          <p:nvPr/>
        </p:nvGraphicFramePr>
        <p:xfrm>
          <a:off x="4797425" y="5480050"/>
          <a:ext cx="196850" cy="163513"/>
        </p:xfrm>
        <a:graphic>
          <a:graphicData uri="http://schemas.openxmlformats.org/presentationml/2006/ole">
            <mc:AlternateContent xmlns:mc="http://schemas.openxmlformats.org/markup-compatibility/2006">
              <mc:Choice xmlns:v="urn:schemas-microsoft-com:vml" Requires="v">
                <p:oleObj spid="_x0000_s17586" name="Equation" r:id="rId54" imgW="215640" imgH="177480" progId="Equation.3">
                  <p:embed/>
                </p:oleObj>
              </mc:Choice>
              <mc:Fallback>
                <p:oleObj name="Equation" r:id="rId54" imgW="215640" imgH="177480" progId="Equation.3">
                  <p:embed/>
                  <p:pic>
                    <p:nvPicPr>
                      <p:cNvPr id="41034" name="Object 74"/>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797425" y="5480050"/>
                        <a:ext cx="196850"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35" name="Object 75"/>
          <p:cNvGraphicFramePr>
            <a:graphicFrameLocks noChangeAspect="1"/>
          </p:cNvGraphicFramePr>
          <p:nvPr/>
        </p:nvGraphicFramePr>
        <p:xfrm>
          <a:off x="4714875" y="5314950"/>
          <a:ext cx="115888" cy="161925"/>
        </p:xfrm>
        <a:graphic>
          <a:graphicData uri="http://schemas.openxmlformats.org/presentationml/2006/ole">
            <mc:AlternateContent xmlns:mc="http://schemas.openxmlformats.org/markup-compatibility/2006">
              <mc:Choice xmlns:v="urn:schemas-microsoft-com:vml" Requires="v">
                <p:oleObj spid="_x0000_s17587" name="Equation" r:id="rId56" imgW="126720" imgH="177480" progId="Equation.3">
                  <p:embed/>
                </p:oleObj>
              </mc:Choice>
              <mc:Fallback>
                <p:oleObj name="Equation" r:id="rId56" imgW="126720" imgH="177480" progId="Equation.3">
                  <p:embed/>
                  <p:pic>
                    <p:nvPicPr>
                      <p:cNvPr id="41035" name="Object 75"/>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4714875" y="5314950"/>
                        <a:ext cx="115888"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36" name="Line 76"/>
          <p:cNvSpPr>
            <a:spLocks noChangeShapeType="1"/>
          </p:cNvSpPr>
          <p:nvPr/>
        </p:nvSpPr>
        <p:spPr bwMode="auto">
          <a:xfrm rot="19200000">
            <a:off x="5208588" y="5657850"/>
            <a:ext cx="325437" cy="153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37" name="Line 77"/>
          <p:cNvSpPr>
            <a:spLocks noChangeShapeType="1"/>
          </p:cNvSpPr>
          <p:nvPr/>
        </p:nvSpPr>
        <p:spPr bwMode="auto">
          <a:xfrm rot="19200000" flipH="1" flipV="1">
            <a:off x="5262563" y="5878513"/>
            <a:ext cx="271462" cy="112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38" name="Object 78"/>
          <p:cNvGraphicFramePr>
            <a:graphicFrameLocks noChangeAspect="1"/>
          </p:cNvGraphicFramePr>
          <p:nvPr/>
        </p:nvGraphicFramePr>
        <p:xfrm>
          <a:off x="5561013" y="5819775"/>
          <a:ext cx="115887" cy="150813"/>
        </p:xfrm>
        <a:graphic>
          <a:graphicData uri="http://schemas.openxmlformats.org/presentationml/2006/ole">
            <mc:AlternateContent xmlns:mc="http://schemas.openxmlformats.org/markup-compatibility/2006">
              <mc:Choice xmlns:v="urn:schemas-microsoft-com:vml" Requires="v">
                <p:oleObj spid="_x0000_s17588" name="Equation" r:id="rId58" imgW="126720" imgH="164880" progId="Equation.3">
                  <p:embed/>
                </p:oleObj>
              </mc:Choice>
              <mc:Fallback>
                <p:oleObj name="Equation" r:id="rId58" imgW="126720" imgH="164880" progId="Equation.3">
                  <p:embed/>
                  <p:pic>
                    <p:nvPicPr>
                      <p:cNvPr id="41038" name="Object 78"/>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5561013" y="5819775"/>
                        <a:ext cx="115887" cy="15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39" name="Object 79"/>
          <p:cNvGraphicFramePr>
            <a:graphicFrameLocks noChangeAspect="1"/>
          </p:cNvGraphicFramePr>
          <p:nvPr/>
        </p:nvGraphicFramePr>
        <p:xfrm>
          <a:off x="5557838" y="5600700"/>
          <a:ext cx="117475" cy="161925"/>
        </p:xfrm>
        <a:graphic>
          <a:graphicData uri="http://schemas.openxmlformats.org/presentationml/2006/ole">
            <mc:AlternateContent xmlns:mc="http://schemas.openxmlformats.org/markup-compatibility/2006">
              <mc:Choice xmlns:v="urn:schemas-microsoft-com:vml" Requires="v">
                <p:oleObj spid="_x0000_s17589" name="Equation" r:id="rId60" imgW="126720" imgH="177480" progId="Equation.3">
                  <p:embed/>
                </p:oleObj>
              </mc:Choice>
              <mc:Fallback>
                <p:oleObj name="Equation" r:id="rId60" imgW="126720" imgH="177480" progId="Equation.3">
                  <p:embed/>
                  <p:pic>
                    <p:nvPicPr>
                      <p:cNvPr id="41039" name="Object 79"/>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557838" y="5600700"/>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0" name="Line 80"/>
          <p:cNvSpPr>
            <a:spLocks noChangeShapeType="1"/>
          </p:cNvSpPr>
          <p:nvPr/>
        </p:nvSpPr>
        <p:spPr bwMode="auto">
          <a:xfrm rot="19200000">
            <a:off x="4953000" y="6146800"/>
            <a:ext cx="246063"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41" name="Line 81"/>
          <p:cNvSpPr>
            <a:spLocks noChangeShapeType="1"/>
          </p:cNvSpPr>
          <p:nvPr/>
        </p:nvSpPr>
        <p:spPr bwMode="auto">
          <a:xfrm rot="19200000" flipH="1" flipV="1">
            <a:off x="4953000" y="6384925"/>
            <a:ext cx="209550" cy="184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42" name="Object 82"/>
          <p:cNvGraphicFramePr>
            <a:graphicFrameLocks noChangeAspect="1"/>
          </p:cNvGraphicFramePr>
          <p:nvPr/>
        </p:nvGraphicFramePr>
        <p:xfrm>
          <a:off x="5230813" y="6413500"/>
          <a:ext cx="185737" cy="163513"/>
        </p:xfrm>
        <a:graphic>
          <a:graphicData uri="http://schemas.openxmlformats.org/presentationml/2006/ole">
            <mc:AlternateContent xmlns:mc="http://schemas.openxmlformats.org/markup-compatibility/2006">
              <mc:Choice xmlns:v="urn:schemas-microsoft-com:vml" Requires="v">
                <p:oleObj spid="_x0000_s17590" name="Equation" r:id="rId62" imgW="203040" imgH="177480" progId="Equation.3">
                  <p:embed/>
                </p:oleObj>
              </mc:Choice>
              <mc:Fallback>
                <p:oleObj name="Equation" r:id="rId62" imgW="203040" imgH="177480" progId="Equation.3">
                  <p:embed/>
                  <p:pic>
                    <p:nvPicPr>
                      <p:cNvPr id="41042" name="Object 82"/>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230813" y="6413500"/>
                        <a:ext cx="185737"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43" name="Object 83"/>
          <p:cNvGraphicFramePr>
            <a:graphicFrameLocks noChangeAspect="1"/>
          </p:cNvGraphicFramePr>
          <p:nvPr/>
        </p:nvGraphicFramePr>
        <p:xfrm>
          <a:off x="5243513" y="6181725"/>
          <a:ext cx="117475" cy="161925"/>
        </p:xfrm>
        <a:graphic>
          <a:graphicData uri="http://schemas.openxmlformats.org/presentationml/2006/ole">
            <mc:AlternateContent xmlns:mc="http://schemas.openxmlformats.org/markup-compatibility/2006">
              <mc:Choice xmlns:v="urn:schemas-microsoft-com:vml" Requires="v">
                <p:oleObj spid="_x0000_s17591" name="Equation" r:id="rId64" imgW="126720" imgH="177480" progId="Equation.3">
                  <p:embed/>
                </p:oleObj>
              </mc:Choice>
              <mc:Fallback>
                <p:oleObj name="Equation" r:id="rId64" imgW="126720" imgH="177480" progId="Equation.3">
                  <p:embed/>
                  <p:pic>
                    <p:nvPicPr>
                      <p:cNvPr id="41043" name="Object 83"/>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243513" y="6181725"/>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4" name="Line 84"/>
          <p:cNvSpPr>
            <a:spLocks noChangeShapeType="1"/>
          </p:cNvSpPr>
          <p:nvPr/>
        </p:nvSpPr>
        <p:spPr bwMode="auto">
          <a:xfrm rot="19200000">
            <a:off x="5776913" y="3248025"/>
            <a:ext cx="53975" cy="404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45" name="Line 85"/>
          <p:cNvSpPr>
            <a:spLocks noChangeShapeType="1"/>
          </p:cNvSpPr>
          <p:nvPr/>
        </p:nvSpPr>
        <p:spPr bwMode="auto">
          <a:xfrm rot="19200000" flipH="1" flipV="1">
            <a:off x="5602288" y="3494088"/>
            <a:ext cx="49212" cy="325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46" name="Object 86"/>
          <p:cNvGraphicFramePr>
            <a:graphicFrameLocks noChangeAspect="1"/>
          </p:cNvGraphicFramePr>
          <p:nvPr/>
        </p:nvGraphicFramePr>
        <p:xfrm>
          <a:off x="5745163" y="3760788"/>
          <a:ext cx="196850" cy="163512"/>
        </p:xfrm>
        <a:graphic>
          <a:graphicData uri="http://schemas.openxmlformats.org/presentationml/2006/ole">
            <mc:AlternateContent xmlns:mc="http://schemas.openxmlformats.org/markup-compatibility/2006">
              <mc:Choice xmlns:v="urn:schemas-microsoft-com:vml" Requires="v">
                <p:oleObj spid="_x0000_s17592" name="Equation" r:id="rId65" imgW="215640" imgH="177480" progId="Equation.3">
                  <p:embed/>
                </p:oleObj>
              </mc:Choice>
              <mc:Fallback>
                <p:oleObj name="Equation" r:id="rId65" imgW="215640" imgH="177480" progId="Equation.3">
                  <p:embed/>
                  <p:pic>
                    <p:nvPicPr>
                      <p:cNvPr id="41046" name="Object 86"/>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5745163" y="3760788"/>
                        <a:ext cx="196850" cy="16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47" name="Object 87"/>
          <p:cNvGraphicFramePr>
            <a:graphicFrameLocks noChangeAspect="1"/>
          </p:cNvGraphicFramePr>
          <p:nvPr/>
        </p:nvGraphicFramePr>
        <p:xfrm>
          <a:off x="5951538" y="3571875"/>
          <a:ext cx="187325" cy="150813"/>
        </p:xfrm>
        <a:graphic>
          <a:graphicData uri="http://schemas.openxmlformats.org/presentationml/2006/ole">
            <mc:AlternateContent xmlns:mc="http://schemas.openxmlformats.org/markup-compatibility/2006">
              <mc:Choice xmlns:v="urn:schemas-microsoft-com:vml" Requires="v">
                <p:oleObj spid="_x0000_s17593" name="Equation" r:id="rId67" imgW="203040" imgH="164880" progId="Equation.3">
                  <p:embed/>
                </p:oleObj>
              </mc:Choice>
              <mc:Fallback>
                <p:oleObj name="Equation" r:id="rId67" imgW="203040" imgH="164880" progId="Equation.3">
                  <p:embed/>
                  <p:pic>
                    <p:nvPicPr>
                      <p:cNvPr id="41047" name="Object 87"/>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5951538" y="3571875"/>
                        <a:ext cx="187325" cy="15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52" name="Line 92"/>
          <p:cNvSpPr>
            <a:spLocks noChangeShapeType="1"/>
          </p:cNvSpPr>
          <p:nvPr/>
        </p:nvSpPr>
        <p:spPr bwMode="auto">
          <a:xfrm rot="19200000">
            <a:off x="5772150" y="4565650"/>
            <a:ext cx="320675" cy="57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53" name="Line 93"/>
          <p:cNvSpPr>
            <a:spLocks noChangeShapeType="1"/>
          </p:cNvSpPr>
          <p:nvPr/>
        </p:nvSpPr>
        <p:spPr bwMode="auto">
          <a:xfrm rot="19200000" flipH="1" flipV="1">
            <a:off x="5886450" y="4746625"/>
            <a:ext cx="274638" cy="33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54" name="Object 94"/>
          <p:cNvGraphicFramePr>
            <a:graphicFrameLocks noChangeAspect="1"/>
          </p:cNvGraphicFramePr>
          <p:nvPr/>
        </p:nvGraphicFramePr>
        <p:xfrm>
          <a:off x="6148388" y="4576763"/>
          <a:ext cx="161925" cy="150812"/>
        </p:xfrm>
        <a:graphic>
          <a:graphicData uri="http://schemas.openxmlformats.org/presentationml/2006/ole">
            <mc:AlternateContent xmlns:mc="http://schemas.openxmlformats.org/markup-compatibility/2006">
              <mc:Choice xmlns:v="urn:schemas-microsoft-com:vml" Requires="v">
                <p:oleObj spid="_x0000_s17594" name="Equation" r:id="rId69" imgW="177480" imgH="164880" progId="Equation.3">
                  <p:embed/>
                </p:oleObj>
              </mc:Choice>
              <mc:Fallback>
                <p:oleObj name="Equation" r:id="rId69" imgW="177480" imgH="164880" progId="Equation.3">
                  <p:embed/>
                  <p:pic>
                    <p:nvPicPr>
                      <p:cNvPr id="41054" name="Object 94"/>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6148388" y="4576763"/>
                        <a:ext cx="161925" cy="15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55" name="Object 95"/>
          <p:cNvGraphicFramePr>
            <a:graphicFrameLocks noChangeAspect="1"/>
          </p:cNvGraphicFramePr>
          <p:nvPr/>
        </p:nvGraphicFramePr>
        <p:xfrm>
          <a:off x="6048375" y="4381500"/>
          <a:ext cx="117475" cy="150813"/>
        </p:xfrm>
        <a:graphic>
          <a:graphicData uri="http://schemas.openxmlformats.org/presentationml/2006/ole">
            <mc:AlternateContent xmlns:mc="http://schemas.openxmlformats.org/markup-compatibility/2006">
              <mc:Choice xmlns:v="urn:schemas-microsoft-com:vml" Requires="v">
                <p:oleObj spid="_x0000_s17595" name="Equation" r:id="rId71" imgW="126720" imgH="164880" progId="Equation.3">
                  <p:embed/>
                </p:oleObj>
              </mc:Choice>
              <mc:Fallback>
                <p:oleObj name="Equation" r:id="rId71" imgW="126720" imgH="164880" progId="Equation.3">
                  <p:embed/>
                  <p:pic>
                    <p:nvPicPr>
                      <p:cNvPr id="41055" name="Object 95"/>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6048375" y="4381500"/>
                        <a:ext cx="117475" cy="15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56" name="Line 96"/>
          <p:cNvSpPr>
            <a:spLocks noChangeShapeType="1"/>
          </p:cNvSpPr>
          <p:nvPr/>
        </p:nvSpPr>
        <p:spPr bwMode="auto">
          <a:xfrm rot="19200000">
            <a:off x="6048375" y="4983163"/>
            <a:ext cx="109538" cy="3095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57" name="Line 97"/>
          <p:cNvSpPr>
            <a:spLocks noChangeShapeType="1"/>
          </p:cNvSpPr>
          <p:nvPr/>
        </p:nvSpPr>
        <p:spPr bwMode="auto">
          <a:xfrm rot="19200000" flipH="1" flipV="1">
            <a:off x="5900738" y="5168900"/>
            <a:ext cx="106362" cy="273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58" name="Object 98"/>
          <p:cNvGraphicFramePr>
            <a:graphicFrameLocks noChangeAspect="1"/>
          </p:cNvGraphicFramePr>
          <p:nvPr/>
        </p:nvGraphicFramePr>
        <p:xfrm>
          <a:off x="6069013" y="5357813"/>
          <a:ext cx="185737" cy="150812"/>
        </p:xfrm>
        <a:graphic>
          <a:graphicData uri="http://schemas.openxmlformats.org/presentationml/2006/ole">
            <mc:AlternateContent xmlns:mc="http://schemas.openxmlformats.org/markup-compatibility/2006">
              <mc:Choice xmlns:v="urn:schemas-microsoft-com:vml" Requires="v">
                <p:oleObj spid="_x0000_s17596" name="Equation" r:id="rId73" imgW="203040" imgH="164880" progId="Equation.3">
                  <p:embed/>
                </p:oleObj>
              </mc:Choice>
              <mc:Fallback>
                <p:oleObj name="Equation" r:id="rId73" imgW="203040" imgH="164880" progId="Equation.3">
                  <p:embed/>
                  <p:pic>
                    <p:nvPicPr>
                      <p:cNvPr id="41058" name="Object 98"/>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6069013" y="5357813"/>
                        <a:ext cx="185737" cy="15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59" name="Object 99"/>
          <p:cNvGraphicFramePr>
            <a:graphicFrameLocks noChangeAspect="1"/>
          </p:cNvGraphicFramePr>
          <p:nvPr/>
        </p:nvGraphicFramePr>
        <p:xfrm>
          <a:off x="6243638" y="5176838"/>
          <a:ext cx="117475" cy="161925"/>
        </p:xfrm>
        <a:graphic>
          <a:graphicData uri="http://schemas.openxmlformats.org/presentationml/2006/ole">
            <mc:AlternateContent xmlns:mc="http://schemas.openxmlformats.org/markup-compatibility/2006">
              <mc:Choice xmlns:v="urn:schemas-microsoft-com:vml" Requires="v">
                <p:oleObj spid="_x0000_s17597" name="Equation" r:id="rId75" imgW="126720" imgH="177480" progId="Equation.3">
                  <p:embed/>
                </p:oleObj>
              </mc:Choice>
              <mc:Fallback>
                <p:oleObj name="Equation" r:id="rId75" imgW="126720" imgH="177480" progId="Equation.3">
                  <p:embed/>
                  <p:pic>
                    <p:nvPicPr>
                      <p:cNvPr id="41059" name="Object 99"/>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6243638" y="5176838"/>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60" name="Line 100"/>
          <p:cNvSpPr>
            <a:spLocks noChangeShapeType="1"/>
          </p:cNvSpPr>
          <p:nvPr/>
        </p:nvSpPr>
        <p:spPr bwMode="auto">
          <a:xfrm rot="19200000" flipV="1">
            <a:off x="6740525" y="5832475"/>
            <a:ext cx="312738" cy="30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61" name="Line 101"/>
          <p:cNvSpPr>
            <a:spLocks noChangeShapeType="1"/>
          </p:cNvSpPr>
          <p:nvPr/>
        </p:nvSpPr>
        <p:spPr bwMode="auto">
          <a:xfrm rot="19200000" flipH="1">
            <a:off x="6913563" y="5994400"/>
            <a:ext cx="325437" cy="46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62" name="Object 102"/>
          <p:cNvGraphicFramePr>
            <a:graphicFrameLocks noChangeAspect="1"/>
          </p:cNvGraphicFramePr>
          <p:nvPr/>
        </p:nvGraphicFramePr>
        <p:xfrm>
          <a:off x="7154863" y="5756275"/>
          <a:ext cx="185737" cy="163513"/>
        </p:xfrm>
        <a:graphic>
          <a:graphicData uri="http://schemas.openxmlformats.org/presentationml/2006/ole">
            <mc:AlternateContent xmlns:mc="http://schemas.openxmlformats.org/markup-compatibility/2006">
              <mc:Choice xmlns:v="urn:schemas-microsoft-com:vml" Requires="v">
                <p:oleObj spid="_x0000_s17598" name="Equation" r:id="rId77" imgW="203040" imgH="177480" progId="Equation.3">
                  <p:embed/>
                </p:oleObj>
              </mc:Choice>
              <mc:Fallback>
                <p:oleObj name="Equation" r:id="rId77" imgW="203040" imgH="177480" progId="Equation.3">
                  <p:embed/>
                  <p:pic>
                    <p:nvPicPr>
                      <p:cNvPr id="41062" name="Object 102"/>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7154863" y="5756275"/>
                        <a:ext cx="185737"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63" name="Object 103"/>
          <p:cNvGraphicFramePr>
            <a:graphicFrameLocks noChangeAspect="1"/>
          </p:cNvGraphicFramePr>
          <p:nvPr/>
        </p:nvGraphicFramePr>
        <p:xfrm>
          <a:off x="7019925" y="5648325"/>
          <a:ext cx="117475" cy="161925"/>
        </p:xfrm>
        <a:graphic>
          <a:graphicData uri="http://schemas.openxmlformats.org/presentationml/2006/ole">
            <mc:AlternateContent xmlns:mc="http://schemas.openxmlformats.org/markup-compatibility/2006">
              <mc:Choice xmlns:v="urn:schemas-microsoft-com:vml" Requires="v">
                <p:oleObj spid="_x0000_s17599" name="Equation" r:id="rId79" imgW="126720" imgH="177480" progId="Equation.3">
                  <p:embed/>
                </p:oleObj>
              </mc:Choice>
              <mc:Fallback>
                <p:oleObj name="Equation" r:id="rId79" imgW="126720" imgH="177480" progId="Equation.3">
                  <p:embed/>
                  <p:pic>
                    <p:nvPicPr>
                      <p:cNvPr id="41063" name="Object 103"/>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7019925" y="5648325"/>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64" name="Line 104"/>
          <p:cNvSpPr>
            <a:spLocks noChangeShapeType="1"/>
          </p:cNvSpPr>
          <p:nvPr/>
        </p:nvSpPr>
        <p:spPr bwMode="auto">
          <a:xfrm rot="19200000">
            <a:off x="7086600" y="4556125"/>
            <a:ext cx="15875" cy="352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65" name="Line 105"/>
          <p:cNvSpPr>
            <a:spLocks noChangeShapeType="1"/>
          </p:cNvSpPr>
          <p:nvPr/>
        </p:nvSpPr>
        <p:spPr bwMode="auto">
          <a:xfrm rot="19200000" flipH="1" flipV="1">
            <a:off x="6892925" y="4722813"/>
            <a:ext cx="17463" cy="320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66" name="Object 106"/>
          <p:cNvGraphicFramePr>
            <a:graphicFrameLocks noChangeAspect="1"/>
          </p:cNvGraphicFramePr>
          <p:nvPr/>
        </p:nvGraphicFramePr>
        <p:xfrm>
          <a:off x="6981825" y="4991100"/>
          <a:ext cx="173038" cy="161925"/>
        </p:xfrm>
        <a:graphic>
          <a:graphicData uri="http://schemas.openxmlformats.org/presentationml/2006/ole">
            <mc:AlternateContent xmlns:mc="http://schemas.openxmlformats.org/markup-compatibility/2006">
              <mc:Choice xmlns:v="urn:schemas-microsoft-com:vml" Requires="v">
                <p:oleObj spid="_x0000_s17600" name="Equation" r:id="rId80" imgW="190440" imgH="177480" progId="Equation.3">
                  <p:embed/>
                </p:oleObj>
              </mc:Choice>
              <mc:Fallback>
                <p:oleObj name="Equation" r:id="rId80" imgW="190440" imgH="177480" progId="Equation.3">
                  <p:embed/>
                  <p:pic>
                    <p:nvPicPr>
                      <p:cNvPr id="41066" name="Object 106"/>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6981825" y="4991100"/>
                        <a:ext cx="173038"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67" name="Object 107"/>
          <p:cNvGraphicFramePr>
            <a:graphicFrameLocks noChangeAspect="1"/>
          </p:cNvGraphicFramePr>
          <p:nvPr/>
        </p:nvGraphicFramePr>
        <p:xfrm>
          <a:off x="7172325" y="4849813"/>
          <a:ext cx="188913" cy="161925"/>
        </p:xfrm>
        <a:graphic>
          <a:graphicData uri="http://schemas.openxmlformats.org/presentationml/2006/ole">
            <mc:AlternateContent xmlns:mc="http://schemas.openxmlformats.org/markup-compatibility/2006">
              <mc:Choice xmlns:v="urn:schemas-microsoft-com:vml" Requires="v">
                <p:oleObj spid="_x0000_s17601" name="Equation" r:id="rId82" imgW="203040" imgH="177480" progId="Equation.3">
                  <p:embed/>
                </p:oleObj>
              </mc:Choice>
              <mc:Fallback>
                <p:oleObj name="Equation" r:id="rId82" imgW="203040" imgH="177480" progId="Equation.3">
                  <p:embed/>
                  <p:pic>
                    <p:nvPicPr>
                      <p:cNvPr id="41067" name="Object 107"/>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7172325" y="4849813"/>
                        <a:ext cx="188913"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68" name="Line 108"/>
          <p:cNvSpPr>
            <a:spLocks noChangeShapeType="1"/>
          </p:cNvSpPr>
          <p:nvPr/>
        </p:nvSpPr>
        <p:spPr bwMode="auto">
          <a:xfrm rot="19200000">
            <a:off x="6851650" y="5305425"/>
            <a:ext cx="200025" cy="122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69" name="Line 109"/>
          <p:cNvSpPr>
            <a:spLocks noChangeShapeType="1"/>
          </p:cNvSpPr>
          <p:nvPr/>
        </p:nvSpPr>
        <p:spPr bwMode="auto">
          <a:xfrm rot="19200000" flipH="1" flipV="1">
            <a:off x="6861175" y="5511800"/>
            <a:ext cx="176213" cy="1000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1070" name="Object 110"/>
          <p:cNvGraphicFramePr>
            <a:graphicFrameLocks noChangeAspect="1"/>
          </p:cNvGraphicFramePr>
          <p:nvPr/>
        </p:nvGraphicFramePr>
        <p:xfrm>
          <a:off x="7032625" y="5473700"/>
          <a:ext cx="196850" cy="150813"/>
        </p:xfrm>
        <a:graphic>
          <a:graphicData uri="http://schemas.openxmlformats.org/presentationml/2006/ole">
            <mc:AlternateContent xmlns:mc="http://schemas.openxmlformats.org/markup-compatibility/2006">
              <mc:Choice xmlns:v="urn:schemas-microsoft-com:vml" Requires="v">
                <p:oleObj spid="_x0000_s17602" name="Equation" r:id="rId84" imgW="215640" imgH="164880" progId="Equation.3">
                  <p:embed/>
                </p:oleObj>
              </mc:Choice>
              <mc:Fallback>
                <p:oleObj name="Equation" r:id="rId84" imgW="215640" imgH="164880" progId="Equation.3">
                  <p:embed/>
                  <p:pic>
                    <p:nvPicPr>
                      <p:cNvPr id="41070" name="Object 110"/>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7032625" y="5473700"/>
                        <a:ext cx="196850" cy="15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71" name="Object 111"/>
          <p:cNvGraphicFramePr>
            <a:graphicFrameLocks noChangeAspect="1"/>
          </p:cNvGraphicFramePr>
          <p:nvPr/>
        </p:nvGraphicFramePr>
        <p:xfrm>
          <a:off x="7069138" y="5254625"/>
          <a:ext cx="117475" cy="161925"/>
        </p:xfrm>
        <a:graphic>
          <a:graphicData uri="http://schemas.openxmlformats.org/presentationml/2006/ole">
            <mc:AlternateContent xmlns:mc="http://schemas.openxmlformats.org/markup-compatibility/2006">
              <mc:Choice xmlns:v="urn:schemas-microsoft-com:vml" Requires="v">
                <p:oleObj spid="_x0000_s17603" name="Equation" r:id="rId86" imgW="126720" imgH="177480" progId="Equation.3">
                  <p:embed/>
                </p:oleObj>
              </mc:Choice>
              <mc:Fallback>
                <p:oleObj name="Equation" r:id="rId86" imgW="126720" imgH="177480" progId="Equation.3">
                  <p:embed/>
                  <p:pic>
                    <p:nvPicPr>
                      <p:cNvPr id="41071" name="Object 111"/>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7069138" y="5254625"/>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72" name="Text Box 112"/>
          <p:cNvSpPr txBox="1">
            <a:spLocks noChangeArrowheads="1"/>
          </p:cNvSpPr>
          <p:nvPr/>
        </p:nvSpPr>
        <p:spPr bwMode="auto">
          <a:xfrm>
            <a:off x="6292850" y="2627313"/>
            <a:ext cx="269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Flow-augmenting routes:</a:t>
            </a:r>
            <a:endParaRPr lang="en-US" altLang="en-US" b="0"/>
          </a:p>
        </p:txBody>
      </p:sp>
      <p:sp>
        <p:nvSpPr>
          <p:cNvPr id="41073" name="Text Box 113"/>
          <p:cNvSpPr txBox="1">
            <a:spLocks noChangeArrowheads="1"/>
          </p:cNvSpPr>
          <p:nvPr/>
        </p:nvSpPr>
        <p:spPr bwMode="auto">
          <a:xfrm>
            <a:off x="7029450" y="2970213"/>
            <a:ext cx="1641475" cy="36671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SF</a:t>
            </a:r>
            <a:r>
              <a:rPr lang="en-GB" altLang="en-US" b="0" baseline="-25000"/>
              <a:t>1</a:t>
            </a:r>
            <a:r>
              <a:rPr lang="en-GB" altLang="en-US" b="0"/>
              <a:t>AER</a:t>
            </a:r>
            <a:r>
              <a:rPr lang="en-GB" altLang="en-US" b="0" baseline="-25000"/>
              <a:t>1</a:t>
            </a:r>
            <a:r>
              <a:rPr lang="en-GB" altLang="en-US" b="0"/>
              <a:t>T = 7</a:t>
            </a:r>
            <a:endParaRPr lang="en-US" altLang="en-US" b="0"/>
          </a:p>
        </p:txBody>
      </p:sp>
      <p:sp>
        <p:nvSpPr>
          <p:cNvPr id="41076" name="Text Box 116"/>
          <p:cNvSpPr txBox="1">
            <a:spLocks noChangeArrowheads="1"/>
          </p:cNvSpPr>
          <p:nvPr/>
        </p:nvSpPr>
        <p:spPr bwMode="auto">
          <a:xfrm>
            <a:off x="7600950" y="4621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b="0"/>
          </a:p>
        </p:txBody>
      </p:sp>
      <p:graphicFrame>
        <p:nvGraphicFramePr>
          <p:cNvPr id="41078" name="Object 118"/>
          <p:cNvGraphicFramePr>
            <a:graphicFrameLocks noChangeAspect="1"/>
          </p:cNvGraphicFramePr>
          <p:nvPr/>
        </p:nvGraphicFramePr>
        <p:xfrm>
          <a:off x="814388" y="4297363"/>
          <a:ext cx="230187" cy="187325"/>
        </p:xfrm>
        <a:graphic>
          <a:graphicData uri="http://schemas.openxmlformats.org/presentationml/2006/ole">
            <mc:AlternateContent xmlns:mc="http://schemas.openxmlformats.org/markup-compatibility/2006">
              <mc:Choice xmlns:v="urn:schemas-microsoft-com:vml" Requires="v">
                <p:oleObj spid="_x0000_s17604" name="Equation" r:id="rId88" imgW="253800" imgH="203040" progId="Equation.3">
                  <p:embed/>
                </p:oleObj>
              </mc:Choice>
              <mc:Fallback>
                <p:oleObj name="Equation" r:id="rId88" imgW="253800" imgH="203040" progId="Equation.3">
                  <p:embed/>
                  <p:pic>
                    <p:nvPicPr>
                      <p:cNvPr id="41078" name="Object 118"/>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814388" y="4297363"/>
                        <a:ext cx="23018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79" name="Object 119"/>
          <p:cNvGraphicFramePr>
            <a:graphicFrameLocks noChangeAspect="1"/>
          </p:cNvGraphicFramePr>
          <p:nvPr/>
        </p:nvGraphicFramePr>
        <p:xfrm>
          <a:off x="606425" y="4144963"/>
          <a:ext cx="152400" cy="184150"/>
        </p:xfrm>
        <a:graphic>
          <a:graphicData uri="http://schemas.openxmlformats.org/presentationml/2006/ole">
            <mc:AlternateContent xmlns:mc="http://schemas.openxmlformats.org/markup-compatibility/2006">
              <mc:Choice xmlns:v="urn:schemas-microsoft-com:vml" Requires="v">
                <p:oleObj spid="_x0000_s17605" name="Equation" r:id="rId90" imgW="164880" imgH="203040" progId="Equation.3">
                  <p:embed/>
                </p:oleObj>
              </mc:Choice>
              <mc:Fallback>
                <p:oleObj name="Equation" r:id="rId90" imgW="164880" imgH="203040" progId="Equation.3">
                  <p:embed/>
                  <p:pic>
                    <p:nvPicPr>
                      <p:cNvPr id="41079" name="Object 119"/>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606425" y="4144963"/>
                        <a:ext cx="1524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0" name="Object 120"/>
          <p:cNvGraphicFramePr>
            <a:graphicFrameLocks noChangeAspect="1"/>
          </p:cNvGraphicFramePr>
          <p:nvPr/>
        </p:nvGraphicFramePr>
        <p:xfrm>
          <a:off x="1546225" y="3178175"/>
          <a:ext cx="217488" cy="187325"/>
        </p:xfrm>
        <a:graphic>
          <a:graphicData uri="http://schemas.openxmlformats.org/presentationml/2006/ole">
            <mc:AlternateContent xmlns:mc="http://schemas.openxmlformats.org/markup-compatibility/2006">
              <mc:Choice xmlns:v="urn:schemas-microsoft-com:vml" Requires="v">
                <p:oleObj spid="_x0000_s17606" name="Equation" r:id="rId92" imgW="241200" imgH="203040" progId="Equation.3">
                  <p:embed/>
                </p:oleObj>
              </mc:Choice>
              <mc:Fallback>
                <p:oleObj name="Equation" r:id="rId92" imgW="241200" imgH="203040" progId="Equation.3">
                  <p:embed/>
                  <p:pic>
                    <p:nvPicPr>
                      <p:cNvPr id="41080" name="Object 120"/>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1546225" y="3178175"/>
                        <a:ext cx="217488"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1" name="Object 121"/>
          <p:cNvGraphicFramePr>
            <a:graphicFrameLocks noChangeAspect="1"/>
          </p:cNvGraphicFramePr>
          <p:nvPr/>
        </p:nvGraphicFramePr>
        <p:xfrm>
          <a:off x="1314450" y="3027363"/>
          <a:ext cx="152400" cy="184150"/>
        </p:xfrm>
        <a:graphic>
          <a:graphicData uri="http://schemas.openxmlformats.org/presentationml/2006/ole">
            <mc:AlternateContent xmlns:mc="http://schemas.openxmlformats.org/markup-compatibility/2006">
              <mc:Choice xmlns:v="urn:schemas-microsoft-com:vml" Requires="v">
                <p:oleObj spid="_x0000_s17607" name="Equation" r:id="rId94" imgW="164880" imgH="203040" progId="Equation.3">
                  <p:embed/>
                </p:oleObj>
              </mc:Choice>
              <mc:Fallback>
                <p:oleObj name="Equation" r:id="rId94" imgW="164880" imgH="203040" progId="Equation.3">
                  <p:embed/>
                  <p:pic>
                    <p:nvPicPr>
                      <p:cNvPr id="41081" name="Object 121"/>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1314450" y="3027363"/>
                        <a:ext cx="1524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2" name="Object 122"/>
          <p:cNvGraphicFramePr>
            <a:graphicFrameLocks noChangeAspect="1"/>
          </p:cNvGraphicFramePr>
          <p:nvPr/>
        </p:nvGraphicFramePr>
        <p:xfrm>
          <a:off x="3622675" y="2873375"/>
          <a:ext cx="217488" cy="187325"/>
        </p:xfrm>
        <a:graphic>
          <a:graphicData uri="http://schemas.openxmlformats.org/presentationml/2006/ole">
            <mc:AlternateContent xmlns:mc="http://schemas.openxmlformats.org/markup-compatibility/2006">
              <mc:Choice xmlns:v="urn:schemas-microsoft-com:vml" Requires="v">
                <p:oleObj spid="_x0000_s17608" name="Equation" r:id="rId96" imgW="241200" imgH="203040" progId="Equation.3">
                  <p:embed/>
                </p:oleObj>
              </mc:Choice>
              <mc:Fallback>
                <p:oleObj name="Equation" r:id="rId96" imgW="241200" imgH="203040" progId="Equation.3">
                  <p:embed/>
                  <p:pic>
                    <p:nvPicPr>
                      <p:cNvPr id="41082" name="Object 122"/>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3622675" y="2873375"/>
                        <a:ext cx="217488"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3" name="Object 123"/>
          <p:cNvGraphicFramePr>
            <a:graphicFrameLocks noChangeAspect="1"/>
          </p:cNvGraphicFramePr>
          <p:nvPr/>
        </p:nvGraphicFramePr>
        <p:xfrm>
          <a:off x="3590925" y="2651125"/>
          <a:ext cx="117475" cy="184150"/>
        </p:xfrm>
        <a:graphic>
          <a:graphicData uri="http://schemas.openxmlformats.org/presentationml/2006/ole">
            <mc:AlternateContent xmlns:mc="http://schemas.openxmlformats.org/markup-compatibility/2006">
              <mc:Choice xmlns:v="urn:schemas-microsoft-com:vml" Requires="v">
                <p:oleObj spid="_x0000_s17609" name="Equation" r:id="rId97" imgW="126720" imgH="203040" progId="Equation.3">
                  <p:embed/>
                </p:oleObj>
              </mc:Choice>
              <mc:Fallback>
                <p:oleObj name="Equation" r:id="rId97" imgW="126720" imgH="203040" progId="Equation.3">
                  <p:embed/>
                  <p:pic>
                    <p:nvPicPr>
                      <p:cNvPr id="41083" name="Object 123"/>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3590925" y="2651125"/>
                        <a:ext cx="117475"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4" name="Object 124"/>
          <p:cNvGraphicFramePr>
            <a:graphicFrameLocks noChangeAspect="1"/>
          </p:cNvGraphicFramePr>
          <p:nvPr/>
        </p:nvGraphicFramePr>
        <p:xfrm>
          <a:off x="5913438" y="3759200"/>
          <a:ext cx="230187" cy="187325"/>
        </p:xfrm>
        <a:graphic>
          <a:graphicData uri="http://schemas.openxmlformats.org/presentationml/2006/ole">
            <mc:AlternateContent xmlns:mc="http://schemas.openxmlformats.org/markup-compatibility/2006">
              <mc:Choice xmlns:v="urn:schemas-microsoft-com:vml" Requires="v">
                <p:oleObj spid="_x0000_s17610" name="Equation" r:id="rId99" imgW="253800" imgH="203040" progId="Equation.3">
                  <p:embed/>
                </p:oleObj>
              </mc:Choice>
              <mc:Fallback>
                <p:oleObj name="Equation" r:id="rId99" imgW="253800" imgH="203040" progId="Equation.3">
                  <p:embed/>
                  <p:pic>
                    <p:nvPicPr>
                      <p:cNvPr id="41084" name="Object 124"/>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5913438" y="3759200"/>
                        <a:ext cx="23018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5" name="Object 125"/>
          <p:cNvGraphicFramePr>
            <a:graphicFrameLocks noChangeAspect="1"/>
          </p:cNvGraphicFramePr>
          <p:nvPr/>
        </p:nvGraphicFramePr>
        <p:xfrm>
          <a:off x="6103938" y="3573463"/>
          <a:ext cx="152400" cy="184150"/>
        </p:xfrm>
        <a:graphic>
          <a:graphicData uri="http://schemas.openxmlformats.org/presentationml/2006/ole">
            <mc:AlternateContent xmlns:mc="http://schemas.openxmlformats.org/markup-compatibility/2006">
              <mc:Choice xmlns:v="urn:schemas-microsoft-com:vml" Requires="v">
                <p:oleObj spid="_x0000_s17611" name="Equation" r:id="rId101" imgW="164880" imgH="203040" progId="Equation.3">
                  <p:embed/>
                </p:oleObj>
              </mc:Choice>
              <mc:Fallback>
                <p:oleObj name="Equation" r:id="rId101" imgW="164880" imgH="203040" progId="Equation.3">
                  <p:embed/>
                  <p:pic>
                    <p:nvPicPr>
                      <p:cNvPr id="41085" name="Object 125"/>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6103938" y="3573463"/>
                        <a:ext cx="1524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6" name="Object 126"/>
          <p:cNvGraphicFramePr>
            <a:graphicFrameLocks noChangeAspect="1"/>
          </p:cNvGraphicFramePr>
          <p:nvPr/>
        </p:nvGraphicFramePr>
        <p:xfrm>
          <a:off x="7121525" y="4989513"/>
          <a:ext cx="230188" cy="187325"/>
        </p:xfrm>
        <a:graphic>
          <a:graphicData uri="http://schemas.openxmlformats.org/presentationml/2006/ole">
            <mc:AlternateContent xmlns:mc="http://schemas.openxmlformats.org/markup-compatibility/2006">
              <mc:Choice xmlns:v="urn:schemas-microsoft-com:vml" Requires="v">
                <p:oleObj spid="_x0000_s17612" name="Equation" r:id="rId103" imgW="253800" imgH="203040" progId="Equation.3">
                  <p:embed/>
                </p:oleObj>
              </mc:Choice>
              <mc:Fallback>
                <p:oleObj name="Equation" r:id="rId103" imgW="253800" imgH="203040" progId="Equation.3">
                  <p:embed/>
                  <p:pic>
                    <p:nvPicPr>
                      <p:cNvPr id="41086" name="Object 126"/>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7121525" y="4989513"/>
                        <a:ext cx="230188"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7" name="Object 127"/>
          <p:cNvGraphicFramePr>
            <a:graphicFrameLocks noChangeAspect="1"/>
          </p:cNvGraphicFramePr>
          <p:nvPr/>
        </p:nvGraphicFramePr>
        <p:xfrm>
          <a:off x="7315200" y="4848225"/>
          <a:ext cx="152400" cy="184150"/>
        </p:xfrm>
        <a:graphic>
          <a:graphicData uri="http://schemas.openxmlformats.org/presentationml/2006/ole">
            <mc:AlternateContent xmlns:mc="http://schemas.openxmlformats.org/markup-compatibility/2006">
              <mc:Choice xmlns:v="urn:schemas-microsoft-com:vml" Requires="v">
                <p:oleObj spid="_x0000_s17613" name="Equation" r:id="rId105" imgW="164880" imgH="203040" progId="Equation.3">
                  <p:embed/>
                </p:oleObj>
              </mc:Choice>
              <mc:Fallback>
                <p:oleObj name="Equation" r:id="rId105" imgW="164880" imgH="203040" progId="Equation.3">
                  <p:embed/>
                  <p:pic>
                    <p:nvPicPr>
                      <p:cNvPr id="41087" name="Object 127"/>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7315200" y="4848225"/>
                        <a:ext cx="1524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88" name="Text Box 128"/>
          <p:cNvSpPr txBox="1">
            <a:spLocks noChangeArrowheads="1"/>
          </p:cNvSpPr>
          <p:nvPr/>
        </p:nvSpPr>
        <p:spPr bwMode="auto">
          <a:xfrm>
            <a:off x="7029450" y="3414713"/>
            <a:ext cx="1666875" cy="36671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SF</a:t>
            </a:r>
            <a:r>
              <a:rPr lang="en-GB" altLang="en-US" b="0" baseline="-25000"/>
              <a:t>1</a:t>
            </a:r>
            <a:r>
              <a:rPr lang="en-GB" altLang="en-US" b="0"/>
              <a:t>BGR</a:t>
            </a:r>
            <a:r>
              <a:rPr lang="en-GB" altLang="en-US" b="0" baseline="-25000"/>
              <a:t>2</a:t>
            </a:r>
            <a:r>
              <a:rPr lang="en-GB" altLang="en-US" b="0"/>
              <a:t>T = 5</a:t>
            </a:r>
            <a:endParaRPr lang="en-US" altLang="en-US" b="0"/>
          </a:p>
        </p:txBody>
      </p:sp>
      <p:graphicFrame>
        <p:nvGraphicFramePr>
          <p:cNvPr id="41089" name="Object 129"/>
          <p:cNvGraphicFramePr>
            <a:graphicFrameLocks noChangeAspect="1"/>
          </p:cNvGraphicFramePr>
          <p:nvPr/>
        </p:nvGraphicFramePr>
        <p:xfrm>
          <a:off x="1004888" y="4300538"/>
          <a:ext cx="207962" cy="187325"/>
        </p:xfrm>
        <a:graphic>
          <a:graphicData uri="http://schemas.openxmlformats.org/presentationml/2006/ole">
            <mc:AlternateContent xmlns:mc="http://schemas.openxmlformats.org/markup-compatibility/2006">
              <mc:Choice xmlns:v="urn:schemas-microsoft-com:vml" Requires="v">
                <p:oleObj spid="_x0000_s17614" name="Equation" r:id="rId107" imgW="228600" imgH="203040" progId="Equation.3">
                  <p:embed/>
                </p:oleObj>
              </mc:Choice>
              <mc:Fallback>
                <p:oleObj name="Equation" r:id="rId107" imgW="228600" imgH="203040" progId="Equation.3">
                  <p:embed/>
                  <p:pic>
                    <p:nvPicPr>
                      <p:cNvPr id="41089" name="Object 129"/>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1004888" y="4300538"/>
                        <a:ext cx="207962"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90" name="Object 130"/>
          <p:cNvGraphicFramePr>
            <a:graphicFrameLocks noChangeAspect="1"/>
          </p:cNvGraphicFramePr>
          <p:nvPr/>
        </p:nvGraphicFramePr>
        <p:xfrm>
          <a:off x="750888" y="4143375"/>
          <a:ext cx="115887" cy="184150"/>
        </p:xfrm>
        <a:graphic>
          <a:graphicData uri="http://schemas.openxmlformats.org/presentationml/2006/ole">
            <mc:AlternateContent xmlns:mc="http://schemas.openxmlformats.org/markup-compatibility/2006">
              <mc:Choice xmlns:v="urn:schemas-microsoft-com:vml" Requires="v">
                <p:oleObj spid="_x0000_s17615" name="Equation" r:id="rId109" imgW="126720" imgH="203040" progId="Equation.3">
                  <p:embed/>
                </p:oleObj>
              </mc:Choice>
              <mc:Fallback>
                <p:oleObj name="Equation" r:id="rId109" imgW="126720" imgH="203040" progId="Equation.3">
                  <p:embed/>
                  <p:pic>
                    <p:nvPicPr>
                      <p:cNvPr id="41090" name="Object 130"/>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750888" y="4143375"/>
                        <a:ext cx="115887"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91" name="Object 131"/>
          <p:cNvGraphicFramePr>
            <a:graphicFrameLocks noChangeAspect="1"/>
          </p:cNvGraphicFramePr>
          <p:nvPr/>
        </p:nvGraphicFramePr>
        <p:xfrm>
          <a:off x="2497138" y="4167188"/>
          <a:ext cx="217487" cy="187325"/>
        </p:xfrm>
        <a:graphic>
          <a:graphicData uri="http://schemas.openxmlformats.org/presentationml/2006/ole">
            <mc:AlternateContent xmlns:mc="http://schemas.openxmlformats.org/markup-compatibility/2006">
              <mc:Choice xmlns:v="urn:schemas-microsoft-com:vml" Requires="v">
                <p:oleObj spid="_x0000_s17616" name="Equation" r:id="rId111" imgW="241200" imgH="203040" progId="Equation.3">
                  <p:embed/>
                </p:oleObj>
              </mc:Choice>
              <mc:Fallback>
                <p:oleObj name="Equation" r:id="rId111" imgW="241200" imgH="203040" progId="Equation.3">
                  <p:embed/>
                  <p:pic>
                    <p:nvPicPr>
                      <p:cNvPr id="41091" name="Object 131"/>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2497138" y="4167188"/>
                        <a:ext cx="21748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92" name="Object 132"/>
          <p:cNvGraphicFramePr>
            <a:graphicFrameLocks noChangeAspect="1"/>
          </p:cNvGraphicFramePr>
          <p:nvPr/>
        </p:nvGraphicFramePr>
        <p:xfrm>
          <a:off x="2549525" y="3949700"/>
          <a:ext cx="117475" cy="184150"/>
        </p:xfrm>
        <a:graphic>
          <a:graphicData uri="http://schemas.openxmlformats.org/presentationml/2006/ole">
            <mc:AlternateContent xmlns:mc="http://schemas.openxmlformats.org/markup-compatibility/2006">
              <mc:Choice xmlns:v="urn:schemas-microsoft-com:vml" Requires="v">
                <p:oleObj spid="_x0000_s17617" name="Equation" r:id="rId113" imgW="126720" imgH="203040" progId="Equation.3">
                  <p:embed/>
                </p:oleObj>
              </mc:Choice>
              <mc:Fallback>
                <p:oleObj name="Equation" r:id="rId113" imgW="126720" imgH="203040" progId="Equation.3">
                  <p:embed/>
                  <p:pic>
                    <p:nvPicPr>
                      <p:cNvPr id="41092" name="Object 132"/>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2549525" y="3949700"/>
                        <a:ext cx="117475"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93" name="Object 133"/>
          <p:cNvGraphicFramePr>
            <a:graphicFrameLocks noChangeAspect="1"/>
          </p:cNvGraphicFramePr>
          <p:nvPr/>
        </p:nvGraphicFramePr>
        <p:xfrm>
          <a:off x="4633913" y="4665663"/>
          <a:ext cx="149225" cy="187325"/>
        </p:xfrm>
        <a:graphic>
          <a:graphicData uri="http://schemas.openxmlformats.org/presentationml/2006/ole">
            <mc:AlternateContent xmlns:mc="http://schemas.openxmlformats.org/markup-compatibility/2006">
              <mc:Choice xmlns:v="urn:schemas-microsoft-com:vml" Requires="v">
                <p:oleObj spid="_x0000_s17618" name="Equation" r:id="rId115" imgW="164880" imgH="203040" progId="Equation.3">
                  <p:embed/>
                </p:oleObj>
              </mc:Choice>
              <mc:Fallback>
                <p:oleObj name="Equation" r:id="rId115" imgW="164880" imgH="203040" progId="Equation.3">
                  <p:embed/>
                  <p:pic>
                    <p:nvPicPr>
                      <p:cNvPr id="41093" name="Object 133"/>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4633913" y="4665663"/>
                        <a:ext cx="149225"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94" name="Object 134"/>
          <p:cNvGraphicFramePr>
            <a:graphicFrameLocks noChangeAspect="1"/>
          </p:cNvGraphicFramePr>
          <p:nvPr/>
        </p:nvGraphicFramePr>
        <p:xfrm>
          <a:off x="4765675" y="4411663"/>
          <a:ext cx="152400" cy="184150"/>
        </p:xfrm>
        <a:graphic>
          <a:graphicData uri="http://schemas.openxmlformats.org/presentationml/2006/ole">
            <mc:AlternateContent xmlns:mc="http://schemas.openxmlformats.org/markup-compatibility/2006">
              <mc:Choice xmlns:v="urn:schemas-microsoft-com:vml" Requires="v">
                <p:oleObj spid="_x0000_s17619" name="Equation" r:id="rId117" imgW="164880" imgH="203040" progId="Equation.3">
                  <p:embed/>
                </p:oleObj>
              </mc:Choice>
              <mc:Fallback>
                <p:oleObj name="Equation" r:id="rId117" imgW="164880" imgH="203040" progId="Equation.3">
                  <p:embed/>
                  <p:pic>
                    <p:nvPicPr>
                      <p:cNvPr id="41094" name="Object 134"/>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4765675" y="4411663"/>
                        <a:ext cx="1524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95" name="Object 135"/>
          <p:cNvGraphicFramePr>
            <a:graphicFrameLocks noChangeAspect="1"/>
          </p:cNvGraphicFramePr>
          <p:nvPr/>
        </p:nvGraphicFramePr>
        <p:xfrm>
          <a:off x="6194425" y="5356225"/>
          <a:ext cx="230188" cy="187325"/>
        </p:xfrm>
        <a:graphic>
          <a:graphicData uri="http://schemas.openxmlformats.org/presentationml/2006/ole">
            <mc:AlternateContent xmlns:mc="http://schemas.openxmlformats.org/markup-compatibility/2006">
              <mc:Choice xmlns:v="urn:schemas-microsoft-com:vml" Requires="v">
                <p:oleObj spid="_x0000_s17620" name="Equation" r:id="rId119" imgW="253800" imgH="203040" progId="Equation.3">
                  <p:embed/>
                </p:oleObj>
              </mc:Choice>
              <mc:Fallback>
                <p:oleObj name="Equation" r:id="rId119" imgW="253800" imgH="203040" progId="Equation.3">
                  <p:embed/>
                  <p:pic>
                    <p:nvPicPr>
                      <p:cNvPr id="41095" name="Object 135"/>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6194425" y="5356225"/>
                        <a:ext cx="230188"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96" name="Object 136"/>
          <p:cNvGraphicFramePr>
            <a:graphicFrameLocks noChangeAspect="1"/>
          </p:cNvGraphicFramePr>
          <p:nvPr/>
        </p:nvGraphicFramePr>
        <p:xfrm>
          <a:off x="6311900" y="5176838"/>
          <a:ext cx="152400" cy="184150"/>
        </p:xfrm>
        <a:graphic>
          <a:graphicData uri="http://schemas.openxmlformats.org/presentationml/2006/ole">
            <mc:AlternateContent xmlns:mc="http://schemas.openxmlformats.org/markup-compatibility/2006">
              <mc:Choice xmlns:v="urn:schemas-microsoft-com:vml" Requires="v">
                <p:oleObj spid="_x0000_s17621" name="Equation" r:id="rId121" imgW="164880" imgH="203040" progId="Equation.3">
                  <p:embed/>
                </p:oleObj>
              </mc:Choice>
              <mc:Fallback>
                <p:oleObj name="Equation" r:id="rId121" imgW="164880" imgH="203040" progId="Equation.3">
                  <p:embed/>
                  <p:pic>
                    <p:nvPicPr>
                      <p:cNvPr id="41096" name="Object 136"/>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6311900" y="5176838"/>
                        <a:ext cx="1524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97" name="Object 137"/>
          <p:cNvGraphicFramePr>
            <a:graphicFrameLocks noChangeAspect="1"/>
          </p:cNvGraphicFramePr>
          <p:nvPr/>
        </p:nvGraphicFramePr>
        <p:xfrm>
          <a:off x="7197725" y="5470525"/>
          <a:ext cx="230188" cy="187325"/>
        </p:xfrm>
        <a:graphic>
          <a:graphicData uri="http://schemas.openxmlformats.org/presentationml/2006/ole">
            <mc:AlternateContent xmlns:mc="http://schemas.openxmlformats.org/markup-compatibility/2006">
              <mc:Choice xmlns:v="urn:schemas-microsoft-com:vml" Requires="v">
                <p:oleObj spid="_x0000_s17622" name="Equation" r:id="rId123" imgW="253800" imgH="203040" progId="Equation.3">
                  <p:embed/>
                </p:oleObj>
              </mc:Choice>
              <mc:Fallback>
                <p:oleObj name="Equation" r:id="rId123" imgW="253800" imgH="203040" progId="Equation.3">
                  <p:embed/>
                  <p:pic>
                    <p:nvPicPr>
                      <p:cNvPr id="41097" name="Object 137"/>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7197725" y="5470525"/>
                        <a:ext cx="230188"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98" name="Object 138"/>
          <p:cNvGraphicFramePr>
            <a:graphicFrameLocks noChangeAspect="1"/>
          </p:cNvGraphicFramePr>
          <p:nvPr/>
        </p:nvGraphicFramePr>
        <p:xfrm>
          <a:off x="7134225" y="5254625"/>
          <a:ext cx="152400" cy="184150"/>
        </p:xfrm>
        <a:graphic>
          <a:graphicData uri="http://schemas.openxmlformats.org/presentationml/2006/ole">
            <mc:AlternateContent xmlns:mc="http://schemas.openxmlformats.org/markup-compatibility/2006">
              <mc:Choice xmlns:v="urn:schemas-microsoft-com:vml" Requires="v">
                <p:oleObj spid="_x0000_s17623" name="Equation" r:id="rId125" imgW="164880" imgH="203040" progId="Equation.3">
                  <p:embed/>
                </p:oleObj>
              </mc:Choice>
              <mc:Fallback>
                <p:oleObj name="Equation" r:id="rId125" imgW="164880" imgH="203040" progId="Equation.3">
                  <p:embed/>
                  <p:pic>
                    <p:nvPicPr>
                      <p:cNvPr id="41098" name="Object 138"/>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7134225" y="5254625"/>
                        <a:ext cx="1524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99" name="Text Box 139"/>
          <p:cNvSpPr txBox="1">
            <a:spLocks noChangeArrowheads="1"/>
          </p:cNvSpPr>
          <p:nvPr/>
        </p:nvSpPr>
        <p:spPr bwMode="auto">
          <a:xfrm>
            <a:off x="7029450" y="3859213"/>
            <a:ext cx="1971675" cy="36671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SF</a:t>
            </a:r>
            <a:r>
              <a:rPr lang="en-GB" altLang="en-US" b="0" baseline="-25000"/>
              <a:t>2</a:t>
            </a:r>
            <a:r>
              <a:rPr lang="en-GB" altLang="en-US" b="0"/>
              <a:t>CDBER</a:t>
            </a:r>
            <a:r>
              <a:rPr lang="en-GB" altLang="en-US" b="0" baseline="-25000"/>
              <a:t>1</a:t>
            </a:r>
            <a:r>
              <a:rPr lang="en-GB" altLang="en-US" b="0"/>
              <a:t>T = 5</a:t>
            </a:r>
            <a:endParaRPr lang="en-US" altLang="en-US" b="0"/>
          </a:p>
        </p:txBody>
      </p:sp>
      <p:graphicFrame>
        <p:nvGraphicFramePr>
          <p:cNvPr id="41100" name="Object 140"/>
          <p:cNvGraphicFramePr>
            <a:graphicFrameLocks noChangeAspect="1"/>
          </p:cNvGraphicFramePr>
          <p:nvPr/>
        </p:nvGraphicFramePr>
        <p:xfrm>
          <a:off x="498475" y="5608638"/>
          <a:ext cx="207963" cy="187325"/>
        </p:xfrm>
        <a:graphic>
          <a:graphicData uri="http://schemas.openxmlformats.org/presentationml/2006/ole">
            <mc:AlternateContent xmlns:mc="http://schemas.openxmlformats.org/markup-compatibility/2006">
              <mc:Choice xmlns:v="urn:schemas-microsoft-com:vml" Requires="v">
                <p:oleObj spid="_x0000_s17624" name="Equation" r:id="rId127" imgW="228600" imgH="203040" progId="Equation.3">
                  <p:embed/>
                </p:oleObj>
              </mc:Choice>
              <mc:Fallback>
                <p:oleObj name="Equation" r:id="rId127" imgW="228600" imgH="203040" progId="Equation.3">
                  <p:embed/>
                  <p:pic>
                    <p:nvPicPr>
                      <p:cNvPr id="41100" name="Object 140"/>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498475" y="5608638"/>
                        <a:ext cx="207963"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01" name="Object 141"/>
          <p:cNvGraphicFramePr>
            <a:graphicFrameLocks noChangeAspect="1"/>
          </p:cNvGraphicFramePr>
          <p:nvPr/>
        </p:nvGraphicFramePr>
        <p:xfrm>
          <a:off x="695325" y="5483225"/>
          <a:ext cx="150813" cy="184150"/>
        </p:xfrm>
        <a:graphic>
          <a:graphicData uri="http://schemas.openxmlformats.org/presentationml/2006/ole">
            <mc:AlternateContent xmlns:mc="http://schemas.openxmlformats.org/markup-compatibility/2006">
              <mc:Choice xmlns:v="urn:schemas-microsoft-com:vml" Requires="v">
                <p:oleObj spid="_x0000_s17625" name="Equation" r:id="rId129" imgW="164880" imgH="203040" progId="Equation.3">
                  <p:embed/>
                </p:oleObj>
              </mc:Choice>
              <mc:Fallback>
                <p:oleObj name="Equation" r:id="rId129" imgW="164880" imgH="203040" progId="Equation.3">
                  <p:embed/>
                  <p:pic>
                    <p:nvPicPr>
                      <p:cNvPr id="41101" name="Object 141"/>
                      <p:cNvPicPr>
                        <a:picLocks noChangeAspect="1" noChangeArrowheads="1"/>
                      </p:cNvPicPr>
                      <p:nvPr/>
                    </p:nvPicPr>
                    <p:blipFill>
                      <a:blip r:embed="rId130">
                        <a:extLst>
                          <a:ext uri="{28A0092B-C50C-407E-A947-70E740481C1C}">
                            <a14:useLocalDpi xmlns:a14="http://schemas.microsoft.com/office/drawing/2010/main" val="0"/>
                          </a:ext>
                        </a:extLst>
                      </a:blip>
                      <a:srcRect/>
                      <a:stretch>
                        <a:fillRect/>
                      </a:stretch>
                    </p:blipFill>
                    <p:spPr bwMode="auto">
                      <a:xfrm>
                        <a:off x="695325" y="5483225"/>
                        <a:ext cx="150813"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02" name="Object 142"/>
          <p:cNvGraphicFramePr>
            <a:graphicFrameLocks noChangeAspect="1"/>
          </p:cNvGraphicFramePr>
          <p:nvPr/>
        </p:nvGraphicFramePr>
        <p:xfrm>
          <a:off x="2651125" y="6288088"/>
          <a:ext cx="207963" cy="187325"/>
        </p:xfrm>
        <a:graphic>
          <a:graphicData uri="http://schemas.openxmlformats.org/presentationml/2006/ole">
            <mc:AlternateContent xmlns:mc="http://schemas.openxmlformats.org/markup-compatibility/2006">
              <mc:Choice xmlns:v="urn:schemas-microsoft-com:vml" Requires="v">
                <p:oleObj spid="_x0000_s17626" name="Equation" r:id="rId131" imgW="228600" imgH="203040" progId="Equation.3">
                  <p:embed/>
                </p:oleObj>
              </mc:Choice>
              <mc:Fallback>
                <p:oleObj name="Equation" r:id="rId131" imgW="228600" imgH="203040" progId="Equation.3">
                  <p:embed/>
                  <p:pic>
                    <p:nvPicPr>
                      <p:cNvPr id="41102" name="Object 142"/>
                      <p:cNvPicPr>
                        <a:picLocks noChangeAspect="1" noChangeArrowheads="1"/>
                      </p:cNvPicPr>
                      <p:nvPr/>
                    </p:nvPicPr>
                    <p:blipFill>
                      <a:blip r:embed="rId132">
                        <a:extLst>
                          <a:ext uri="{28A0092B-C50C-407E-A947-70E740481C1C}">
                            <a14:useLocalDpi xmlns:a14="http://schemas.microsoft.com/office/drawing/2010/main" val="0"/>
                          </a:ext>
                        </a:extLst>
                      </a:blip>
                      <a:srcRect/>
                      <a:stretch>
                        <a:fillRect/>
                      </a:stretch>
                    </p:blipFill>
                    <p:spPr bwMode="auto">
                      <a:xfrm>
                        <a:off x="2651125" y="6288088"/>
                        <a:ext cx="207963"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03" name="Object 143"/>
          <p:cNvGraphicFramePr>
            <a:graphicFrameLocks noChangeAspect="1"/>
          </p:cNvGraphicFramePr>
          <p:nvPr/>
        </p:nvGraphicFramePr>
        <p:xfrm>
          <a:off x="2614613" y="6076950"/>
          <a:ext cx="150812" cy="184150"/>
        </p:xfrm>
        <a:graphic>
          <a:graphicData uri="http://schemas.openxmlformats.org/presentationml/2006/ole">
            <mc:AlternateContent xmlns:mc="http://schemas.openxmlformats.org/markup-compatibility/2006">
              <mc:Choice xmlns:v="urn:schemas-microsoft-com:vml" Requires="v">
                <p:oleObj spid="_x0000_s17627" name="Equation" r:id="rId133" imgW="164880" imgH="203040" progId="Equation.3">
                  <p:embed/>
                </p:oleObj>
              </mc:Choice>
              <mc:Fallback>
                <p:oleObj name="Equation" r:id="rId133" imgW="164880" imgH="203040" progId="Equation.3">
                  <p:embed/>
                  <p:pic>
                    <p:nvPicPr>
                      <p:cNvPr id="41103" name="Object 143"/>
                      <p:cNvPicPr>
                        <a:picLocks noChangeAspect="1" noChangeArrowheads="1"/>
                      </p:cNvPicPr>
                      <p:nvPr/>
                    </p:nvPicPr>
                    <p:blipFill>
                      <a:blip r:embed="rId130">
                        <a:extLst>
                          <a:ext uri="{28A0092B-C50C-407E-A947-70E740481C1C}">
                            <a14:useLocalDpi xmlns:a14="http://schemas.microsoft.com/office/drawing/2010/main" val="0"/>
                          </a:ext>
                        </a:extLst>
                      </a:blip>
                      <a:srcRect/>
                      <a:stretch>
                        <a:fillRect/>
                      </a:stretch>
                    </p:blipFill>
                    <p:spPr bwMode="auto">
                      <a:xfrm>
                        <a:off x="2614613" y="6076950"/>
                        <a:ext cx="1508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04" name="Object 144"/>
          <p:cNvGraphicFramePr>
            <a:graphicFrameLocks noChangeAspect="1"/>
          </p:cNvGraphicFramePr>
          <p:nvPr/>
        </p:nvGraphicFramePr>
        <p:xfrm>
          <a:off x="3005138" y="5824538"/>
          <a:ext cx="207962" cy="187325"/>
        </p:xfrm>
        <a:graphic>
          <a:graphicData uri="http://schemas.openxmlformats.org/presentationml/2006/ole">
            <mc:AlternateContent xmlns:mc="http://schemas.openxmlformats.org/markup-compatibility/2006">
              <mc:Choice xmlns:v="urn:schemas-microsoft-com:vml" Requires="v">
                <p:oleObj spid="_x0000_s17628" name="Equation" r:id="rId134" imgW="228600" imgH="203040" progId="Equation.3">
                  <p:embed/>
                </p:oleObj>
              </mc:Choice>
              <mc:Fallback>
                <p:oleObj name="Equation" r:id="rId134" imgW="228600" imgH="203040" progId="Equation.3">
                  <p:embed/>
                  <p:pic>
                    <p:nvPicPr>
                      <p:cNvPr id="41104" name="Object 144"/>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3005138" y="5824538"/>
                        <a:ext cx="207962"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05" name="Object 145"/>
          <p:cNvGraphicFramePr>
            <a:graphicFrameLocks noChangeAspect="1"/>
          </p:cNvGraphicFramePr>
          <p:nvPr/>
        </p:nvGraphicFramePr>
        <p:xfrm>
          <a:off x="3070225" y="5632450"/>
          <a:ext cx="150813" cy="184150"/>
        </p:xfrm>
        <a:graphic>
          <a:graphicData uri="http://schemas.openxmlformats.org/presentationml/2006/ole">
            <mc:AlternateContent xmlns:mc="http://schemas.openxmlformats.org/markup-compatibility/2006">
              <mc:Choice xmlns:v="urn:schemas-microsoft-com:vml" Requires="v">
                <p:oleObj spid="_x0000_s17629" name="Equation" r:id="rId136" imgW="164880" imgH="203040" progId="Equation.3">
                  <p:embed/>
                </p:oleObj>
              </mc:Choice>
              <mc:Fallback>
                <p:oleObj name="Equation" r:id="rId136" imgW="164880" imgH="203040" progId="Equation.3">
                  <p:embed/>
                  <p:pic>
                    <p:nvPicPr>
                      <p:cNvPr id="41105" name="Object 145"/>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3070225" y="5632450"/>
                        <a:ext cx="150813"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06" name="Object 146"/>
          <p:cNvGraphicFramePr>
            <a:graphicFrameLocks noChangeAspect="1"/>
          </p:cNvGraphicFramePr>
          <p:nvPr/>
        </p:nvGraphicFramePr>
        <p:xfrm>
          <a:off x="3059113" y="4524375"/>
          <a:ext cx="149225" cy="187325"/>
        </p:xfrm>
        <a:graphic>
          <a:graphicData uri="http://schemas.openxmlformats.org/presentationml/2006/ole">
            <mc:AlternateContent xmlns:mc="http://schemas.openxmlformats.org/markup-compatibility/2006">
              <mc:Choice xmlns:v="urn:schemas-microsoft-com:vml" Requires="v">
                <p:oleObj spid="_x0000_s17630" name="Equation" r:id="rId138" imgW="164880" imgH="203040" progId="Equation.3">
                  <p:embed/>
                </p:oleObj>
              </mc:Choice>
              <mc:Fallback>
                <p:oleObj name="Equation" r:id="rId138" imgW="164880" imgH="203040" progId="Equation.3">
                  <p:embed/>
                  <p:pic>
                    <p:nvPicPr>
                      <p:cNvPr id="41106" name="Object 146"/>
                      <p:cNvPicPr>
                        <a:picLocks noChangeAspect="1" noChangeArrowheads="1"/>
                      </p:cNvPicPr>
                      <p:nvPr/>
                    </p:nvPicPr>
                    <p:blipFill>
                      <a:blip r:embed="rId139">
                        <a:extLst>
                          <a:ext uri="{28A0092B-C50C-407E-A947-70E740481C1C}">
                            <a14:useLocalDpi xmlns:a14="http://schemas.microsoft.com/office/drawing/2010/main" val="0"/>
                          </a:ext>
                        </a:extLst>
                      </a:blip>
                      <a:srcRect/>
                      <a:stretch>
                        <a:fillRect/>
                      </a:stretch>
                    </p:blipFill>
                    <p:spPr bwMode="auto">
                      <a:xfrm>
                        <a:off x="3059113" y="4524375"/>
                        <a:ext cx="149225"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07" name="Object 147"/>
          <p:cNvGraphicFramePr>
            <a:graphicFrameLocks noChangeAspect="1"/>
          </p:cNvGraphicFramePr>
          <p:nvPr/>
        </p:nvGraphicFramePr>
        <p:xfrm>
          <a:off x="2941638" y="4327525"/>
          <a:ext cx="115887" cy="184150"/>
        </p:xfrm>
        <a:graphic>
          <a:graphicData uri="http://schemas.openxmlformats.org/presentationml/2006/ole">
            <mc:AlternateContent xmlns:mc="http://schemas.openxmlformats.org/markup-compatibility/2006">
              <mc:Choice xmlns:v="urn:schemas-microsoft-com:vml" Requires="v">
                <p:oleObj spid="_x0000_s17631" name="Equation" r:id="rId140" imgW="126720" imgH="203040" progId="Equation.3">
                  <p:embed/>
                </p:oleObj>
              </mc:Choice>
              <mc:Fallback>
                <p:oleObj name="Equation" r:id="rId140" imgW="126720" imgH="203040" progId="Equation.3">
                  <p:embed/>
                  <p:pic>
                    <p:nvPicPr>
                      <p:cNvPr id="41107" name="Object 147"/>
                      <p:cNvPicPr>
                        <a:picLocks noChangeAspect="1" noChangeArrowheads="1"/>
                      </p:cNvPicPr>
                      <p:nvPr/>
                    </p:nvPicPr>
                    <p:blipFill>
                      <a:blip r:embed="rId141">
                        <a:extLst>
                          <a:ext uri="{28A0092B-C50C-407E-A947-70E740481C1C}">
                            <a14:useLocalDpi xmlns:a14="http://schemas.microsoft.com/office/drawing/2010/main" val="0"/>
                          </a:ext>
                        </a:extLst>
                      </a:blip>
                      <a:srcRect/>
                      <a:stretch>
                        <a:fillRect/>
                      </a:stretch>
                    </p:blipFill>
                    <p:spPr bwMode="auto">
                      <a:xfrm>
                        <a:off x="2941638" y="4327525"/>
                        <a:ext cx="115887"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08" name="Object 148"/>
          <p:cNvGraphicFramePr>
            <a:graphicFrameLocks noChangeAspect="1"/>
          </p:cNvGraphicFramePr>
          <p:nvPr/>
        </p:nvGraphicFramePr>
        <p:xfrm>
          <a:off x="4440238" y="3390900"/>
          <a:ext cx="219075" cy="187325"/>
        </p:xfrm>
        <a:graphic>
          <a:graphicData uri="http://schemas.openxmlformats.org/presentationml/2006/ole">
            <mc:AlternateContent xmlns:mc="http://schemas.openxmlformats.org/markup-compatibility/2006">
              <mc:Choice xmlns:v="urn:schemas-microsoft-com:vml" Requires="v">
                <p:oleObj spid="_x0000_s17632" name="Equation" r:id="rId142" imgW="241200" imgH="203040" progId="Equation.3">
                  <p:embed/>
                </p:oleObj>
              </mc:Choice>
              <mc:Fallback>
                <p:oleObj name="Equation" r:id="rId142" imgW="241200" imgH="203040" progId="Equation.3">
                  <p:embed/>
                  <p:pic>
                    <p:nvPicPr>
                      <p:cNvPr id="41108" name="Object 148"/>
                      <p:cNvPicPr>
                        <a:picLocks noChangeAspect="1" noChangeArrowheads="1"/>
                      </p:cNvPicPr>
                      <p:nvPr/>
                    </p:nvPicPr>
                    <p:blipFill>
                      <a:blip r:embed="rId143">
                        <a:extLst>
                          <a:ext uri="{28A0092B-C50C-407E-A947-70E740481C1C}">
                            <a14:useLocalDpi xmlns:a14="http://schemas.microsoft.com/office/drawing/2010/main" val="0"/>
                          </a:ext>
                        </a:extLst>
                      </a:blip>
                      <a:srcRect/>
                      <a:stretch>
                        <a:fillRect/>
                      </a:stretch>
                    </p:blipFill>
                    <p:spPr bwMode="auto">
                      <a:xfrm>
                        <a:off x="4440238" y="3390900"/>
                        <a:ext cx="219075"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09" name="Object 149"/>
          <p:cNvGraphicFramePr>
            <a:graphicFrameLocks noChangeAspect="1"/>
          </p:cNvGraphicFramePr>
          <p:nvPr/>
        </p:nvGraphicFramePr>
        <p:xfrm>
          <a:off x="4298950" y="3219450"/>
          <a:ext cx="150813" cy="184150"/>
        </p:xfrm>
        <a:graphic>
          <a:graphicData uri="http://schemas.openxmlformats.org/presentationml/2006/ole">
            <mc:AlternateContent xmlns:mc="http://schemas.openxmlformats.org/markup-compatibility/2006">
              <mc:Choice xmlns:v="urn:schemas-microsoft-com:vml" Requires="v">
                <p:oleObj spid="_x0000_s17633" name="Equation" r:id="rId144" imgW="164880" imgH="203040" progId="Equation.3">
                  <p:embed/>
                </p:oleObj>
              </mc:Choice>
              <mc:Fallback>
                <p:oleObj name="Equation" r:id="rId144" imgW="164880" imgH="203040" progId="Equation.3">
                  <p:embed/>
                  <p:pic>
                    <p:nvPicPr>
                      <p:cNvPr id="41109" name="Object 149"/>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4298950" y="3219450"/>
                        <a:ext cx="150813"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10" name="Object 150"/>
          <p:cNvGraphicFramePr>
            <a:graphicFrameLocks noChangeAspect="1"/>
          </p:cNvGraphicFramePr>
          <p:nvPr/>
        </p:nvGraphicFramePr>
        <p:xfrm>
          <a:off x="6099175" y="3759200"/>
          <a:ext cx="219075" cy="187325"/>
        </p:xfrm>
        <a:graphic>
          <a:graphicData uri="http://schemas.openxmlformats.org/presentationml/2006/ole">
            <mc:AlternateContent xmlns:mc="http://schemas.openxmlformats.org/markup-compatibility/2006">
              <mc:Choice xmlns:v="urn:schemas-microsoft-com:vml" Requires="v">
                <p:oleObj spid="_x0000_s17634" name="Equation" r:id="rId146" imgW="241200" imgH="203040" progId="Equation.3">
                  <p:embed/>
                </p:oleObj>
              </mc:Choice>
              <mc:Fallback>
                <p:oleObj name="Equation" r:id="rId146" imgW="241200" imgH="203040" progId="Equation.3">
                  <p:embed/>
                  <p:pic>
                    <p:nvPicPr>
                      <p:cNvPr id="41110" name="Object 150"/>
                      <p:cNvPicPr>
                        <a:picLocks noChangeAspect="1" noChangeArrowheads="1"/>
                      </p:cNvPicPr>
                      <p:nvPr/>
                    </p:nvPicPr>
                    <p:blipFill>
                      <a:blip r:embed="rId147">
                        <a:extLst>
                          <a:ext uri="{28A0092B-C50C-407E-A947-70E740481C1C}">
                            <a14:useLocalDpi xmlns:a14="http://schemas.microsoft.com/office/drawing/2010/main" val="0"/>
                          </a:ext>
                        </a:extLst>
                      </a:blip>
                      <a:srcRect/>
                      <a:stretch>
                        <a:fillRect/>
                      </a:stretch>
                    </p:blipFill>
                    <p:spPr bwMode="auto">
                      <a:xfrm>
                        <a:off x="6099175" y="3759200"/>
                        <a:ext cx="219075"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11" name="Object 151"/>
          <p:cNvGraphicFramePr>
            <a:graphicFrameLocks noChangeAspect="1"/>
          </p:cNvGraphicFramePr>
          <p:nvPr/>
        </p:nvGraphicFramePr>
        <p:xfrm>
          <a:off x="6215063" y="3571875"/>
          <a:ext cx="150812" cy="184150"/>
        </p:xfrm>
        <a:graphic>
          <a:graphicData uri="http://schemas.openxmlformats.org/presentationml/2006/ole">
            <mc:AlternateContent xmlns:mc="http://schemas.openxmlformats.org/markup-compatibility/2006">
              <mc:Choice xmlns:v="urn:schemas-microsoft-com:vml" Requires="v">
                <p:oleObj spid="_x0000_s17635" name="Equation" r:id="rId148" imgW="164880" imgH="203040" progId="Equation.3">
                  <p:embed/>
                </p:oleObj>
              </mc:Choice>
              <mc:Fallback>
                <p:oleObj name="Equation" r:id="rId148" imgW="164880" imgH="203040" progId="Equation.3">
                  <p:embed/>
                  <p:pic>
                    <p:nvPicPr>
                      <p:cNvPr id="41111" name="Object 151"/>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6215063" y="3571875"/>
                        <a:ext cx="1508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12" name="Object 152"/>
          <p:cNvGraphicFramePr>
            <a:graphicFrameLocks noChangeAspect="1"/>
          </p:cNvGraphicFramePr>
          <p:nvPr/>
        </p:nvGraphicFramePr>
        <p:xfrm>
          <a:off x="7310438" y="4991100"/>
          <a:ext cx="230187" cy="187325"/>
        </p:xfrm>
        <a:graphic>
          <a:graphicData uri="http://schemas.openxmlformats.org/presentationml/2006/ole">
            <mc:AlternateContent xmlns:mc="http://schemas.openxmlformats.org/markup-compatibility/2006">
              <mc:Choice xmlns:v="urn:schemas-microsoft-com:vml" Requires="v">
                <p:oleObj spid="_x0000_s17636" name="Equation" r:id="rId149" imgW="253800" imgH="203040" progId="Equation.3">
                  <p:embed/>
                </p:oleObj>
              </mc:Choice>
              <mc:Fallback>
                <p:oleObj name="Equation" r:id="rId149" imgW="253800" imgH="203040" progId="Equation.3">
                  <p:embed/>
                  <p:pic>
                    <p:nvPicPr>
                      <p:cNvPr id="41112" name="Object 152"/>
                      <p:cNvPicPr>
                        <a:picLocks noChangeAspect="1" noChangeArrowheads="1"/>
                      </p:cNvPicPr>
                      <p:nvPr/>
                    </p:nvPicPr>
                    <p:blipFill>
                      <a:blip r:embed="rId150">
                        <a:extLst>
                          <a:ext uri="{28A0092B-C50C-407E-A947-70E740481C1C}">
                            <a14:useLocalDpi xmlns:a14="http://schemas.microsoft.com/office/drawing/2010/main" val="0"/>
                          </a:ext>
                        </a:extLst>
                      </a:blip>
                      <a:srcRect/>
                      <a:stretch>
                        <a:fillRect/>
                      </a:stretch>
                    </p:blipFill>
                    <p:spPr bwMode="auto">
                      <a:xfrm>
                        <a:off x="7310438" y="4991100"/>
                        <a:ext cx="23018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13" name="Object 153"/>
          <p:cNvGraphicFramePr>
            <a:graphicFrameLocks noChangeAspect="1"/>
          </p:cNvGraphicFramePr>
          <p:nvPr/>
        </p:nvGraphicFramePr>
        <p:xfrm>
          <a:off x="7421563" y="4846638"/>
          <a:ext cx="150812" cy="184150"/>
        </p:xfrm>
        <a:graphic>
          <a:graphicData uri="http://schemas.openxmlformats.org/presentationml/2006/ole">
            <mc:AlternateContent xmlns:mc="http://schemas.openxmlformats.org/markup-compatibility/2006">
              <mc:Choice xmlns:v="urn:schemas-microsoft-com:vml" Requires="v">
                <p:oleObj spid="_x0000_s17637" name="Equation" r:id="rId151" imgW="164880" imgH="203040" progId="Equation.3">
                  <p:embed/>
                </p:oleObj>
              </mc:Choice>
              <mc:Fallback>
                <p:oleObj name="Equation" r:id="rId151" imgW="164880" imgH="203040" progId="Equation.3">
                  <p:embed/>
                  <p:pic>
                    <p:nvPicPr>
                      <p:cNvPr id="41113" name="Object 153"/>
                      <p:cNvPicPr>
                        <a:picLocks noChangeAspect="1" noChangeArrowheads="1"/>
                      </p:cNvPicPr>
                      <p:nvPr/>
                    </p:nvPicPr>
                    <p:blipFill>
                      <a:blip r:embed="rId152">
                        <a:extLst>
                          <a:ext uri="{28A0092B-C50C-407E-A947-70E740481C1C}">
                            <a14:useLocalDpi xmlns:a14="http://schemas.microsoft.com/office/drawing/2010/main" val="0"/>
                          </a:ext>
                        </a:extLst>
                      </a:blip>
                      <a:srcRect/>
                      <a:stretch>
                        <a:fillRect/>
                      </a:stretch>
                    </p:blipFill>
                    <p:spPr bwMode="auto">
                      <a:xfrm>
                        <a:off x="7421563" y="4846638"/>
                        <a:ext cx="1508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14" name="Freeform 154"/>
          <p:cNvSpPr>
            <a:spLocks/>
          </p:cNvSpPr>
          <p:nvPr/>
        </p:nvSpPr>
        <p:spPr bwMode="auto">
          <a:xfrm>
            <a:off x="4914900" y="2921000"/>
            <a:ext cx="1238250" cy="3784600"/>
          </a:xfrm>
          <a:custGeom>
            <a:avLst/>
            <a:gdLst>
              <a:gd name="T0" fmla="*/ 544 w 780"/>
              <a:gd name="T1" fmla="*/ 0 h 2384"/>
              <a:gd name="T2" fmla="*/ 72 w 780"/>
              <a:gd name="T3" fmla="*/ 688 h 2384"/>
              <a:gd name="T4" fmla="*/ 112 w 780"/>
              <a:gd name="T5" fmla="*/ 1344 h 2384"/>
              <a:gd name="T6" fmla="*/ 608 w 780"/>
              <a:gd name="T7" fmla="*/ 1640 h 2384"/>
              <a:gd name="T8" fmla="*/ 760 w 780"/>
              <a:gd name="T9" fmla="*/ 2136 h 2384"/>
              <a:gd name="T10" fmla="*/ 728 w 780"/>
              <a:gd name="T11" fmla="*/ 2384 h 2384"/>
            </a:gdLst>
            <a:ahLst/>
            <a:cxnLst>
              <a:cxn ang="0">
                <a:pos x="T0" y="T1"/>
              </a:cxn>
              <a:cxn ang="0">
                <a:pos x="T2" y="T3"/>
              </a:cxn>
              <a:cxn ang="0">
                <a:pos x="T4" y="T5"/>
              </a:cxn>
              <a:cxn ang="0">
                <a:pos x="T6" y="T7"/>
              </a:cxn>
              <a:cxn ang="0">
                <a:pos x="T8" y="T9"/>
              </a:cxn>
              <a:cxn ang="0">
                <a:pos x="T10" y="T11"/>
              </a:cxn>
            </a:cxnLst>
            <a:rect l="0" t="0" r="r" b="b"/>
            <a:pathLst>
              <a:path w="780" h="2384">
                <a:moveTo>
                  <a:pt x="544" y="0"/>
                </a:moveTo>
                <a:cubicBezTo>
                  <a:pt x="344" y="232"/>
                  <a:pt x="144" y="464"/>
                  <a:pt x="72" y="688"/>
                </a:cubicBezTo>
                <a:cubicBezTo>
                  <a:pt x="0" y="912"/>
                  <a:pt x="23" y="1185"/>
                  <a:pt x="112" y="1344"/>
                </a:cubicBezTo>
                <a:cubicBezTo>
                  <a:pt x="201" y="1503"/>
                  <a:pt x="500" y="1508"/>
                  <a:pt x="608" y="1640"/>
                </a:cubicBezTo>
                <a:cubicBezTo>
                  <a:pt x="716" y="1772"/>
                  <a:pt x="740" y="2012"/>
                  <a:pt x="760" y="2136"/>
                </a:cubicBezTo>
                <a:cubicBezTo>
                  <a:pt x="780" y="2260"/>
                  <a:pt x="754" y="2322"/>
                  <a:pt x="728" y="2384"/>
                </a:cubicBezTo>
              </a:path>
            </a:pathLst>
          </a:custGeom>
          <a:noFill/>
          <a:ln w="25400" cap="flat">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115" name="Text Box 155"/>
          <p:cNvSpPr txBox="1">
            <a:spLocks noChangeArrowheads="1"/>
          </p:cNvSpPr>
          <p:nvPr/>
        </p:nvSpPr>
        <p:spPr bwMode="auto">
          <a:xfrm>
            <a:off x="6600825" y="6494463"/>
            <a:ext cx="2457450" cy="304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a:t>Cut through saturated arcs</a:t>
            </a:r>
            <a:endParaRPr lang="en-US" altLang="en-US" sz="1400"/>
          </a:p>
        </p:txBody>
      </p:sp>
    </p:spTree>
    <p:extLst>
      <p:ext uri="{BB962C8B-B14F-4D97-AF65-F5344CB8AC3E}">
        <p14:creationId xmlns:p14="http://schemas.microsoft.com/office/powerpoint/2010/main" val="2326642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982"/>
                                        </p:tgtEl>
                                        <p:attrNameLst>
                                          <p:attrName>style.visibility</p:attrName>
                                        </p:attrNameLst>
                                      </p:cBhvr>
                                      <p:to>
                                        <p:strVal val="visible"/>
                                      </p:to>
                                    </p:set>
                                    <p:animEffect transition="in" filter="dissolve">
                                      <p:cBhvr>
                                        <p:cTn id="7" dur="500"/>
                                        <p:tgtEl>
                                          <p:spTgt spid="40982"/>
                                        </p:tgtEl>
                                      </p:cBhvr>
                                    </p:animEffect>
                                  </p:childTnLst>
                                </p:cTn>
                              </p:par>
                              <p:par>
                                <p:cTn id="8" presetID="9" presetClass="entr" presetSubtype="0" fill="hold" nodeType="withEffect">
                                  <p:stCondLst>
                                    <p:cond delay="0"/>
                                  </p:stCondLst>
                                  <p:childTnLst>
                                    <p:set>
                                      <p:cBhvr>
                                        <p:cTn id="9" dur="1" fill="hold">
                                          <p:stCondLst>
                                            <p:cond delay="0"/>
                                          </p:stCondLst>
                                        </p:cTn>
                                        <p:tgtEl>
                                          <p:spTgt spid="40983"/>
                                        </p:tgtEl>
                                        <p:attrNameLst>
                                          <p:attrName>style.visibility</p:attrName>
                                        </p:attrNameLst>
                                      </p:cBhvr>
                                      <p:to>
                                        <p:strVal val="visible"/>
                                      </p:to>
                                    </p:set>
                                    <p:animEffect transition="in" filter="dissolve">
                                      <p:cBhvr>
                                        <p:cTn id="10" dur="500"/>
                                        <p:tgtEl>
                                          <p:spTgt spid="40983"/>
                                        </p:tgtEl>
                                      </p:cBhvr>
                                    </p:animEffect>
                                  </p:childTnLst>
                                </p:cTn>
                              </p:par>
                              <p:par>
                                <p:cTn id="11" presetID="9" presetClass="entr" presetSubtype="0" fill="hold" nodeType="withEffect">
                                  <p:stCondLst>
                                    <p:cond delay="0"/>
                                  </p:stCondLst>
                                  <p:childTnLst>
                                    <p:set>
                                      <p:cBhvr>
                                        <p:cTn id="12" dur="1" fill="hold">
                                          <p:stCondLst>
                                            <p:cond delay="0"/>
                                          </p:stCondLst>
                                        </p:cTn>
                                        <p:tgtEl>
                                          <p:spTgt spid="40980"/>
                                        </p:tgtEl>
                                        <p:attrNameLst>
                                          <p:attrName>style.visibility</p:attrName>
                                        </p:attrNameLst>
                                      </p:cBhvr>
                                      <p:to>
                                        <p:strVal val="visible"/>
                                      </p:to>
                                    </p:set>
                                    <p:animEffect transition="in" filter="dissolve">
                                      <p:cBhvr>
                                        <p:cTn id="13" dur="500"/>
                                        <p:tgtEl>
                                          <p:spTgt spid="40980"/>
                                        </p:tgtEl>
                                      </p:cBhvr>
                                    </p:animEffect>
                                  </p:childTnLst>
                                </p:cTn>
                              </p:par>
                              <p:par>
                                <p:cTn id="14" presetID="9" presetClass="entr" presetSubtype="0" fill="hold" nodeType="withEffect">
                                  <p:stCondLst>
                                    <p:cond delay="0"/>
                                  </p:stCondLst>
                                  <p:childTnLst>
                                    <p:set>
                                      <p:cBhvr>
                                        <p:cTn id="15" dur="1" fill="hold">
                                          <p:stCondLst>
                                            <p:cond delay="0"/>
                                          </p:stCondLst>
                                        </p:cTn>
                                        <p:tgtEl>
                                          <p:spTgt spid="40981"/>
                                        </p:tgtEl>
                                        <p:attrNameLst>
                                          <p:attrName>style.visibility</p:attrName>
                                        </p:attrNameLst>
                                      </p:cBhvr>
                                      <p:to>
                                        <p:strVal val="visible"/>
                                      </p:to>
                                    </p:set>
                                    <p:animEffect transition="in" filter="dissolve">
                                      <p:cBhvr>
                                        <p:cTn id="16" dur="500"/>
                                        <p:tgtEl>
                                          <p:spTgt spid="409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40987"/>
                                        </p:tgtEl>
                                        <p:attrNameLst>
                                          <p:attrName>style.visibility</p:attrName>
                                        </p:attrNameLst>
                                      </p:cBhvr>
                                      <p:to>
                                        <p:strVal val="visible"/>
                                      </p:to>
                                    </p:set>
                                    <p:animEffect transition="in" filter="dissolve">
                                      <p:cBhvr>
                                        <p:cTn id="21" dur="500"/>
                                        <p:tgtEl>
                                          <p:spTgt spid="40987"/>
                                        </p:tgtEl>
                                      </p:cBhvr>
                                    </p:animEffect>
                                  </p:childTnLst>
                                </p:cTn>
                              </p:par>
                              <p:par>
                                <p:cTn id="22" presetID="9" presetClass="entr" presetSubtype="0" fill="hold" nodeType="withEffect">
                                  <p:stCondLst>
                                    <p:cond delay="0"/>
                                  </p:stCondLst>
                                  <p:childTnLst>
                                    <p:set>
                                      <p:cBhvr>
                                        <p:cTn id="23" dur="1" fill="hold">
                                          <p:stCondLst>
                                            <p:cond delay="0"/>
                                          </p:stCondLst>
                                        </p:cTn>
                                        <p:tgtEl>
                                          <p:spTgt spid="40988"/>
                                        </p:tgtEl>
                                        <p:attrNameLst>
                                          <p:attrName>style.visibility</p:attrName>
                                        </p:attrNameLst>
                                      </p:cBhvr>
                                      <p:to>
                                        <p:strVal val="visible"/>
                                      </p:to>
                                    </p:set>
                                    <p:animEffect transition="in" filter="dissolve">
                                      <p:cBhvr>
                                        <p:cTn id="24" dur="500"/>
                                        <p:tgtEl>
                                          <p:spTgt spid="40988"/>
                                        </p:tgtEl>
                                      </p:cBhvr>
                                    </p:animEffect>
                                  </p:childTnLst>
                                </p:cTn>
                              </p:par>
                              <p:par>
                                <p:cTn id="25" presetID="9" presetClass="entr" presetSubtype="0" fill="hold" nodeType="withEffect">
                                  <p:stCondLst>
                                    <p:cond delay="0"/>
                                  </p:stCondLst>
                                  <p:childTnLst>
                                    <p:set>
                                      <p:cBhvr>
                                        <p:cTn id="26" dur="1" fill="hold">
                                          <p:stCondLst>
                                            <p:cond delay="0"/>
                                          </p:stCondLst>
                                        </p:cTn>
                                        <p:tgtEl>
                                          <p:spTgt spid="40985"/>
                                        </p:tgtEl>
                                        <p:attrNameLst>
                                          <p:attrName>style.visibility</p:attrName>
                                        </p:attrNameLst>
                                      </p:cBhvr>
                                      <p:to>
                                        <p:strVal val="visible"/>
                                      </p:to>
                                    </p:set>
                                    <p:animEffect transition="in" filter="dissolve">
                                      <p:cBhvr>
                                        <p:cTn id="27" dur="500"/>
                                        <p:tgtEl>
                                          <p:spTgt spid="40985"/>
                                        </p:tgtEl>
                                      </p:cBhvr>
                                    </p:animEffect>
                                  </p:childTnLst>
                                </p:cTn>
                              </p:par>
                              <p:par>
                                <p:cTn id="28" presetID="9" presetClass="entr" presetSubtype="0" fill="hold" nodeType="withEffect">
                                  <p:stCondLst>
                                    <p:cond delay="0"/>
                                  </p:stCondLst>
                                  <p:childTnLst>
                                    <p:set>
                                      <p:cBhvr>
                                        <p:cTn id="29" dur="1" fill="hold">
                                          <p:stCondLst>
                                            <p:cond delay="0"/>
                                          </p:stCondLst>
                                        </p:cTn>
                                        <p:tgtEl>
                                          <p:spTgt spid="40986"/>
                                        </p:tgtEl>
                                        <p:attrNameLst>
                                          <p:attrName>style.visibility</p:attrName>
                                        </p:attrNameLst>
                                      </p:cBhvr>
                                      <p:to>
                                        <p:strVal val="visible"/>
                                      </p:to>
                                    </p:set>
                                    <p:animEffect transition="in" filter="dissolve">
                                      <p:cBhvr>
                                        <p:cTn id="30" dur="500"/>
                                        <p:tgtEl>
                                          <p:spTgt spid="4098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40992"/>
                                        </p:tgtEl>
                                        <p:attrNameLst>
                                          <p:attrName>style.visibility</p:attrName>
                                        </p:attrNameLst>
                                      </p:cBhvr>
                                      <p:to>
                                        <p:strVal val="visible"/>
                                      </p:to>
                                    </p:set>
                                    <p:animEffect transition="in" filter="dissolve">
                                      <p:cBhvr>
                                        <p:cTn id="35" dur="500"/>
                                        <p:tgtEl>
                                          <p:spTgt spid="40992"/>
                                        </p:tgtEl>
                                      </p:cBhvr>
                                    </p:animEffect>
                                  </p:childTnLst>
                                </p:cTn>
                              </p:par>
                              <p:par>
                                <p:cTn id="36" presetID="9" presetClass="entr" presetSubtype="0" fill="hold" nodeType="withEffect">
                                  <p:stCondLst>
                                    <p:cond delay="0"/>
                                  </p:stCondLst>
                                  <p:childTnLst>
                                    <p:set>
                                      <p:cBhvr>
                                        <p:cTn id="37" dur="1" fill="hold">
                                          <p:stCondLst>
                                            <p:cond delay="0"/>
                                          </p:stCondLst>
                                        </p:cTn>
                                        <p:tgtEl>
                                          <p:spTgt spid="40993"/>
                                        </p:tgtEl>
                                        <p:attrNameLst>
                                          <p:attrName>style.visibility</p:attrName>
                                        </p:attrNameLst>
                                      </p:cBhvr>
                                      <p:to>
                                        <p:strVal val="visible"/>
                                      </p:to>
                                    </p:set>
                                    <p:animEffect transition="in" filter="dissolve">
                                      <p:cBhvr>
                                        <p:cTn id="38" dur="500"/>
                                        <p:tgtEl>
                                          <p:spTgt spid="40993"/>
                                        </p:tgtEl>
                                      </p:cBhvr>
                                    </p:animEffect>
                                  </p:childTnLst>
                                </p:cTn>
                              </p:par>
                              <p:par>
                                <p:cTn id="39" presetID="9" presetClass="entr" presetSubtype="0" fill="hold" nodeType="withEffect">
                                  <p:stCondLst>
                                    <p:cond delay="0"/>
                                  </p:stCondLst>
                                  <p:childTnLst>
                                    <p:set>
                                      <p:cBhvr>
                                        <p:cTn id="40" dur="1" fill="hold">
                                          <p:stCondLst>
                                            <p:cond delay="0"/>
                                          </p:stCondLst>
                                        </p:cTn>
                                        <p:tgtEl>
                                          <p:spTgt spid="40990"/>
                                        </p:tgtEl>
                                        <p:attrNameLst>
                                          <p:attrName>style.visibility</p:attrName>
                                        </p:attrNameLst>
                                      </p:cBhvr>
                                      <p:to>
                                        <p:strVal val="visible"/>
                                      </p:to>
                                    </p:set>
                                    <p:animEffect transition="in" filter="dissolve">
                                      <p:cBhvr>
                                        <p:cTn id="41" dur="500"/>
                                        <p:tgtEl>
                                          <p:spTgt spid="40990"/>
                                        </p:tgtEl>
                                      </p:cBhvr>
                                    </p:animEffect>
                                  </p:childTnLst>
                                </p:cTn>
                              </p:par>
                              <p:par>
                                <p:cTn id="42" presetID="9" presetClass="entr" presetSubtype="0" fill="hold" nodeType="withEffect">
                                  <p:stCondLst>
                                    <p:cond delay="0"/>
                                  </p:stCondLst>
                                  <p:childTnLst>
                                    <p:set>
                                      <p:cBhvr>
                                        <p:cTn id="43" dur="1" fill="hold">
                                          <p:stCondLst>
                                            <p:cond delay="0"/>
                                          </p:stCondLst>
                                        </p:cTn>
                                        <p:tgtEl>
                                          <p:spTgt spid="40991"/>
                                        </p:tgtEl>
                                        <p:attrNameLst>
                                          <p:attrName>style.visibility</p:attrName>
                                        </p:attrNameLst>
                                      </p:cBhvr>
                                      <p:to>
                                        <p:strVal val="visible"/>
                                      </p:to>
                                    </p:set>
                                    <p:animEffect transition="in" filter="dissolve">
                                      <p:cBhvr>
                                        <p:cTn id="44" dur="500"/>
                                        <p:tgtEl>
                                          <p:spTgt spid="4099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40997"/>
                                        </p:tgtEl>
                                        <p:attrNameLst>
                                          <p:attrName>style.visibility</p:attrName>
                                        </p:attrNameLst>
                                      </p:cBhvr>
                                      <p:to>
                                        <p:strVal val="visible"/>
                                      </p:to>
                                    </p:set>
                                    <p:animEffect transition="in" filter="dissolve">
                                      <p:cBhvr>
                                        <p:cTn id="49" dur="500"/>
                                        <p:tgtEl>
                                          <p:spTgt spid="40997"/>
                                        </p:tgtEl>
                                      </p:cBhvr>
                                    </p:animEffect>
                                  </p:childTnLst>
                                </p:cTn>
                              </p:par>
                              <p:par>
                                <p:cTn id="50" presetID="9" presetClass="entr" presetSubtype="0" fill="hold" nodeType="withEffect">
                                  <p:stCondLst>
                                    <p:cond delay="0"/>
                                  </p:stCondLst>
                                  <p:childTnLst>
                                    <p:set>
                                      <p:cBhvr>
                                        <p:cTn id="51" dur="1" fill="hold">
                                          <p:stCondLst>
                                            <p:cond delay="0"/>
                                          </p:stCondLst>
                                        </p:cTn>
                                        <p:tgtEl>
                                          <p:spTgt spid="40998"/>
                                        </p:tgtEl>
                                        <p:attrNameLst>
                                          <p:attrName>style.visibility</p:attrName>
                                        </p:attrNameLst>
                                      </p:cBhvr>
                                      <p:to>
                                        <p:strVal val="visible"/>
                                      </p:to>
                                    </p:set>
                                    <p:animEffect transition="in" filter="dissolve">
                                      <p:cBhvr>
                                        <p:cTn id="52" dur="500"/>
                                        <p:tgtEl>
                                          <p:spTgt spid="40998"/>
                                        </p:tgtEl>
                                      </p:cBhvr>
                                    </p:animEffect>
                                  </p:childTnLst>
                                </p:cTn>
                              </p:par>
                              <p:par>
                                <p:cTn id="53" presetID="9" presetClass="entr" presetSubtype="0" fill="hold" nodeType="withEffect">
                                  <p:stCondLst>
                                    <p:cond delay="0"/>
                                  </p:stCondLst>
                                  <p:childTnLst>
                                    <p:set>
                                      <p:cBhvr>
                                        <p:cTn id="54" dur="1" fill="hold">
                                          <p:stCondLst>
                                            <p:cond delay="0"/>
                                          </p:stCondLst>
                                        </p:cTn>
                                        <p:tgtEl>
                                          <p:spTgt spid="40995"/>
                                        </p:tgtEl>
                                        <p:attrNameLst>
                                          <p:attrName>style.visibility</p:attrName>
                                        </p:attrNameLst>
                                      </p:cBhvr>
                                      <p:to>
                                        <p:strVal val="visible"/>
                                      </p:to>
                                    </p:set>
                                    <p:animEffect transition="in" filter="dissolve">
                                      <p:cBhvr>
                                        <p:cTn id="55" dur="500"/>
                                        <p:tgtEl>
                                          <p:spTgt spid="40995"/>
                                        </p:tgtEl>
                                      </p:cBhvr>
                                    </p:animEffect>
                                  </p:childTnLst>
                                </p:cTn>
                              </p:par>
                              <p:par>
                                <p:cTn id="56" presetID="9" presetClass="entr" presetSubtype="0" fill="hold" nodeType="withEffect">
                                  <p:stCondLst>
                                    <p:cond delay="0"/>
                                  </p:stCondLst>
                                  <p:childTnLst>
                                    <p:set>
                                      <p:cBhvr>
                                        <p:cTn id="57" dur="1" fill="hold">
                                          <p:stCondLst>
                                            <p:cond delay="0"/>
                                          </p:stCondLst>
                                        </p:cTn>
                                        <p:tgtEl>
                                          <p:spTgt spid="40996"/>
                                        </p:tgtEl>
                                        <p:attrNameLst>
                                          <p:attrName>style.visibility</p:attrName>
                                        </p:attrNameLst>
                                      </p:cBhvr>
                                      <p:to>
                                        <p:strVal val="visible"/>
                                      </p:to>
                                    </p:set>
                                    <p:animEffect transition="in" filter="dissolve">
                                      <p:cBhvr>
                                        <p:cTn id="58" dur="500"/>
                                        <p:tgtEl>
                                          <p:spTgt spid="4099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41002"/>
                                        </p:tgtEl>
                                        <p:attrNameLst>
                                          <p:attrName>style.visibility</p:attrName>
                                        </p:attrNameLst>
                                      </p:cBhvr>
                                      <p:to>
                                        <p:strVal val="visible"/>
                                      </p:to>
                                    </p:set>
                                    <p:animEffect transition="in" filter="dissolve">
                                      <p:cBhvr>
                                        <p:cTn id="63" dur="500"/>
                                        <p:tgtEl>
                                          <p:spTgt spid="41002"/>
                                        </p:tgtEl>
                                      </p:cBhvr>
                                    </p:animEffect>
                                  </p:childTnLst>
                                </p:cTn>
                              </p:par>
                              <p:par>
                                <p:cTn id="64" presetID="9" presetClass="entr" presetSubtype="0" fill="hold" nodeType="withEffect">
                                  <p:stCondLst>
                                    <p:cond delay="0"/>
                                  </p:stCondLst>
                                  <p:childTnLst>
                                    <p:set>
                                      <p:cBhvr>
                                        <p:cTn id="65" dur="1" fill="hold">
                                          <p:stCondLst>
                                            <p:cond delay="0"/>
                                          </p:stCondLst>
                                        </p:cTn>
                                        <p:tgtEl>
                                          <p:spTgt spid="41003"/>
                                        </p:tgtEl>
                                        <p:attrNameLst>
                                          <p:attrName>style.visibility</p:attrName>
                                        </p:attrNameLst>
                                      </p:cBhvr>
                                      <p:to>
                                        <p:strVal val="visible"/>
                                      </p:to>
                                    </p:set>
                                    <p:animEffect transition="in" filter="dissolve">
                                      <p:cBhvr>
                                        <p:cTn id="66" dur="500"/>
                                        <p:tgtEl>
                                          <p:spTgt spid="41003"/>
                                        </p:tgtEl>
                                      </p:cBhvr>
                                    </p:animEffect>
                                  </p:childTnLst>
                                </p:cTn>
                              </p:par>
                              <p:par>
                                <p:cTn id="67" presetID="9" presetClass="entr" presetSubtype="0" fill="hold" nodeType="withEffect">
                                  <p:stCondLst>
                                    <p:cond delay="0"/>
                                  </p:stCondLst>
                                  <p:childTnLst>
                                    <p:set>
                                      <p:cBhvr>
                                        <p:cTn id="68" dur="1" fill="hold">
                                          <p:stCondLst>
                                            <p:cond delay="0"/>
                                          </p:stCondLst>
                                        </p:cTn>
                                        <p:tgtEl>
                                          <p:spTgt spid="41000"/>
                                        </p:tgtEl>
                                        <p:attrNameLst>
                                          <p:attrName>style.visibility</p:attrName>
                                        </p:attrNameLst>
                                      </p:cBhvr>
                                      <p:to>
                                        <p:strVal val="visible"/>
                                      </p:to>
                                    </p:set>
                                    <p:animEffect transition="in" filter="dissolve">
                                      <p:cBhvr>
                                        <p:cTn id="69" dur="500"/>
                                        <p:tgtEl>
                                          <p:spTgt spid="41000"/>
                                        </p:tgtEl>
                                      </p:cBhvr>
                                    </p:animEffect>
                                  </p:childTnLst>
                                </p:cTn>
                              </p:par>
                              <p:par>
                                <p:cTn id="70" presetID="9" presetClass="entr" presetSubtype="0" fill="hold" nodeType="withEffect">
                                  <p:stCondLst>
                                    <p:cond delay="0"/>
                                  </p:stCondLst>
                                  <p:childTnLst>
                                    <p:set>
                                      <p:cBhvr>
                                        <p:cTn id="71" dur="1" fill="hold">
                                          <p:stCondLst>
                                            <p:cond delay="0"/>
                                          </p:stCondLst>
                                        </p:cTn>
                                        <p:tgtEl>
                                          <p:spTgt spid="41001"/>
                                        </p:tgtEl>
                                        <p:attrNameLst>
                                          <p:attrName>style.visibility</p:attrName>
                                        </p:attrNameLst>
                                      </p:cBhvr>
                                      <p:to>
                                        <p:strVal val="visible"/>
                                      </p:to>
                                    </p:set>
                                    <p:animEffect transition="in" filter="dissolve">
                                      <p:cBhvr>
                                        <p:cTn id="72" dur="500"/>
                                        <p:tgtEl>
                                          <p:spTgt spid="4100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41006"/>
                                        </p:tgtEl>
                                        <p:attrNameLst>
                                          <p:attrName>style.visibility</p:attrName>
                                        </p:attrNameLst>
                                      </p:cBhvr>
                                      <p:to>
                                        <p:strVal val="visible"/>
                                      </p:to>
                                    </p:set>
                                    <p:animEffect transition="in" filter="dissolve">
                                      <p:cBhvr>
                                        <p:cTn id="77" dur="500"/>
                                        <p:tgtEl>
                                          <p:spTgt spid="41006"/>
                                        </p:tgtEl>
                                      </p:cBhvr>
                                    </p:animEffect>
                                  </p:childTnLst>
                                </p:cTn>
                              </p:par>
                              <p:par>
                                <p:cTn id="78" presetID="9" presetClass="entr" presetSubtype="0" fill="hold" nodeType="withEffect">
                                  <p:stCondLst>
                                    <p:cond delay="0"/>
                                  </p:stCondLst>
                                  <p:childTnLst>
                                    <p:set>
                                      <p:cBhvr>
                                        <p:cTn id="79" dur="1" fill="hold">
                                          <p:stCondLst>
                                            <p:cond delay="0"/>
                                          </p:stCondLst>
                                        </p:cTn>
                                        <p:tgtEl>
                                          <p:spTgt spid="41007"/>
                                        </p:tgtEl>
                                        <p:attrNameLst>
                                          <p:attrName>style.visibility</p:attrName>
                                        </p:attrNameLst>
                                      </p:cBhvr>
                                      <p:to>
                                        <p:strVal val="visible"/>
                                      </p:to>
                                    </p:set>
                                    <p:animEffect transition="in" filter="dissolve">
                                      <p:cBhvr>
                                        <p:cTn id="80" dur="500"/>
                                        <p:tgtEl>
                                          <p:spTgt spid="41007"/>
                                        </p:tgtEl>
                                      </p:cBhvr>
                                    </p:animEffect>
                                  </p:childTnLst>
                                </p:cTn>
                              </p:par>
                              <p:par>
                                <p:cTn id="81" presetID="9" presetClass="entr" presetSubtype="0" fill="hold" nodeType="withEffect">
                                  <p:stCondLst>
                                    <p:cond delay="0"/>
                                  </p:stCondLst>
                                  <p:childTnLst>
                                    <p:set>
                                      <p:cBhvr>
                                        <p:cTn id="82" dur="1" fill="hold">
                                          <p:stCondLst>
                                            <p:cond delay="0"/>
                                          </p:stCondLst>
                                        </p:cTn>
                                        <p:tgtEl>
                                          <p:spTgt spid="41004"/>
                                        </p:tgtEl>
                                        <p:attrNameLst>
                                          <p:attrName>style.visibility</p:attrName>
                                        </p:attrNameLst>
                                      </p:cBhvr>
                                      <p:to>
                                        <p:strVal val="visible"/>
                                      </p:to>
                                    </p:set>
                                    <p:animEffect transition="in" filter="dissolve">
                                      <p:cBhvr>
                                        <p:cTn id="83" dur="500"/>
                                        <p:tgtEl>
                                          <p:spTgt spid="41004"/>
                                        </p:tgtEl>
                                      </p:cBhvr>
                                    </p:animEffect>
                                  </p:childTnLst>
                                </p:cTn>
                              </p:par>
                              <p:par>
                                <p:cTn id="84" presetID="9" presetClass="entr" presetSubtype="0" fill="hold" nodeType="withEffect">
                                  <p:stCondLst>
                                    <p:cond delay="0"/>
                                  </p:stCondLst>
                                  <p:childTnLst>
                                    <p:set>
                                      <p:cBhvr>
                                        <p:cTn id="85" dur="1" fill="hold">
                                          <p:stCondLst>
                                            <p:cond delay="0"/>
                                          </p:stCondLst>
                                        </p:cTn>
                                        <p:tgtEl>
                                          <p:spTgt spid="41005"/>
                                        </p:tgtEl>
                                        <p:attrNameLst>
                                          <p:attrName>style.visibility</p:attrName>
                                        </p:attrNameLst>
                                      </p:cBhvr>
                                      <p:to>
                                        <p:strVal val="visible"/>
                                      </p:to>
                                    </p:set>
                                    <p:animEffect transition="in" filter="dissolve">
                                      <p:cBhvr>
                                        <p:cTn id="86" dur="500"/>
                                        <p:tgtEl>
                                          <p:spTgt spid="4100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nodeType="clickEffect">
                                  <p:stCondLst>
                                    <p:cond delay="0"/>
                                  </p:stCondLst>
                                  <p:childTnLst>
                                    <p:set>
                                      <p:cBhvr>
                                        <p:cTn id="90" dur="1" fill="hold">
                                          <p:stCondLst>
                                            <p:cond delay="0"/>
                                          </p:stCondLst>
                                        </p:cTn>
                                        <p:tgtEl>
                                          <p:spTgt spid="41010"/>
                                        </p:tgtEl>
                                        <p:attrNameLst>
                                          <p:attrName>style.visibility</p:attrName>
                                        </p:attrNameLst>
                                      </p:cBhvr>
                                      <p:to>
                                        <p:strVal val="visible"/>
                                      </p:to>
                                    </p:set>
                                    <p:animEffect transition="in" filter="dissolve">
                                      <p:cBhvr>
                                        <p:cTn id="91" dur="500"/>
                                        <p:tgtEl>
                                          <p:spTgt spid="41010"/>
                                        </p:tgtEl>
                                      </p:cBhvr>
                                    </p:animEffect>
                                  </p:childTnLst>
                                </p:cTn>
                              </p:par>
                              <p:par>
                                <p:cTn id="92" presetID="9" presetClass="entr" presetSubtype="0" fill="hold" nodeType="withEffect">
                                  <p:stCondLst>
                                    <p:cond delay="0"/>
                                  </p:stCondLst>
                                  <p:childTnLst>
                                    <p:set>
                                      <p:cBhvr>
                                        <p:cTn id="93" dur="1" fill="hold">
                                          <p:stCondLst>
                                            <p:cond delay="0"/>
                                          </p:stCondLst>
                                        </p:cTn>
                                        <p:tgtEl>
                                          <p:spTgt spid="41011"/>
                                        </p:tgtEl>
                                        <p:attrNameLst>
                                          <p:attrName>style.visibility</p:attrName>
                                        </p:attrNameLst>
                                      </p:cBhvr>
                                      <p:to>
                                        <p:strVal val="visible"/>
                                      </p:to>
                                    </p:set>
                                    <p:animEffect transition="in" filter="dissolve">
                                      <p:cBhvr>
                                        <p:cTn id="94" dur="500"/>
                                        <p:tgtEl>
                                          <p:spTgt spid="41011"/>
                                        </p:tgtEl>
                                      </p:cBhvr>
                                    </p:animEffect>
                                  </p:childTnLst>
                                </p:cTn>
                              </p:par>
                              <p:par>
                                <p:cTn id="95" presetID="9" presetClass="entr" presetSubtype="0" fill="hold" nodeType="withEffect">
                                  <p:stCondLst>
                                    <p:cond delay="0"/>
                                  </p:stCondLst>
                                  <p:childTnLst>
                                    <p:set>
                                      <p:cBhvr>
                                        <p:cTn id="96" dur="1" fill="hold">
                                          <p:stCondLst>
                                            <p:cond delay="0"/>
                                          </p:stCondLst>
                                        </p:cTn>
                                        <p:tgtEl>
                                          <p:spTgt spid="41008"/>
                                        </p:tgtEl>
                                        <p:attrNameLst>
                                          <p:attrName>style.visibility</p:attrName>
                                        </p:attrNameLst>
                                      </p:cBhvr>
                                      <p:to>
                                        <p:strVal val="visible"/>
                                      </p:to>
                                    </p:set>
                                    <p:animEffect transition="in" filter="dissolve">
                                      <p:cBhvr>
                                        <p:cTn id="97" dur="500"/>
                                        <p:tgtEl>
                                          <p:spTgt spid="41008"/>
                                        </p:tgtEl>
                                      </p:cBhvr>
                                    </p:animEffect>
                                  </p:childTnLst>
                                </p:cTn>
                              </p:par>
                              <p:par>
                                <p:cTn id="98" presetID="9" presetClass="entr" presetSubtype="0" fill="hold" nodeType="withEffect">
                                  <p:stCondLst>
                                    <p:cond delay="0"/>
                                  </p:stCondLst>
                                  <p:childTnLst>
                                    <p:set>
                                      <p:cBhvr>
                                        <p:cTn id="99" dur="1" fill="hold">
                                          <p:stCondLst>
                                            <p:cond delay="0"/>
                                          </p:stCondLst>
                                        </p:cTn>
                                        <p:tgtEl>
                                          <p:spTgt spid="41009"/>
                                        </p:tgtEl>
                                        <p:attrNameLst>
                                          <p:attrName>style.visibility</p:attrName>
                                        </p:attrNameLst>
                                      </p:cBhvr>
                                      <p:to>
                                        <p:strVal val="visible"/>
                                      </p:to>
                                    </p:set>
                                    <p:animEffect transition="in" filter="dissolve">
                                      <p:cBhvr>
                                        <p:cTn id="100" dur="500"/>
                                        <p:tgtEl>
                                          <p:spTgt spid="4100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9" presetClass="entr" presetSubtype="0" fill="hold" nodeType="clickEffect">
                                  <p:stCondLst>
                                    <p:cond delay="0"/>
                                  </p:stCondLst>
                                  <p:childTnLst>
                                    <p:set>
                                      <p:cBhvr>
                                        <p:cTn id="104" dur="1" fill="hold">
                                          <p:stCondLst>
                                            <p:cond delay="0"/>
                                          </p:stCondLst>
                                        </p:cTn>
                                        <p:tgtEl>
                                          <p:spTgt spid="41014"/>
                                        </p:tgtEl>
                                        <p:attrNameLst>
                                          <p:attrName>style.visibility</p:attrName>
                                        </p:attrNameLst>
                                      </p:cBhvr>
                                      <p:to>
                                        <p:strVal val="visible"/>
                                      </p:to>
                                    </p:set>
                                    <p:animEffect transition="in" filter="dissolve">
                                      <p:cBhvr>
                                        <p:cTn id="105" dur="500"/>
                                        <p:tgtEl>
                                          <p:spTgt spid="41014"/>
                                        </p:tgtEl>
                                      </p:cBhvr>
                                    </p:animEffect>
                                  </p:childTnLst>
                                </p:cTn>
                              </p:par>
                              <p:par>
                                <p:cTn id="106" presetID="9" presetClass="entr" presetSubtype="0" fill="hold" nodeType="withEffect">
                                  <p:stCondLst>
                                    <p:cond delay="0"/>
                                  </p:stCondLst>
                                  <p:childTnLst>
                                    <p:set>
                                      <p:cBhvr>
                                        <p:cTn id="107" dur="1" fill="hold">
                                          <p:stCondLst>
                                            <p:cond delay="0"/>
                                          </p:stCondLst>
                                        </p:cTn>
                                        <p:tgtEl>
                                          <p:spTgt spid="41015"/>
                                        </p:tgtEl>
                                        <p:attrNameLst>
                                          <p:attrName>style.visibility</p:attrName>
                                        </p:attrNameLst>
                                      </p:cBhvr>
                                      <p:to>
                                        <p:strVal val="visible"/>
                                      </p:to>
                                    </p:set>
                                    <p:animEffect transition="in" filter="dissolve">
                                      <p:cBhvr>
                                        <p:cTn id="108" dur="500"/>
                                        <p:tgtEl>
                                          <p:spTgt spid="41015"/>
                                        </p:tgtEl>
                                      </p:cBhvr>
                                    </p:animEffect>
                                  </p:childTnLst>
                                </p:cTn>
                              </p:par>
                              <p:par>
                                <p:cTn id="109" presetID="9" presetClass="entr" presetSubtype="0" fill="hold" nodeType="withEffect">
                                  <p:stCondLst>
                                    <p:cond delay="0"/>
                                  </p:stCondLst>
                                  <p:childTnLst>
                                    <p:set>
                                      <p:cBhvr>
                                        <p:cTn id="110" dur="1" fill="hold">
                                          <p:stCondLst>
                                            <p:cond delay="0"/>
                                          </p:stCondLst>
                                        </p:cTn>
                                        <p:tgtEl>
                                          <p:spTgt spid="41012"/>
                                        </p:tgtEl>
                                        <p:attrNameLst>
                                          <p:attrName>style.visibility</p:attrName>
                                        </p:attrNameLst>
                                      </p:cBhvr>
                                      <p:to>
                                        <p:strVal val="visible"/>
                                      </p:to>
                                    </p:set>
                                    <p:animEffect transition="in" filter="dissolve">
                                      <p:cBhvr>
                                        <p:cTn id="111" dur="500"/>
                                        <p:tgtEl>
                                          <p:spTgt spid="41012"/>
                                        </p:tgtEl>
                                      </p:cBhvr>
                                    </p:animEffect>
                                  </p:childTnLst>
                                </p:cTn>
                              </p:par>
                              <p:par>
                                <p:cTn id="112" presetID="9" presetClass="entr" presetSubtype="0" fill="hold" nodeType="withEffect">
                                  <p:stCondLst>
                                    <p:cond delay="0"/>
                                  </p:stCondLst>
                                  <p:childTnLst>
                                    <p:set>
                                      <p:cBhvr>
                                        <p:cTn id="113" dur="1" fill="hold">
                                          <p:stCondLst>
                                            <p:cond delay="0"/>
                                          </p:stCondLst>
                                        </p:cTn>
                                        <p:tgtEl>
                                          <p:spTgt spid="41013"/>
                                        </p:tgtEl>
                                        <p:attrNameLst>
                                          <p:attrName>style.visibility</p:attrName>
                                        </p:attrNameLst>
                                      </p:cBhvr>
                                      <p:to>
                                        <p:strVal val="visible"/>
                                      </p:to>
                                    </p:set>
                                    <p:animEffect transition="in" filter="dissolve">
                                      <p:cBhvr>
                                        <p:cTn id="114" dur="500"/>
                                        <p:tgtEl>
                                          <p:spTgt spid="41013"/>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9" presetClass="entr" presetSubtype="0" fill="hold" nodeType="clickEffect">
                                  <p:stCondLst>
                                    <p:cond delay="0"/>
                                  </p:stCondLst>
                                  <p:childTnLst>
                                    <p:set>
                                      <p:cBhvr>
                                        <p:cTn id="118" dur="1" fill="hold">
                                          <p:stCondLst>
                                            <p:cond delay="0"/>
                                          </p:stCondLst>
                                        </p:cTn>
                                        <p:tgtEl>
                                          <p:spTgt spid="41018"/>
                                        </p:tgtEl>
                                        <p:attrNameLst>
                                          <p:attrName>style.visibility</p:attrName>
                                        </p:attrNameLst>
                                      </p:cBhvr>
                                      <p:to>
                                        <p:strVal val="visible"/>
                                      </p:to>
                                    </p:set>
                                    <p:animEffect transition="in" filter="dissolve">
                                      <p:cBhvr>
                                        <p:cTn id="119" dur="500"/>
                                        <p:tgtEl>
                                          <p:spTgt spid="41018"/>
                                        </p:tgtEl>
                                      </p:cBhvr>
                                    </p:animEffect>
                                  </p:childTnLst>
                                </p:cTn>
                              </p:par>
                              <p:par>
                                <p:cTn id="120" presetID="9" presetClass="entr" presetSubtype="0" fill="hold" nodeType="withEffect">
                                  <p:stCondLst>
                                    <p:cond delay="0"/>
                                  </p:stCondLst>
                                  <p:childTnLst>
                                    <p:set>
                                      <p:cBhvr>
                                        <p:cTn id="121" dur="1" fill="hold">
                                          <p:stCondLst>
                                            <p:cond delay="0"/>
                                          </p:stCondLst>
                                        </p:cTn>
                                        <p:tgtEl>
                                          <p:spTgt spid="41019"/>
                                        </p:tgtEl>
                                        <p:attrNameLst>
                                          <p:attrName>style.visibility</p:attrName>
                                        </p:attrNameLst>
                                      </p:cBhvr>
                                      <p:to>
                                        <p:strVal val="visible"/>
                                      </p:to>
                                    </p:set>
                                    <p:animEffect transition="in" filter="dissolve">
                                      <p:cBhvr>
                                        <p:cTn id="122" dur="500"/>
                                        <p:tgtEl>
                                          <p:spTgt spid="41019"/>
                                        </p:tgtEl>
                                      </p:cBhvr>
                                    </p:animEffect>
                                  </p:childTnLst>
                                </p:cTn>
                              </p:par>
                              <p:par>
                                <p:cTn id="123" presetID="9" presetClass="entr" presetSubtype="0" fill="hold" nodeType="withEffect">
                                  <p:stCondLst>
                                    <p:cond delay="0"/>
                                  </p:stCondLst>
                                  <p:childTnLst>
                                    <p:set>
                                      <p:cBhvr>
                                        <p:cTn id="124" dur="1" fill="hold">
                                          <p:stCondLst>
                                            <p:cond delay="0"/>
                                          </p:stCondLst>
                                        </p:cTn>
                                        <p:tgtEl>
                                          <p:spTgt spid="41016"/>
                                        </p:tgtEl>
                                        <p:attrNameLst>
                                          <p:attrName>style.visibility</p:attrName>
                                        </p:attrNameLst>
                                      </p:cBhvr>
                                      <p:to>
                                        <p:strVal val="visible"/>
                                      </p:to>
                                    </p:set>
                                    <p:animEffect transition="in" filter="dissolve">
                                      <p:cBhvr>
                                        <p:cTn id="125" dur="500"/>
                                        <p:tgtEl>
                                          <p:spTgt spid="41016"/>
                                        </p:tgtEl>
                                      </p:cBhvr>
                                    </p:animEffect>
                                  </p:childTnLst>
                                </p:cTn>
                              </p:par>
                              <p:par>
                                <p:cTn id="126" presetID="9" presetClass="entr" presetSubtype="0" fill="hold" nodeType="withEffect">
                                  <p:stCondLst>
                                    <p:cond delay="0"/>
                                  </p:stCondLst>
                                  <p:childTnLst>
                                    <p:set>
                                      <p:cBhvr>
                                        <p:cTn id="127" dur="1" fill="hold">
                                          <p:stCondLst>
                                            <p:cond delay="0"/>
                                          </p:stCondLst>
                                        </p:cTn>
                                        <p:tgtEl>
                                          <p:spTgt spid="41017"/>
                                        </p:tgtEl>
                                        <p:attrNameLst>
                                          <p:attrName>style.visibility</p:attrName>
                                        </p:attrNameLst>
                                      </p:cBhvr>
                                      <p:to>
                                        <p:strVal val="visible"/>
                                      </p:to>
                                    </p:set>
                                    <p:animEffect transition="in" filter="dissolve">
                                      <p:cBhvr>
                                        <p:cTn id="128" dur="500"/>
                                        <p:tgtEl>
                                          <p:spTgt spid="41017"/>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9" presetClass="entr" presetSubtype="0" fill="hold" nodeType="clickEffect">
                                  <p:stCondLst>
                                    <p:cond delay="0"/>
                                  </p:stCondLst>
                                  <p:childTnLst>
                                    <p:set>
                                      <p:cBhvr>
                                        <p:cTn id="132" dur="1" fill="hold">
                                          <p:stCondLst>
                                            <p:cond delay="0"/>
                                          </p:stCondLst>
                                        </p:cTn>
                                        <p:tgtEl>
                                          <p:spTgt spid="41022"/>
                                        </p:tgtEl>
                                        <p:attrNameLst>
                                          <p:attrName>style.visibility</p:attrName>
                                        </p:attrNameLst>
                                      </p:cBhvr>
                                      <p:to>
                                        <p:strVal val="visible"/>
                                      </p:to>
                                    </p:set>
                                    <p:animEffect transition="in" filter="dissolve">
                                      <p:cBhvr>
                                        <p:cTn id="133" dur="500"/>
                                        <p:tgtEl>
                                          <p:spTgt spid="41022"/>
                                        </p:tgtEl>
                                      </p:cBhvr>
                                    </p:animEffect>
                                  </p:childTnLst>
                                </p:cTn>
                              </p:par>
                              <p:par>
                                <p:cTn id="134" presetID="9" presetClass="entr" presetSubtype="0" fill="hold" nodeType="withEffect">
                                  <p:stCondLst>
                                    <p:cond delay="0"/>
                                  </p:stCondLst>
                                  <p:childTnLst>
                                    <p:set>
                                      <p:cBhvr>
                                        <p:cTn id="135" dur="1" fill="hold">
                                          <p:stCondLst>
                                            <p:cond delay="0"/>
                                          </p:stCondLst>
                                        </p:cTn>
                                        <p:tgtEl>
                                          <p:spTgt spid="41023"/>
                                        </p:tgtEl>
                                        <p:attrNameLst>
                                          <p:attrName>style.visibility</p:attrName>
                                        </p:attrNameLst>
                                      </p:cBhvr>
                                      <p:to>
                                        <p:strVal val="visible"/>
                                      </p:to>
                                    </p:set>
                                    <p:animEffect transition="in" filter="dissolve">
                                      <p:cBhvr>
                                        <p:cTn id="136" dur="500"/>
                                        <p:tgtEl>
                                          <p:spTgt spid="41023"/>
                                        </p:tgtEl>
                                      </p:cBhvr>
                                    </p:animEffect>
                                  </p:childTnLst>
                                </p:cTn>
                              </p:par>
                              <p:par>
                                <p:cTn id="137" presetID="9" presetClass="entr" presetSubtype="0" fill="hold" nodeType="withEffect">
                                  <p:stCondLst>
                                    <p:cond delay="0"/>
                                  </p:stCondLst>
                                  <p:childTnLst>
                                    <p:set>
                                      <p:cBhvr>
                                        <p:cTn id="138" dur="1" fill="hold">
                                          <p:stCondLst>
                                            <p:cond delay="0"/>
                                          </p:stCondLst>
                                        </p:cTn>
                                        <p:tgtEl>
                                          <p:spTgt spid="41020"/>
                                        </p:tgtEl>
                                        <p:attrNameLst>
                                          <p:attrName>style.visibility</p:attrName>
                                        </p:attrNameLst>
                                      </p:cBhvr>
                                      <p:to>
                                        <p:strVal val="visible"/>
                                      </p:to>
                                    </p:set>
                                    <p:animEffect transition="in" filter="dissolve">
                                      <p:cBhvr>
                                        <p:cTn id="139" dur="500"/>
                                        <p:tgtEl>
                                          <p:spTgt spid="41020"/>
                                        </p:tgtEl>
                                      </p:cBhvr>
                                    </p:animEffect>
                                  </p:childTnLst>
                                </p:cTn>
                              </p:par>
                              <p:par>
                                <p:cTn id="140" presetID="9" presetClass="entr" presetSubtype="0" fill="hold" nodeType="withEffect">
                                  <p:stCondLst>
                                    <p:cond delay="0"/>
                                  </p:stCondLst>
                                  <p:childTnLst>
                                    <p:set>
                                      <p:cBhvr>
                                        <p:cTn id="141" dur="1" fill="hold">
                                          <p:stCondLst>
                                            <p:cond delay="0"/>
                                          </p:stCondLst>
                                        </p:cTn>
                                        <p:tgtEl>
                                          <p:spTgt spid="41021"/>
                                        </p:tgtEl>
                                        <p:attrNameLst>
                                          <p:attrName>style.visibility</p:attrName>
                                        </p:attrNameLst>
                                      </p:cBhvr>
                                      <p:to>
                                        <p:strVal val="visible"/>
                                      </p:to>
                                    </p:set>
                                    <p:animEffect transition="in" filter="dissolve">
                                      <p:cBhvr>
                                        <p:cTn id="142" dur="500"/>
                                        <p:tgtEl>
                                          <p:spTgt spid="41021"/>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9" presetClass="entr" presetSubtype="0" fill="hold" nodeType="clickEffect">
                                  <p:stCondLst>
                                    <p:cond delay="0"/>
                                  </p:stCondLst>
                                  <p:childTnLst>
                                    <p:set>
                                      <p:cBhvr>
                                        <p:cTn id="146" dur="1" fill="hold">
                                          <p:stCondLst>
                                            <p:cond delay="0"/>
                                          </p:stCondLst>
                                        </p:cTn>
                                        <p:tgtEl>
                                          <p:spTgt spid="41026"/>
                                        </p:tgtEl>
                                        <p:attrNameLst>
                                          <p:attrName>style.visibility</p:attrName>
                                        </p:attrNameLst>
                                      </p:cBhvr>
                                      <p:to>
                                        <p:strVal val="visible"/>
                                      </p:to>
                                    </p:set>
                                    <p:animEffect transition="in" filter="dissolve">
                                      <p:cBhvr>
                                        <p:cTn id="147" dur="500"/>
                                        <p:tgtEl>
                                          <p:spTgt spid="41026"/>
                                        </p:tgtEl>
                                      </p:cBhvr>
                                    </p:animEffect>
                                  </p:childTnLst>
                                </p:cTn>
                              </p:par>
                              <p:par>
                                <p:cTn id="148" presetID="9" presetClass="entr" presetSubtype="0" fill="hold" nodeType="withEffect">
                                  <p:stCondLst>
                                    <p:cond delay="0"/>
                                  </p:stCondLst>
                                  <p:childTnLst>
                                    <p:set>
                                      <p:cBhvr>
                                        <p:cTn id="149" dur="1" fill="hold">
                                          <p:stCondLst>
                                            <p:cond delay="0"/>
                                          </p:stCondLst>
                                        </p:cTn>
                                        <p:tgtEl>
                                          <p:spTgt spid="41027"/>
                                        </p:tgtEl>
                                        <p:attrNameLst>
                                          <p:attrName>style.visibility</p:attrName>
                                        </p:attrNameLst>
                                      </p:cBhvr>
                                      <p:to>
                                        <p:strVal val="visible"/>
                                      </p:to>
                                    </p:set>
                                    <p:animEffect transition="in" filter="dissolve">
                                      <p:cBhvr>
                                        <p:cTn id="150" dur="500"/>
                                        <p:tgtEl>
                                          <p:spTgt spid="41027"/>
                                        </p:tgtEl>
                                      </p:cBhvr>
                                    </p:animEffect>
                                  </p:childTnLst>
                                </p:cTn>
                              </p:par>
                              <p:par>
                                <p:cTn id="151" presetID="9" presetClass="entr" presetSubtype="0" fill="hold" nodeType="withEffect">
                                  <p:stCondLst>
                                    <p:cond delay="0"/>
                                  </p:stCondLst>
                                  <p:childTnLst>
                                    <p:set>
                                      <p:cBhvr>
                                        <p:cTn id="152" dur="1" fill="hold">
                                          <p:stCondLst>
                                            <p:cond delay="0"/>
                                          </p:stCondLst>
                                        </p:cTn>
                                        <p:tgtEl>
                                          <p:spTgt spid="41024"/>
                                        </p:tgtEl>
                                        <p:attrNameLst>
                                          <p:attrName>style.visibility</p:attrName>
                                        </p:attrNameLst>
                                      </p:cBhvr>
                                      <p:to>
                                        <p:strVal val="visible"/>
                                      </p:to>
                                    </p:set>
                                    <p:animEffect transition="in" filter="dissolve">
                                      <p:cBhvr>
                                        <p:cTn id="153" dur="500"/>
                                        <p:tgtEl>
                                          <p:spTgt spid="41024"/>
                                        </p:tgtEl>
                                      </p:cBhvr>
                                    </p:animEffect>
                                  </p:childTnLst>
                                </p:cTn>
                              </p:par>
                              <p:par>
                                <p:cTn id="154" presetID="9" presetClass="entr" presetSubtype="0" fill="hold" nodeType="withEffect">
                                  <p:stCondLst>
                                    <p:cond delay="0"/>
                                  </p:stCondLst>
                                  <p:childTnLst>
                                    <p:set>
                                      <p:cBhvr>
                                        <p:cTn id="155" dur="1" fill="hold">
                                          <p:stCondLst>
                                            <p:cond delay="0"/>
                                          </p:stCondLst>
                                        </p:cTn>
                                        <p:tgtEl>
                                          <p:spTgt spid="41025"/>
                                        </p:tgtEl>
                                        <p:attrNameLst>
                                          <p:attrName>style.visibility</p:attrName>
                                        </p:attrNameLst>
                                      </p:cBhvr>
                                      <p:to>
                                        <p:strVal val="visible"/>
                                      </p:to>
                                    </p:set>
                                    <p:animEffect transition="in" filter="dissolve">
                                      <p:cBhvr>
                                        <p:cTn id="156" dur="500"/>
                                        <p:tgtEl>
                                          <p:spTgt spid="41025"/>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9" presetClass="entr" presetSubtype="0" fill="hold" nodeType="clickEffect">
                                  <p:stCondLst>
                                    <p:cond delay="0"/>
                                  </p:stCondLst>
                                  <p:childTnLst>
                                    <p:set>
                                      <p:cBhvr>
                                        <p:cTn id="160" dur="1" fill="hold">
                                          <p:stCondLst>
                                            <p:cond delay="0"/>
                                          </p:stCondLst>
                                        </p:cTn>
                                        <p:tgtEl>
                                          <p:spTgt spid="41030"/>
                                        </p:tgtEl>
                                        <p:attrNameLst>
                                          <p:attrName>style.visibility</p:attrName>
                                        </p:attrNameLst>
                                      </p:cBhvr>
                                      <p:to>
                                        <p:strVal val="visible"/>
                                      </p:to>
                                    </p:set>
                                    <p:animEffect transition="in" filter="dissolve">
                                      <p:cBhvr>
                                        <p:cTn id="161" dur="500"/>
                                        <p:tgtEl>
                                          <p:spTgt spid="41030"/>
                                        </p:tgtEl>
                                      </p:cBhvr>
                                    </p:animEffect>
                                  </p:childTnLst>
                                </p:cTn>
                              </p:par>
                              <p:par>
                                <p:cTn id="162" presetID="9" presetClass="entr" presetSubtype="0" fill="hold" nodeType="withEffect">
                                  <p:stCondLst>
                                    <p:cond delay="0"/>
                                  </p:stCondLst>
                                  <p:childTnLst>
                                    <p:set>
                                      <p:cBhvr>
                                        <p:cTn id="163" dur="1" fill="hold">
                                          <p:stCondLst>
                                            <p:cond delay="0"/>
                                          </p:stCondLst>
                                        </p:cTn>
                                        <p:tgtEl>
                                          <p:spTgt spid="41031"/>
                                        </p:tgtEl>
                                        <p:attrNameLst>
                                          <p:attrName>style.visibility</p:attrName>
                                        </p:attrNameLst>
                                      </p:cBhvr>
                                      <p:to>
                                        <p:strVal val="visible"/>
                                      </p:to>
                                    </p:set>
                                    <p:animEffect transition="in" filter="dissolve">
                                      <p:cBhvr>
                                        <p:cTn id="164" dur="500"/>
                                        <p:tgtEl>
                                          <p:spTgt spid="41031"/>
                                        </p:tgtEl>
                                      </p:cBhvr>
                                    </p:animEffect>
                                  </p:childTnLst>
                                </p:cTn>
                              </p:par>
                              <p:par>
                                <p:cTn id="165" presetID="9" presetClass="entr" presetSubtype="0" fill="hold" nodeType="withEffect">
                                  <p:stCondLst>
                                    <p:cond delay="0"/>
                                  </p:stCondLst>
                                  <p:childTnLst>
                                    <p:set>
                                      <p:cBhvr>
                                        <p:cTn id="166" dur="1" fill="hold">
                                          <p:stCondLst>
                                            <p:cond delay="0"/>
                                          </p:stCondLst>
                                        </p:cTn>
                                        <p:tgtEl>
                                          <p:spTgt spid="41028"/>
                                        </p:tgtEl>
                                        <p:attrNameLst>
                                          <p:attrName>style.visibility</p:attrName>
                                        </p:attrNameLst>
                                      </p:cBhvr>
                                      <p:to>
                                        <p:strVal val="visible"/>
                                      </p:to>
                                    </p:set>
                                    <p:animEffect transition="in" filter="dissolve">
                                      <p:cBhvr>
                                        <p:cTn id="167" dur="500"/>
                                        <p:tgtEl>
                                          <p:spTgt spid="41028"/>
                                        </p:tgtEl>
                                      </p:cBhvr>
                                    </p:animEffect>
                                  </p:childTnLst>
                                </p:cTn>
                              </p:par>
                              <p:par>
                                <p:cTn id="168" presetID="9" presetClass="entr" presetSubtype="0" fill="hold" nodeType="withEffect">
                                  <p:stCondLst>
                                    <p:cond delay="0"/>
                                  </p:stCondLst>
                                  <p:childTnLst>
                                    <p:set>
                                      <p:cBhvr>
                                        <p:cTn id="169" dur="1" fill="hold">
                                          <p:stCondLst>
                                            <p:cond delay="0"/>
                                          </p:stCondLst>
                                        </p:cTn>
                                        <p:tgtEl>
                                          <p:spTgt spid="41029"/>
                                        </p:tgtEl>
                                        <p:attrNameLst>
                                          <p:attrName>style.visibility</p:attrName>
                                        </p:attrNameLst>
                                      </p:cBhvr>
                                      <p:to>
                                        <p:strVal val="visible"/>
                                      </p:to>
                                    </p:set>
                                    <p:animEffect transition="in" filter="dissolve">
                                      <p:cBhvr>
                                        <p:cTn id="170" dur="500"/>
                                        <p:tgtEl>
                                          <p:spTgt spid="41029"/>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9" presetClass="entr" presetSubtype="0" fill="hold" nodeType="clickEffect">
                                  <p:stCondLst>
                                    <p:cond delay="0"/>
                                  </p:stCondLst>
                                  <p:childTnLst>
                                    <p:set>
                                      <p:cBhvr>
                                        <p:cTn id="174" dur="1" fill="hold">
                                          <p:stCondLst>
                                            <p:cond delay="0"/>
                                          </p:stCondLst>
                                        </p:cTn>
                                        <p:tgtEl>
                                          <p:spTgt spid="41034"/>
                                        </p:tgtEl>
                                        <p:attrNameLst>
                                          <p:attrName>style.visibility</p:attrName>
                                        </p:attrNameLst>
                                      </p:cBhvr>
                                      <p:to>
                                        <p:strVal val="visible"/>
                                      </p:to>
                                    </p:set>
                                    <p:animEffect transition="in" filter="dissolve">
                                      <p:cBhvr>
                                        <p:cTn id="175" dur="500"/>
                                        <p:tgtEl>
                                          <p:spTgt spid="41034"/>
                                        </p:tgtEl>
                                      </p:cBhvr>
                                    </p:animEffect>
                                  </p:childTnLst>
                                </p:cTn>
                              </p:par>
                              <p:par>
                                <p:cTn id="176" presetID="9" presetClass="entr" presetSubtype="0" fill="hold" nodeType="withEffect">
                                  <p:stCondLst>
                                    <p:cond delay="0"/>
                                  </p:stCondLst>
                                  <p:childTnLst>
                                    <p:set>
                                      <p:cBhvr>
                                        <p:cTn id="177" dur="1" fill="hold">
                                          <p:stCondLst>
                                            <p:cond delay="0"/>
                                          </p:stCondLst>
                                        </p:cTn>
                                        <p:tgtEl>
                                          <p:spTgt spid="41035"/>
                                        </p:tgtEl>
                                        <p:attrNameLst>
                                          <p:attrName>style.visibility</p:attrName>
                                        </p:attrNameLst>
                                      </p:cBhvr>
                                      <p:to>
                                        <p:strVal val="visible"/>
                                      </p:to>
                                    </p:set>
                                    <p:animEffect transition="in" filter="dissolve">
                                      <p:cBhvr>
                                        <p:cTn id="178" dur="500"/>
                                        <p:tgtEl>
                                          <p:spTgt spid="41035"/>
                                        </p:tgtEl>
                                      </p:cBhvr>
                                    </p:animEffect>
                                  </p:childTnLst>
                                </p:cTn>
                              </p:par>
                              <p:par>
                                <p:cTn id="179" presetID="9" presetClass="entr" presetSubtype="0" fill="hold" nodeType="withEffect">
                                  <p:stCondLst>
                                    <p:cond delay="0"/>
                                  </p:stCondLst>
                                  <p:childTnLst>
                                    <p:set>
                                      <p:cBhvr>
                                        <p:cTn id="180" dur="1" fill="hold">
                                          <p:stCondLst>
                                            <p:cond delay="0"/>
                                          </p:stCondLst>
                                        </p:cTn>
                                        <p:tgtEl>
                                          <p:spTgt spid="41032"/>
                                        </p:tgtEl>
                                        <p:attrNameLst>
                                          <p:attrName>style.visibility</p:attrName>
                                        </p:attrNameLst>
                                      </p:cBhvr>
                                      <p:to>
                                        <p:strVal val="visible"/>
                                      </p:to>
                                    </p:set>
                                    <p:animEffect transition="in" filter="dissolve">
                                      <p:cBhvr>
                                        <p:cTn id="181" dur="500"/>
                                        <p:tgtEl>
                                          <p:spTgt spid="41032"/>
                                        </p:tgtEl>
                                      </p:cBhvr>
                                    </p:animEffect>
                                  </p:childTnLst>
                                </p:cTn>
                              </p:par>
                              <p:par>
                                <p:cTn id="182" presetID="9" presetClass="entr" presetSubtype="0" fill="hold" nodeType="withEffect">
                                  <p:stCondLst>
                                    <p:cond delay="0"/>
                                  </p:stCondLst>
                                  <p:childTnLst>
                                    <p:set>
                                      <p:cBhvr>
                                        <p:cTn id="183" dur="1" fill="hold">
                                          <p:stCondLst>
                                            <p:cond delay="0"/>
                                          </p:stCondLst>
                                        </p:cTn>
                                        <p:tgtEl>
                                          <p:spTgt spid="41033"/>
                                        </p:tgtEl>
                                        <p:attrNameLst>
                                          <p:attrName>style.visibility</p:attrName>
                                        </p:attrNameLst>
                                      </p:cBhvr>
                                      <p:to>
                                        <p:strVal val="visible"/>
                                      </p:to>
                                    </p:set>
                                    <p:animEffect transition="in" filter="dissolve">
                                      <p:cBhvr>
                                        <p:cTn id="184" dur="500"/>
                                        <p:tgtEl>
                                          <p:spTgt spid="41033"/>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9" presetClass="entr" presetSubtype="0" fill="hold" nodeType="clickEffect">
                                  <p:stCondLst>
                                    <p:cond delay="0"/>
                                  </p:stCondLst>
                                  <p:childTnLst>
                                    <p:set>
                                      <p:cBhvr>
                                        <p:cTn id="188" dur="1" fill="hold">
                                          <p:stCondLst>
                                            <p:cond delay="0"/>
                                          </p:stCondLst>
                                        </p:cTn>
                                        <p:tgtEl>
                                          <p:spTgt spid="41038"/>
                                        </p:tgtEl>
                                        <p:attrNameLst>
                                          <p:attrName>style.visibility</p:attrName>
                                        </p:attrNameLst>
                                      </p:cBhvr>
                                      <p:to>
                                        <p:strVal val="visible"/>
                                      </p:to>
                                    </p:set>
                                    <p:animEffect transition="in" filter="dissolve">
                                      <p:cBhvr>
                                        <p:cTn id="189" dur="500"/>
                                        <p:tgtEl>
                                          <p:spTgt spid="41038"/>
                                        </p:tgtEl>
                                      </p:cBhvr>
                                    </p:animEffect>
                                  </p:childTnLst>
                                </p:cTn>
                              </p:par>
                              <p:par>
                                <p:cTn id="190" presetID="9" presetClass="entr" presetSubtype="0" fill="hold" nodeType="withEffect">
                                  <p:stCondLst>
                                    <p:cond delay="0"/>
                                  </p:stCondLst>
                                  <p:childTnLst>
                                    <p:set>
                                      <p:cBhvr>
                                        <p:cTn id="191" dur="1" fill="hold">
                                          <p:stCondLst>
                                            <p:cond delay="0"/>
                                          </p:stCondLst>
                                        </p:cTn>
                                        <p:tgtEl>
                                          <p:spTgt spid="41039"/>
                                        </p:tgtEl>
                                        <p:attrNameLst>
                                          <p:attrName>style.visibility</p:attrName>
                                        </p:attrNameLst>
                                      </p:cBhvr>
                                      <p:to>
                                        <p:strVal val="visible"/>
                                      </p:to>
                                    </p:set>
                                    <p:animEffect transition="in" filter="dissolve">
                                      <p:cBhvr>
                                        <p:cTn id="192" dur="500"/>
                                        <p:tgtEl>
                                          <p:spTgt spid="41039"/>
                                        </p:tgtEl>
                                      </p:cBhvr>
                                    </p:animEffect>
                                  </p:childTnLst>
                                </p:cTn>
                              </p:par>
                              <p:par>
                                <p:cTn id="193" presetID="9" presetClass="entr" presetSubtype="0" fill="hold" nodeType="withEffect">
                                  <p:stCondLst>
                                    <p:cond delay="0"/>
                                  </p:stCondLst>
                                  <p:childTnLst>
                                    <p:set>
                                      <p:cBhvr>
                                        <p:cTn id="194" dur="1" fill="hold">
                                          <p:stCondLst>
                                            <p:cond delay="0"/>
                                          </p:stCondLst>
                                        </p:cTn>
                                        <p:tgtEl>
                                          <p:spTgt spid="41036"/>
                                        </p:tgtEl>
                                        <p:attrNameLst>
                                          <p:attrName>style.visibility</p:attrName>
                                        </p:attrNameLst>
                                      </p:cBhvr>
                                      <p:to>
                                        <p:strVal val="visible"/>
                                      </p:to>
                                    </p:set>
                                    <p:animEffect transition="in" filter="dissolve">
                                      <p:cBhvr>
                                        <p:cTn id="195" dur="500"/>
                                        <p:tgtEl>
                                          <p:spTgt spid="41036"/>
                                        </p:tgtEl>
                                      </p:cBhvr>
                                    </p:animEffect>
                                  </p:childTnLst>
                                </p:cTn>
                              </p:par>
                              <p:par>
                                <p:cTn id="196" presetID="9" presetClass="entr" presetSubtype="0" fill="hold" nodeType="withEffect">
                                  <p:stCondLst>
                                    <p:cond delay="0"/>
                                  </p:stCondLst>
                                  <p:childTnLst>
                                    <p:set>
                                      <p:cBhvr>
                                        <p:cTn id="197" dur="1" fill="hold">
                                          <p:stCondLst>
                                            <p:cond delay="0"/>
                                          </p:stCondLst>
                                        </p:cTn>
                                        <p:tgtEl>
                                          <p:spTgt spid="41037"/>
                                        </p:tgtEl>
                                        <p:attrNameLst>
                                          <p:attrName>style.visibility</p:attrName>
                                        </p:attrNameLst>
                                      </p:cBhvr>
                                      <p:to>
                                        <p:strVal val="visible"/>
                                      </p:to>
                                    </p:set>
                                    <p:animEffect transition="in" filter="dissolve">
                                      <p:cBhvr>
                                        <p:cTn id="198" dur="500"/>
                                        <p:tgtEl>
                                          <p:spTgt spid="41037"/>
                                        </p:tgtEl>
                                      </p:cBhvr>
                                    </p:animEffec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9" presetClass="entr" presetSubtype="0" fill="hold" nodeType="clickEffect">
                                  <p:stCondLst>
                                    <p:cond delay="0"/>
                                  </p:stCondLst>
                                  <p:childTnLst>
                                    <p:set>
                                      <p:cBhvr>
                                        <p:cTn id="202" dur="1" fill="hold">
                                          <p:stCondLst>
                                            <p:cond delay="0"/>
                                          </p:stCondLst>
                                        </p:cTn>
                                        <p:tgtEl>
                                          <p:spTgt spid="41042"/>
                                        </p:tgtEl>
                                        <p:attrNameLst>
                                          <p:attrName>style.visibility</p:attrName>
                                        </p:attrNameLst>
                                      </p:cBhvr>
                                      <p:to>
                                        <p:strVal val="visible"/>
                                      </p:to>
                                    </p:set>
                                    <p:animEffect transition="in" filter="dissolve">
                                      <p:cBhvr>
                                        <p:cTn id="203" dur="500"/>
                                        <p:tgtEl>
                                          <p:spTgt spid="41042"/>
                                        </p:tgtEl>
                                      </p:cBhvr>
                                    </p:animEffect>
                                  </p:childTnLst>
                                </p:cTn>
                              </p:par>
                              <p:par>
                                <p:cTn id="204" presetID="9" presetClass="entr" presetSubtype="0" fill="hold" nodeType="withEffect">
                                  <p:stCondLst>
                                    <p:cond delay="0"/>
                                  </p:stCondLst>
                                  <p:childTnLst>
                                    <p:set>
                                      <p:cBhvr>
                                        <p:cTn id="205" dur="1" fill="hold">
                                          <p:stCondLst>
                                            <p:cond delay="0"/>
                                          </p:stCondLst>
                                        </p:cTn>
                                        <p:tgtEl>
                                          <p:spTgt spid="41043"/>
                                        </p:tgtEl>
                                        <p:attrNameLst>
                                          <p:attrName>style.visibility</p:attrName>
                                        </p:attrNameLst>
                                      </p:cBhvr>
                                      <p:to>
                                        <p:strVal val="visible"/>
                                      </p:to>
                                    </p:set>
                                    <p:animEffect transition="in" filter="dissolve">
                                      <p:cBhvr>
                                        <p:cTn id="206" dur="500"/>
                                        <p:tgtEl>
                                          <p:spTgt spid="41043"/>
                                        </p:tgtEl>
                                      </p:cBhvr>
                                    </p:animEffect>
                                  </p:childTnLst>
                                </p:cTn>
                              </p:par>
                              <p:par>
                                <p:cTn id="207" presetID="9" presetClass="entr" presetSubtype="0" fill="hold" nodeType="withEffect">
                                  <p:stCondLst>
                                    <p:cond delay="0"/>
                                  </p:stCondLst>
                                  <p:childTnLst>
                                    <p:set>
                                      <p:cBhvr>
                                        <p:cTn id="208" dur="1" fill="hold">
                                          <p:stCondLst>
                                            <p:cond delay="0"/>
                                          </p:stCondLst>
                                        </p:cTn>
                                        <p:tgtEl>
                                          <p:spTgt spid="41040"/>
                                        </p:tgtEl>
                                        <p:attrNameLst>
                                          <p:attrName>style.visibility</p:attrName>
                                        </p:attrNameLst>
                                      </p:cBhvr>
                                      <p:to>
                                        <p:strVal val="visible"/>
                                      </p:to>
                                    </p:set>
                                    <p:animEffect transition="in" filter="dissolve">
                                      <p:cBhvr>
                                        <p:cTn id="209" dur="500"/>
                                        <p:tgtEl>
                                          <p:spTgt spid="41040"/>
                                        </p:tgtEl>
                                      </p:cBhvr>
                                    </p:animEffect>
                                  </p:childTnLst>
                                </p:cTn>
                              </p:par>
                              <p:par>
                                <p:cTn id="210" presetID="9" presetClass="entr" presetSubtype="0" fill="hold" nodeType="withEffect">
                                  <p:stCondLst>
                                    <p:cond delay="0"/>
                                  </p:stCondLst>
                                  <p:childTnLst>
                                    <p:set>
                                      <p:cBhvr>
                                        <p:cTn id="211" dur="1" fill="hold">
                                          <p:stCondLst>
                                            <p:cond delay="0"/>
                                          </p:stCondLst>
                                        </p:cTn>
                                        <p:tgtEl>
                                          <p:spTgt spid="41041"/>
                                        </p:tgtEl>
                                        <p:attrNameLst>
                                          <p:attrName>style.visibility</p:attrName>
                                        </p:attrNameLst>
                                      </p:cBhvr>
                                      <p:to>
                                        <p:strVal val="visible"/>
                                      </p:to>
                                    </p:set>
                                    <p:animEffect transition="in" filter="dissolve">
                                      <p:cBhvr>
                                        <p:cTn id="212" dur="500"/>
                                        <p:tgtEl>
                                          <p:spTgt spid="41041"/>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9" presetClass="entr" presetSubtype="0" fill="hold" nodeType="clickEffect">
                                  <p:stCondLst>
                                    <p:cond delay="0"/>
                                  </p:stCondLst>
                                  <p:childTnLst>
                                    <p:set>
                                      <p:cBhvr>
                                        <p:cTn id="216" dur="1" fill="hold">
                                          <p:stCondLst>
                                            <p:cond delay="0"/>
                                          </p:stCondLst>
                                        </p:cTn>
                                        <p:tgtEl>
                                          <p:spTgt spid="41046"/>
                                        </p:tgtEl>
                                        <p:attrNameLst>
                                          <p:attrName>style.visibility</p:attrName>
                                        </p:attrNameLst>
                                      </p:cBhvr>
                                      <p:to>
                                        <p:strVal val="visible"/>
                                      </p:to>
                                    </p:set>
                                    <p:animEffect transition="in" filter="dissolve">
                                      <p:cBhvr>
                                        <p:cTn id="217" dur="500"/>
                                        <p:tgtEl>
                                          <p:spTgt spid="41046"/>
                                        </p:tgtEl>
                                      </p:cBhvr>
                                    </p:animEffect>
                                  </p:childTnLst>
                                </p:cTn>
                              </p:par>
                              <p:par>
                                <p:cTn id="218" presetID="9" presetClass="entr" presetSubtype="0" fill="hold" nodeType="withEffect">
                                  <p:stCondLst>
                                    <p:cond delay="0"/>
                                  </p:stCondLst>
                                  <p:childTnLst>
                                    <p:set>
                                      <p:cBhvr>
                                        <p:cTn id="219" dur="1" fill="hold">
                                          <p:stCondLst>
                                            <p:cond delay="0"/>
                                          </p:stCondLst>
                                        </p:cTn>
                                        <p:tgtEl>
                                          <p:spTgt spid="41047"/>
                                        </p:tgtEl>
                                        <p:attrNameLst>
                                          <p:attrName>style.visibility</p:attrName>
                                        </p:attrNameLst>
                                      </p:cBhvr>
                                      <p:to>
                                        <p:strVal val="visible"/>
                                      </p:to>
                                    </p:set>
                                    <p:animEffect transition="in" filter="dissolve">
                                      <p:cBhvr>
                                        <p:cTn id="220" dur="500"/>
                                        <p:tgtEl>
                                          <p:spTgt spid="41047"/>
                                        </p:tgtEl>
                                      </p:cBhvr>
                                    </p:animEffect>
                                  </p:childTnLst>
                                </p:cTn>
                              </p:par>
                              <p:par>
                                <p:cTn id="221" presetID="9" presetClass="entr" presetSubtype="0" fill="hold" nodeType="withEffect">
                                  <p:stCondLst>
                                    <p:cond delay="0"/>
                                  </p:stCondLst>
                                  <p:childTnLst>
                                    <p:set>
                                      <p:cBhvr>
                                        <p:cTn id="222" dur="1" fill="hold">
                                          <p:stCondLst>
                                            <p:cond delay="0"/>
                                          </p:stCondLst>
                                        </p:cTn>
                                        <p:tgtEl>
                                          <p:spTgt spid="41044"/>
                                        </p:tgtEl>
                                        <p:attrNameLst>
                                          <p:attrName>style.visibility</p:attrName>
                                        </p:attrNameLst>
                                      </p:cBhvr>
                                      <p:to>
                                        <p:strVal val="visible"/>
                                      </p:to>
                                    </p:set>
                                    <p:animEffect transition="in" filter="dissolve">
                                      <p:cBhvr>
                                        <p:cTn id="223" dur="500"/>
                                        <p:tgtEl>
                                          <p:spTgt spid="41044"/>
                                        </p:tgtEl>
                                      </p:cBhvr>
                                    </p:animEffect>
                                  </p:childTnLst>
                                </p:cTn>
                              </p:par>
                              <p:par>
                                <p:cTn id="224" presetID="9" presetClass="entr" presetSubtype="0" fill="hold" nodeType="withEffect">
                                  <p:stCondLst>
                                    <p:cond delay="0"/>
                                  </p:stCondLst>
                                  <p:childTnLst>
                                    <p:set>
                                      <p:cBhvr>
                                        <p:cTn id="225" dur="1" fill="hold">
                                          <p:stCondLst>
                                            <p:cond delay="0"/>
                                          </p:stCondLst>
                                        </p:cTn>
                                        <p:tgtEl>
                                          <p:spTgt spid="41045"/>
                                        </p:tgtEl>
                                        <p:attrNameLst>
                                          <p:attrName>style.visibility</p:attrName>
                                        </p:attrNameLst>
                                      </p:cBhvr>
                                      <p:to>
                                        <p:strVal val="visible"/>
                                      </p:to>
                                    </p:set>
                                    <p:animEffect transition="in" filter="dissolve">
                                      <p:cBhvr>
                                        <p:cTn id="226" dur="500"/>
                                        <p:tgtEl>
                                          <p:spTgt spid="41045"/>
                                        </p:tgtEl>
                                      </p:cBhvr>
                                    </p:animEffec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9" presetClass="entr" presetSubtype="0" fill="hold" nodeType="clickEffect">
                                  <p:stCondLst>
                                    <p:cond delay="0"/>
                                  </p:stCondLst>
                                  <p:childTnLst>
                                    <p:set>
                                      <p:cBhvr>
                                        <p:cTn id="230" dur="1" fill="hold">
                                          <p:stCondLst>
                                            <p:cond delay="0"/>
                                          </p:stCondLst>
                                        </p:cTn>
                                        <p:tgtEl>
                                          <p:spTgt spid="41054"/>
                                        </p:tgtEl>
                                        <p:attrNameLst>
                                          <p:attrName>style.visibility</p:attrName>
                                        </p:attrNameLst>
                                      </p:cBhvr>
                                      <p:to>
                                        <p:strVal val="visible"/>
                                      </p:to>
                                    </p:set>
                                    <p:animEffect transition="in" filter="dissolve">
                                      <p:cBhvr>
                                        <p:cTn id="231" dur="500"/>
                                        <p:tgtEl>
                                          <p:spTgt spid="41054"/>
                                        </p:tgtEl>
                                      </p:cBhvr>
                                    </p:animEffect>
                                  </p:childTnLst>
                                </p:cTn>
                              </p:par>
                              <p:par>
                                <p:cTn id="232" presetID="9" presetClass="entr" presetSubtype="0" fill="hold" nodeType="withEffect">
                                  <p:stCondLst>
                                    <p:cond delay="0"/>
                                  </p:stCondLst>
                                  <p:childTnLst>
                                    <p:set>
                                      <p:cBhvr>
                                        <p:cTn id="233" dur="1" fill="hold">
                                          <p:stCondLst>
                                            <p:cond delay="0"/>
                                          </p:stCondLst>
                                        </p:cTn>
                                        <p:tgtEl>
                                          <p:spTgt spid="41055"/>
                                        </p:tgtEl>
                                        <p:attrNameLst>
                                          <p:attrName>style.visibility</p:attrName>
                                        </p:attrNameLst>
                                      </p:cBhvr>
                                      <p:to>
                                        <p:strVal val="visible"/>
                                      </p:to>
                                    </p:set>
                                    <p:animEffect transition="in" filter="dissolve">
                                      <p:cBhvr>
                                        <p:cTn id="234" dur="500"/>
                                        <p:tgtEl>
                                          <p:spTgt spid="41055"/>
                                        </p:tgtEl>
                                      </p:cBhvr>
                                    </p:animEffect>
                                  </p:childTnLst>
                                </p:cTn>
                              </p:par>
                              <p:par>
                                <p:cTn id="235" presetID="9" presetClass="entr" presetSubtype="0" fill="hold" nodeType="withEffect">
                                  <p:stCondLst>
                                    <p:cond delay="0"/>
                                  </p:stCondLst>
                                  <p:childTnLst>
                                    <p:set>
                                      <p:cBhvr>
                                        <p:cTn id="236" dur="1" fill="hold">
                                          <p:stCondLst>
                                            <p:cond delay="0"/>
                                          </p:stCondLst>
                                        </p:cTn>
                                        <p:tgtEl>
                                          <p:spTgt spid="41052"/>
                                        </p:tgtEl>
                                        <p:attrNameLst>
                                          <p:attrName>style.visibility</p:attrName>
                                        </p:attrNameLst>
                                      </p:cBhvr>
                                      <p:to>
                                        <p:strVal val="visible"/>
                                      </p:to>
                                    </p:set>
                                    <p:animEffect transition="in" filter="dissolve">
                                      <p:cBhvr>
                                        <p:cTn id="237" dur="500"/>
                                        <p:tgtEl>
                                          <p:spTgt spid="41052"/>
                                        </p:tgtEl>
                                      </p:cBhvr>
                                    </p:animEffect>
                                  </p:childTnLst>
                                </p:cTn>
                              </p:par>
                              <p:par>
                                <p:cTn id="238" presetID="9" presetClass="entr" presetSubtype="0" fill="hold" nodeType="withEffect">
                                  <p:stCondLst>
                                    <p:cond delay="0"/>
                                  </p:stCondLst>
                                  <p:childTnLst>
                                    <p:set>
                                      <p:cBhvr>
                                        <p:cTn id="239" dur="1" fill="hold">
                                          <p:stCondLst>
                                            <p:cond delay="0"/>
                                          </p:stCondLst>
                                        </p:cTn>
                                        <p:tgtEl>
                                          <p:spTgt spid="41053"/>
                                        </p:tgtEl>
                                        <p:attrNameLst>
                                          <p:attrName>style.visibility</p:attrName>
                                        </p:attrNameLst>
                                      </p:cBhvr>
                                      <p:to>
                                        <p:strVal val="visible"/>
                                      </p:to>
                                    </p:set>
                                    <p:animEffect transition="in" filter="dissolve">
                                      <p:cBhvr>
                                        <p:cTn id="240" dur="500"/>
                                        <p:tgtEl>
                                          <p:spTgt spid="41053"/>
                                        </p:tgtEl>
                                      </p:cBhvr>
                                    </p:animEffec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9" presetClass="entr" presetSubtype="0" fill="hold" nodeType="clickEffect">
                                  <p:stCondLst>
                                    <p:cond delay="0"/>
                                  </p:stCondLst>
                                  <p:childTnLst>
                                    <p:set>
                                      <p:cBhvr>
                                        <p:cTn id="244" dur="1" fill="hold">
                                          <p:stCondLst>
                                            <p:cond delay="0"/>
                                          </p:stCondLst>
                                        </p:cTn>
                                        <p:tgtEl>
                                          <p:spTgt spid="41058"/>
                                        </p:tgtEl>
                                        <p:attrNameLst>
                                          <p:attrName>style.visibility</p:attrName>
                                        </p:attrNameLst>
                                      </p:cBhvr>
                                      <p:to>
                                        <p:strVal val="visible"/>
                                      </p:to>
                                    </p:set>
                                    <p:animEffect transition="in" filter="dissolve">
                                      <p:cBhvr>
                                        <p:cTn id="245" dur="500"/>
                                        <p:tgtEl>
                                          <p:spTgt spid="41058"/>
                                        </p:tgtEl>
                                      </p:cBhvr>
                                    </p:animEffect>
                                  </p:childTnLst>
                                </p:cTn>
                              </p:par>
                              <p:par>
                                <p:cTn id="246" presetID="9" presetClass="entr" presetSubtype="0" fill="hold" nodeType="withEffect">
                                  <p:stCondLst>
                                    <p:cond delay="0"/>
                                  </p:stCondLst>
                                  <p:childTnLst>
                                    <p:set>
                                      <p:cBhvr>
                                        <p:cTn id="247" dur="1" fill="hold">
                                          <p:stCondLst>
                                            <p:cond delay="0"/>
                                          </p:stCondLst>
                                        </p:cTn>
                                        <p:tgtEl>
                                          <p:spTgt spid="41059"/>
                                        </p:tgtEl>
                                        <p:attrNameLst>
                                          <p:attrName>style.visibility</p:attrName>
                                        </p:attrNameLst>
                                      </p:cBhvr>
                                      <p:to>
                                        <p:strVal val="visible"/>
                                      </p:to>
                                    </p:set>
                                    <p:animEffect transition="in" filter="dissolve">
                                      <p:cBhvr>
                                        <p:cTn id="248" dur="500"/>
                                        <p:tgtEl>
                                          <p:spTgt spid="41059"/>
                                        </p:tgtEl>
                                      </p:cBhvr>
                                    </p:animEffect>
                                  </p:childTnLst>
                                </p:cTn>
                              </p:par>
                              <p:par>
                                <p:cTn id="249" presetID="9" presetClass="entr" presetSubtype="0" fill="hold" nodeType="withEffect">
                                  <p:stCondLst>
                                    <p:cond delay="0"/>
                                  </p:stCondLst>
                                  <p:childTnLst>
                                    <p:set>
                                      <p:cBhvr>
                                        <p:cTn id="250" dur="1" fill="hold">
                                          <p:stCondLst>
                                            <p:cond delay="0"/>
                                          </p:stCondLst>
                                        </p:cTn>
                                        <p:tgtEl>
                                          <p:spTgt spid="41056"/>
                                        </p:tgtEl>
                                        <p:attrNameLst>
                                          <p:attrName>style.visibility</p:attrName>
                                        </p:attrNameLst>
                                      </p:cBhvr>
                                      <p:to>
                                        <p:strVal val="visible"/>
                                      </p:to>
                                    </p:set>
                                    <p:animEffect transition="in" filter="dissolve">
                                      <p:cBhvr>
                                        <p:cTn id="251" dur="500"/>
                                        <p:tgtEl>
                                          <p:spTgt spid="41056"/>
                                        </p:tgtEl>
                                      </p:cBhvr>
                                    </p:animEffect>
                                  </p:childTnLst>
                                </p:cTn>
                              </p:par>
                              <p:par>
                                <p:cTn id="252" presetID="9" presetClass="entr" presetSubtype="0" fill="hold" nodeType="withEffect">
                                  <p:stCondLst>
                                    <p:cond delay="0"/>
                                  </p:stCondLst>
                                  <p:childTnLst>
                                    <p:set>
                                      <p:cBhvr>
                                        <p:cTn id="253" dur="1" fill="hold">
                                          <p:stCondLst>
                                            <p:cond delay="0"/>
                                          </p:stCondLst>
                                        </p:cTn>
                                        <p:tgtEl>
                                          <p:spTgt spid="41057"/>
                                        </p:tgtEl>
                                        <p:attrNameLst>
                                          <p:attrName>style.visibility</p:attrName>
                                        </p:attrNameLst>
                                      </p:cBhvr>
                                      <p:to>
                                        <p:strVal val="visible"/>
                                      </p:to>
                                    </p:set>
                                    <p:animEffect transition="in" filter="dissolve">
                                      <p:cBhvr>
                                        <p:cTn id="254" dur="500"/>
                                        <p:tgtEl>
                                          <p:spTgt spid="41057"/>
                                        </p:tgtEl>
                                      </p:cBhvr>
                                    </p:animEffec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9" presetClass="entr" presetSubtype="0" fill="hold" nodeType="clickEffect">
                                  <p:stCondLst>
                                    <p:cond delay="0"/>
                                  </p:stCondLst>
                                  <p:childTnLst>
                                    <p:set>
                                      <p:cBhvr>
                                        <p:cTn id="258" dur="1" fill="hold">
                                          <p:stCondLst>
                                            <p:cond delay="0"/>
                                          </p:stCondLst>
                                        </p:cTn>
                                        <p:tgtEl>
                                          <p:spTgt spid="41062"/>
                                        </p:tgtEl>
                                        <p:attrNameLst>
                                          <p:attrName>style.visibility</p:attrName>
                                        </p:attrNameLst>
                                      </p:cBhvr>
                                      <p:to>
                                        <p:strVal val="visible"/>
                                      </p:to>
                                    </p:set>
                                    <p:animEffect transition="in" filter="dissolve">
                                      <p:cBhvr>
                                        <p:cTn id="259" dur="500"/>
                                        <p:tgtEl>
                                          <p:spTgt spid="41062"/>
                                        </p:tgtEl>
                                      </p:cBhvr>
                                    </p:animEffect>
                                  </p:childTnLst>
                                </p:cTn>
                              </p:par>
                              <p:par>
                                <p:cTn id="260" presetID="9" presetClass="entr" presetSubtype="0" fill="hold" nodeType="withEffect">
                                  <p:stCondLst>
                                    <p:cond delay="0"/>
                                  </p:stCondLst>
                                  <p:childTnLst>
                                    <p:set>
                                      <p:cBhvr>
                                        <p:cTn id="261" dur="1" fill="hold">
                                          <p:stCondLst>
                                            <p:cond delay="0"/>
                                          </p:stCondLst>
                                        </p:cTn>
                                        <p:tgtEl>
                                          <p:spTgt spid="41063"/>
                                        </p:tgtEl>
                                        <p:attrNameLst>
                                          <p:attrName>style.visibility</p:attrName>
                                        </p:attrNameLst>
                                      </p:cBhvr>
                                      <p:to>
                                        <p:strVal val="visible"/>
                                      </p:to>
                                    </p:set>
                                    <p:animEffect transition="in" filter="dissolve">
                                      <p:cBhvr>
                                        <p:cTn id="262" dur="500"/>
                                        <p:tgtEl>
                                          <p:spTgt spid="41063"/>
                                        </p:tgtEl>
                                      </p:cBhvr>
                                    </p:animEffect>
                                  </p:childTnLst>
                                </p:cTn>
                              </p:par>
                              <p:par>
                                <p:cTn id="263" presetID="9" presetClass="entr" presetSubtype="0" fill="hold" nodeType="withEffect">
                                  <p:stCondLst>
                                    <p:cond delay="0"/>
                                  </p:stCondLst>
                                  <p:childTnLst>
                                    <p:set>
                                      <p:cBhvr>
                                        <p:cTn id="264" dur="1" fill="hold">
                                          <p:stCondLst>
                                            <p:cond delay="0"/>
                                          </p:stCondLst>
                                        </p:cTn>
                                        <p:tgtEl>
                                          <p:spTgt spid="41060"/>
                                        </p:tgtEl>
                                        <p:attrNameLst>
                                          <p:attrName>style.visibility</p:attrName>
                                        </p:attrNameLst>
                                      </p:cBhvr>
                                      <p:to>
                                        <p:strVal val="visible"/>
                                      </p:to>
                                    </p:set>
                                    <p:animEffect transition="in" filter="dissolve">
                                      <p:cBhvr>
                                        <p:cTn id="265" dur="500"/>
                                        <p:tgtEl>
                                          <p:spTgt spid="41060"/>
                                        </p:tgtEl>
                                      </p:cBhvr>
                                    </p:animEffect>
                                  </p:childTnLst>
                                </p:cTn>
                              </p:par>
                              <p:par>
                                <p:cTn id="266" presetID="9" presetClass="entr" presetSubtype="0" fill="hold" nodeType="withEffect">
                                  <p:stCondLst>
                                    <p:cond delay="0"/>
                                  </p:stCondLst>
                                  <p:childTnLst>
                                    <p:set>
                                      <p:cBhvr>
                                        <p:cTn id="267" dur="1" fill="hold">
                                          <p:stCondLst>
                                            <p:cond delay="0"/>
                                          </p:stCondLst>
                                        </p:cTn>
                                        <p:tgtEl>
                                          <p:spTgt spid="41061"/>
                                        </p:tgtEl>
                                        <p:attrNameLst>
                                          <p:attrName>style.visibility</p:attrName>
                                        </p:attrNameLst>
                                      </p:cBhvr>
                                      <p:to>
                                        <p:strVal val="visible"/>
                                      </p:to>
                                    </p:set>
                                    <p:animEffect transition="in" filter="dissolve">
                                      <p:cBhvr>
                                        <p:cTn id="268" dur="500"/>
                                        <p:tgtEl>
                                          <p:spTgt spid="41061"/>
                                        </p:tgtEl>
                                      </p:cBhvr>
                                    </p:animEffect>
                                  </p:childTnLst>
                                </p:cTn>
                              </p:par>
                            </p:childTnLst>
                          </p:cTn>
                        </p:par>
                      </p:childTnLst>
                    </p:cTn>
                  </p:par>
                  <p:par>
                    <p:cTn id="269" fill="hold" nodeType="clickPar">
                      <p:stCondLst>
                        <p:cond delay="indefinite"/>
                      </p:stCondLst>
                      <p:childTnLst>
                        <p:par>
                          <p:cTn id="270" fill="hold" nodeType="withGroup">
                            <p:stCondLst>
                              <p:cond delay="0"/>
                            </p:stCondLst>
                            <p:childTnLst>
                              <p:par>
                                <p:cTn id="271" presetID="9" presetClass="entr" presetSubtype="0" fill="hold" nodeType="clickEffect">
                                  <p:stCondLst>
                                    <p:cond delay="0"/>
                                  </p:stCondLst>
                                  <p:childTnLst>
                                    <p:set>
                                      <p:cBhvr>
                                        <p:cTn id="272" dur="1" fill="hold">
                                          <p:stCondLst>
                                            <p:cond delay="0"/>
                                          </p:stCondLst>
                                        </p:cTn>
                                        <p:tgtEl>
                                          <p:spTgt spid="41066"/>
                                        </p:tgtEl>
                                        <p:attrNameLst>
                                          <p:attrName>style.visibility</p:attrName>
                                        </p:attrNameLst>
                                      </p:cBhvr>
                                      <p:to>
                                        <p:strVal val="visible"/>
                                      </p:to>
                                    </p:set>
                                    <p:animEffect transition="in" filter="dissolve">
                                      <p:cBhvr>
                                        <p:cTn id="273" dur="500"/>
                                        <p:tgtEl>
                                          <p:spTgt spid="41066"/>
                                        </p:tgtEl>
                                      </p:cBhvr>
                                    </p:animEffect>
                                  </p:childTnLst>
                                </p:cTn>
                              </p:par>
                              <p:par>
                                <p:cTn id="274" presetID="9" presetClass="entr" presetSubtype="0" fill="hold" nodeType="withEffect">
                                  <p:stCondLst>
                                    <p:cond delay="0"/>
                                  </p:stCondLst>
                                  <p:childTnLst>
                                    <p:set>
                                      <p:cBhvr>
                                        <p:cTn id="275" dur="1" fill="hold">
                                          <p:stCondLst>
                                            <p:cond delay="0"/>
                                          </p:stCondLst>
                                        </p:cTn>
                                        <p:tgtEl>
                                          <p:spTgt spid="41067"/>
                                        </p:tgtEl>
                                        <p:attrNameLst>
                                          <p:attrName>style.visibility</p:attrName>
                                        </p:attrNameLst>
                                      </p:cBhvr>
                                      <p:to>
                                        <p:strVal val="visible"/>
                                      </p:to>
                                    </p:set>
                                    <p:animEffect transition="in" filter="dissolve">
                                      <p:cBhvr>
                                        <p:cTn id="276" dur="500"/>
                                        <p:tgtEl>
                                          <p:spTgt spid="41067"/>
                                        </p:tgtEl>
                                      </p:cBhvr>
                                    </p:animEffect>
                                  </p:childTnLst>
                                </p:cTn>
                              </p:par>
                              <p:par>
                                <p:cTn id="277" presetID="9" presetClass="entr" presetSubtype="0" fill="hold" nodeType="withEffect">
                                  <p:stCondLst>
                                    <p:cond delay="0"/>
                                  </p:stCondLst>
                                  <p:childTnLst>
                                    <p:set>
                                      <p:cBhvr>
                                        <p:cTn id="278" dur="1" fill="hold">
                                          <p:stCondLst>
                                            <p:cond delay="0"/>
                                          </p:stCondLst>
                                        </p:cTn>
                                        <p:tgtEl>
                                          <p:spTgt spid="41064"/>
                                        </p:tgtEl>
                                        <p:attrNameLst>
                                          <p:attrName>style.visibility</p:attrName>
                                        </p:attrNameLst>
                                      </p:cBhvr>
                                      <p:to>
                                        <p:strVal val="visible"/>
                                      </p:to>
                                    </p:set>
                                    <p:animEffect transition="in" filter="dissolve">
                                      <p:cBhvr>
                                        <p:cTn id="279" dur="500"/>
                                        <p:tgtEl>
                                          <p:spTgt spid="41064"/>
                                        </p:tgtEl>
                                      </p:cBhvr>
                                    </p:animEffect>
                                  </p:childTnLst>
                                </p:cTn>
                              </p:par>
                              <p:par>
                                <p:cTn id="280" presetID="9" presetClass="entr" presetSubtype="0" fill="hold" nodeType="withEffect">
                                  <p:stCondLst>
                                    <p:cond delay="0"/>
                                  </p:stCondLst>
                                  <p:childTnLst>
                                    <p:set>
                                      <p:cBhvr>
                                        <p:cTn id="281" dur="1" fill="hold">
                                          <p:stCondLst>
                                            <p:cond delay="0"/>
                                          </p:stCondLst>
                                        </p:cTn>
                                        <p:tgtEl>
                                          <p:spTgt spid="41065"/>
                                        </p:tgtEl>
                                        <p:attrNameLst>
                                          <p:attrName>style.visibility</p:attrName>
                                        </p:attrNameLst>
                                      </p:cBhvr>
                                      <p:to>
                                        <p:strVal val="visible"/>
                                      </p:to>
                                    </p:set>
                                    <p:animEffect transition="in" filter="dissolve">
                                      <p:cBhvr>
                                        <p:cTn id="282" dur="500"/>
                                        <p:tgtEl>
                                          <p:spTgt spid="41065"/>
                                        </p:tgtEl>
                                      </p:cBhvr>
                                    </p:animEffec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9" presetClass="entr" presetSubtype="0" fill="hold" nodeType="clickEffect">
                                  <p:stCondLst>
                                    <p:cond delay="0"/>
                                  </p:stCondLst>
                                  <p:childTnLst>
                                    <p:set>
                                      <p:cBhvr>
                                        <p:cTn id="286" dur="1" fill="hold">
                                          <p:stCondLst>
                                            <p:cond delay="0"/>
                                          </p:stCondLst>
                                        </p:cTn>
                                        <p:tgtEl>
                                          <p:spTgt spid="41070"/>
                                        </p:tgtEl>
                                        <p:attrNameLst>
                                          <p:attrName>style.visibility</p:attrName>
                                        </p:attrNameLst>
                                      </p:cBhvr>
                                      <p:to>
                                        <p:strVal val="visible"/>
                                      </p:to>
                                    </p:set>
                                    <p:animEffect transition="in" filter="dissolve">
                                      <p:cBhvr>
                                        <p:cTn id="287" dur="500"/>
                                        <p:tgtEl>
                                          <p:spTgt spid="41070"/>
                                        </p:tgtEl>
                                      </p:cBhvr>
                                    </p:animEffect>
                                  </p:childTnLst>
                                </p:cTn>
                              </p:par>
                              <p:par>
                                <p:cTn id="288" presetID="9" presetClass="entr" presetSubtype="0" fill="hold" nodeType="withEffect">
                                  <p:stCondLst>
                                    <p:cond delay="0"/>
                                  </p:stCondLst>
                                  <p:childTnLst>
                                    <p:set>
                                      <p:cBhvr>
                                        <p:cTn id="289" dur="1" fill="hold">
                                          <p:stCondLst>
                                            <p:cond delay="0"/>
                                          </p:stCondLst>
                                        </p:cTn>
                                        <p:tgtEl>
                                          <p:spTgt spid="41071"/>
                                        </p:tgtEl>
                                        <p:attrNameLst>
                                          <p:attrName>style.visibility</p:attrName>
                                        </p:attrNameLst>
                                      </p:cBhvr>
                                      <p:to>
                                        <p:strVal val="visible"/>
                                      </p:to>
                                    </p:set>
                                    <p:animEffect transition="in" filter="dissolve">
                                      <p:cBhvr>
                                        <p:cTn id="290" dur="500"/>
                                        <p:tgtEl>
                                          <p:spTgt spid="41071"/>
                                        </p:tgtEl>
                                      </p:cBhvr>
                                    </p:animEffect>
                                  </p:childTnLst>
                                </p:cTn>
                              </p:par>
                              <p:par>
                                <p:cTn id="291" presetID="9" presetClass="entr" presetSubtype="0" fill="hold" nodeType="withEffect">
                                  <p:stCondLst>
                                    <p:cond delay="0"/>
                                  </p:stCondLst>
                                  <p:childTnLst>
                                    <p:set>
                                      <p:cBhvr>
                                        <p:cTn id="292" dur="1" fill="hold">
                                          <p:stCondLst>
                                            <p:cond delay="0"/>
                                          </p:stCondLst>
                                        </p:cTn>
                                        <p:tgtEl>
                                          <p:spTgt spid="41068"/>
                                        </p:tgtEl>
                                        <p:attrNameLst>
                                          <p:attrName>style.visibility</p:attrName>
                                        </p:attrNameLst>
                                      </p:cBhvr>
                                      <p:to>
                                        <p:strVal val="visible"/>
                                      </p:to>
                                    </p:set>
                                    <p:animEffect transition="in" filter="dissolve">
                                      <p:cBhvr>
                                        <p:cTn id="293" dur="500"/>
                                        <p:tgtEl>
                                          <p:spTgt spid="41068"/>
                                        </p:tgtEl>
                                      </p:cBhvr>
                                    </p:animEffect>
                                  </p:childTnLst>
                                </p:cTn>
                              </p:par>
                              <p:par>
                                <p:cTn id="294" presetID="9" presetClass="entr" presetSubtype="0" fill="hold" nodeType="withEffect">
                                  <p:stCondLst>
                                    <p:cond delay="0"/>
                                  </p:stCondLst>
                                  <p:childTnLst>
                                    <p:set>
                                      <p:cBhvr>
                                        <p:cTn id="295" dur="1" fill="hold">
                                          <p:stCondLst>
                                            <p:cond delay="0"/>
                                          </p:stCondLst>
                                        </p:cTn>
                                        <p:tgtEl>
                                          <p:spTgt spid="41069"/>
                                        </p:tgtEl>
                                        <p:attrNameLst>
                                          <p:attrName>style.visibility</p:attrName>
                                        </p:attrNameLst>
                                      </p:cBhvr>
                                      <p:to>
                                        <p:strVal val="visible"/>
                                      </p:to>
                                    </p:set>
                                    <p:animEffect transition="in" filter="dissolve">
                                      <p:cBhvr>
                                        <p:cTn id="296" dur="500"/>
                                        <p:tgtEl>
                                          <p:spTgt spid="41069"/>
                                        </p:tgtEl>
                                      </p:cBhvr>
                                    </p:animEffect>
                                  </p:childTnLst>
                                </p:cTn>
                              </p:par>
                            </p:childTnLst>
                          </p:cTn>
                        </p:par>
                      </p:childTnLst>
                    </p:cTn>
                  </p:par>
                  <p:par>
                    <p:cTn id="297" fill="hold" nodeType="clickPar">
                      <p:stCondLst>
                        <p:cond delay="indefinite"/>
                      </p:stCondLst>
                      <p:childTnLst>
                        <p:par>
                          <p:cTn id="298" fill="hold" nodeType="withGroup">
                            <p:stCondLst>
                              <p:cond delay="0"/>
                            </p:stCondLst>
                            <p:childTnLst>
                              <p:par>
                                <p:cTn id="299" presetID="9" presetClass="entr" presetSubtype="0" fill="hold" grpId="0" nodeType="clickEffect">
                                  <p:stCondLst>
                                    <p:cond delay="0"/>
                                  </p:stCondLst>
                                  <p:childTnLst>
                                    <p:set>
                                      <p:cBhvr>
                                        <p:cTn id="300" dur="1" fill="hold">
                                          <p:stCondLst>
                                            <p:cond delay="0"/>
                                          </p:stCondLst>
                                        </p:cTn>
                                        <p:tgtEl>
                                          <p:spTgt spid="41072"/>
                                        </p:tgtEl>
                                        <p:attrNameLst>
                                          <p:attrName>style.visibility</p:attrName>
                                        </p:attrNameLst>
                                      </p:cBhvr>
                                      <p:to>
                                        <p:strVal val="visible"/>
                                      </p:to>
                                    </p:set>
                                    <p:animEffect transition="in" filter="dissolve">
                                      <p:cBhvr>
                                        <p:cTn id="301" dur="500"/>
                                        <p:tgtEl>
                                          <p:spTgt spid="41072"/>
                                        </p:tgtEl>
                                      </p:cBhvr>
                                    </p:animEffect>
                                  </p:childTnLst>
                                </p:cTn>
                              </p:par>
                            </p:childTnLst>
                          </p:cTn>
                        </p:par>
                      </p:childTnLst>
                    </p:cTn>
                  </p:par>
                  <p:par>
                    <p:cTn id="302" fill="hold" nodeType="clickPar">
                      <p:stCondLst>
                        <p:cond delay="indefinite"/>
                      </p:stCondLst>
                      <p:childTnLst>
                        <p:par>
                          <p:cTn id="303" fill="hold" nodeType="withGroup">
                            <p:stCondLst>
                              <p:cond delay="0"/>
                            </p:stCondLst>
                            <p:childTnLst>
                              <p:par>
                                <p:cTn id="304" presetID="9" presetClass="entr" presetSubtype="0" fill="hold" grpId="0" nodeType="clickEffect">
                                  <p:stCondLst>
                                    <p:cond delay="0"/>
                                  </p:stCondLst>
                                  <p:childTnLst>
                                    <p:set>
                                      <p:cBhvr>
                                        <p:cTn id="305" dur="1" fill="hold">
                                          <p:stCondLst>
                                            <p:cond delay="0"/>
                                          </p:stCondLst>
                                        </p:cTn>
                                        <p:tgtEl>
                                          <p:spTgt spid="41073"/>
                                        </p:tgtEl>
                                        <p:attrNameLst>
                                          <p:attrName>style.visibility</p:attrName>
                                        </p:attrNameLst>
                                      </p:cBhvr>
                                      <p:to>
                                        <p:strVal val="visible"/>
                                      </p:to>
                                    </p:set>
                                    <p:animEffect transition="in" filter="dissolve">
                                      <p:cBhvr>
                                        <p:cTn id="306" dur="500"/>
                                        <p:tgtEl>
                                          <p:spTgt spid="41073"/>
                                        </p:tgtEl>
                                      </p:cBhvr>
                                    </p:animEffect>
                                  </p:childTnLst>
                                </p:cTn>
                              </p:par>
                            </p:childTnLst>
                          </p:cTn>
                        </p:par>
                      </p:childTnLst>
                    </p:cTn>
                  </p:par>
                  <p:par>
                    <p:cTn id="307" fill="hold" nodeType="clickPar">
                      <p:stCondLst>
                        <p:cond delay="indefinite"/>
                      </p:stCondLst>
                      <p:childTnLst>
                        <p:par>
                          <p:cTn id="308" fill="hold" nodeType="withGroup">
                            <p:stCondLst>
                              <p:cond delay="0"/>
                            </p:stCondLst>
                            <p:childTnLst>
                              <p:par>
                                <p:cTn id="309" presetID="9" presetClass="entr" presetSubtype="0" fill="hold" nodeType="clickEffect">
                                  <p:stCondLst>
                                    <p:cond delay="0"/>
                                  </p:stCondLst>
                                  <p:childTnLst>
                                    <p:set>
                                      <p:cBhvr>
                                        <p:cTn id="310" dur="1" fill="hold">
                                          <p:stCondLst>
                                            <p:cond delay="0"/>
                                          </p:stCondLst>
                                        </p:cTn>
                                        <p:tgtEl>
                                          <p:spTgt spid="41078"/>
                                        </p:tgtEl>
                                        <p:attrNameLst>
                                          <p:attrName>style.visibility</p:attrName>
                                        </p:attrNameLst>
                                      </p:cBhvr>
                                      <p:to>
                                        <p:strVal val="visible"/>
                                      </p:to>
                                    </p:set>
                                    <p:animEffect transition="in" filter="dissolve">
                                      <p:cBhvr>
                                        <p:cTn id="311" dur="500"/>
                                        <p:tgtEl>
                                          <p:spTgt spid="41078"/>
                                        </p:tgtEl>
                                      </p:cBhvr>
                                    </p:animEffect>
                                  </p:childTnLst>
                                </p:cTn>
                              </p:par>
                              <p:par>
                                <p:cTn id="312" presetID="9" presetClass="entr" presetSubtype="0" fill="hold" nodeType="withEffect">
                                  <p:stCondLst>
                                    <p:cond delay="0"/>
                                  </p:stCondLst>
                                  <p:childTnLst>
                                    <p:set>
                                      <p:cBhvr>
                                        <p:cTn id="313" dur="1" fill="hold">
                                          <p:stCondLst>
                                            <p:cond delay="0"/>
                                          </p:stCondLst>
                                        </p:cTn>
                                        <p:tgtEl>
                                          <p:spTgt spid="41079"/>
                                        </p:tgtEl>
                                        <p:attrNameLst>
                                          <p:attrName>style.visibility</p:attrName>
                                        </p:attrNameLst>
                                      </p:cBhvr>
                                      <p:to>
                                        <p:strVal val="visible"/>
                                      </p:to>
                                    </p:set>
                                    <p:animEffect transition="in" filter="dissolve">
                                      <p:cBhvr>
                                        <p:cTn id="314" dur="500"/>
                                        <p:tgtEl>
                                          <p:spTgt spid="41079"/>
                                        </p:tgtEl>
                                      </p:cBhvr>
                                    </p:animEffect>
                                  </p:childTnLst>
                                </p:cTn>
                              </p:par>
                            </p:childTnLst>
                          </p:cTn>
                        </p:par>
                      </p:childTnLst>
                    </p:cTn>
                  </p:par>
                  <p:par>
                    <p:cTn id="315" fill="hold" nodeType="clickPar">
                      <p:stCondLst>
                        <p:cond delay="indefinite"/>
                      </p:stCondLst>
                      <p:childTnLst>
                        <p:par>
                          <p:cTn id="316" fill="hold" nodeType="withGroup">
                            <p:stCondLst>
                              <p:cond delay="0"/>
                            </p:stCondLst>
                            <p:childTnLst>
                              <p:par>
                                <p:cTn id="317" presetID="9" presetClass="entr" presetSubtype="0" fill="hold" nodeType="clickEffect">
                                  <p:stCondLst>
                                    <p:cond delay="0"/>
                                  </p:stCondLst>
                                  <p:childTnLst>
                                    <p:set>
                                      <p:cBhvr>
                                        <p:cTn id="318" dur="1" fill="hold">
                                          <p:stCondLst>
                                            <p:cond delay="0"/>
                                          </p:stCondLst>
                                        </p:cTn>
                                        <p:tgtEl>
                                          <p:spTgt spid="41080"/>
                                        </p:tgtEl>
                                        <p:attrNameLst>
                                          <p:attrName>style.visibility</p:attrName>
                                        </p:attrNameLst>
                                      </p:cBhvr>
                                      <p:to>
                                        <p:strVal val="visible"/>
                                      </p:to>
                                    </p:set>
                                    <p:animEffect transition="in" filter="dissolve">
                                      <p:cBhvr>
                                        <p:cTn id="319" dur="500"/>
                                        <p:tgtEl>
                                          <p:spTgt spid="41080"/>
                                        </p:tgtEl>
                                      </p:cBhvr>
                                    </p:animEffect>
                                  </p:childTnLst>
                                </p:cTn>
                              </p:par>
                              <p:par>
                                <p:cTn id="320" presetID="9" presetClass="entr" presetSubtype="0" fill="hold" nodeType="withEffect">
                                  <p:stCondLst>
                                    <p:cond delay="0"/>
                                  </p:stCondLst>
                                  <p:childTnLst>
                                    <p:set>
                                      <p:cBhvr>
                                        <p:cTn id="321" dur="1" fill="hold">
                                          <p:stCondLst>
                                            <p:cond delay="0"/>
                                          </p:stCondLst>
                                        </p:cTn>
                                        <p:tgtEl>
                                          <p:spTgt spid="41081"/>
                                        </p:tgtEl>
                                        <p:attrNameLst>
                                          <p:attrName>style.visibility</p:attrName>
                                        </p:attrNameLst>
                                      </p:cBhvr>
                                      <p:to>
                                        <p:strVal val="visible"/>
                                      </p:to>
                                    </p:set>
                                    <p:animEffect transition="in" filter="dissolve">
                                      <p:cBhvr>
                                        <p:cTn id="322" dur="500"/>
                                        <p:tgtEl>
                                          <p:spTgt spid="41081"/>
                                        </p:tgtEl>
                                      </p:cBhvr>
                                    </p:animEffec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9" presetClass="entr" presetSubtype="0" fill="hold" nodeType="clickEffect">
                                  <p:stCondLst>
                                    <p:cond delay="0"/>
                                  </p:stCondLst>
                                  <p:childTnLst>
                                    <p:set>
                                      <p:cBhvr>
                                        <p:cTn id="326" dur="1" fill="hold">
                                          <p:stCondLst>
                                            <p:cond delay="0"/>
                                          </p:stCondLst>
                                        </p:cTn>
                                        <p:tgtEl>
                                          <p:spTgt spid="41082"/>
                                        </p:tgtEl>
                                        <p:attrNameLst>
                                          <p:attrName>style.visibility</p:attrName>
                                        </p:attrNameLst>
                                      </p:cBhvr>
                                      <p:to>
                                        <p:strVal val="visible"/>
                                      </p:to>
                                    </p:set>
                                    <p:animEffect transition="in" filter="dissolve">
                                      <p:cBhvr>
                                        <p:cTn id="327" dur="500"/>
                                        <p:tgtEl>
                                          <p:spTgt spid="41082"/>
                                        </p:tgtEl>
                                      </p:cBhvr>
                                    </p:animEffect>
                                  </p:childTnLst>
                                </p:cTn>
                              </p:par>
                              <p:par>
                                <p:cTn id="328" presetID="9" presetClass="entr" presetSubtype="0" fill="hold" nodeType="withEffect">
                                  <p:stCondLst>
                                    <p:cond delay="0"/>
                                  </p:stCondLst>
                                  <p:childTnLst>
                                    <p:set>
                                      <p:cBhvr>
                                        <p:cTn id="329" dur="1" fill="hold">
                                          <p:stCondLst>
                                            <p:cond delay="0"/>
                                          </p:stCondLst>
                                        </p:cTn>
                                        <p:tgtEl>
                                          <p:spTgt spid="41083"/>
                                        </p:tgtEl>
                                        <p:attrNameLst>
                                          <p:attrName>style.visibility</p:attrName>
                                        </p:attrNameLst>
                                      </p:cBhvr>
                                      <p:to>
                                        <p:strVal val="visible"/>
                                      </p:to>
                                    </p:set>
                                    <p:animEffect transition="in" filter="dissolve">
                                      <p:cBhvr>
                                        <p:cTn id="330" dur="500"/>
                                        <p:tgtEl>
                                          <p:spTgt spid="41083"/>
                                        </p:tgtEl>
                                      </p:cBhvr>
                                    </p:animEffect>
                                  </p:childTnLst>
                                </p:cTn>
                              </p:par>
                            </p:childTnLst>
                          </p:cTn>
                        </p:par>
                      </p:childTnLst>
                    </p:cTn>
                  </p:par>
                  <p:par>
                    <p:cTn id="331" fill="hold" nodeType="clickPar">
                      <p:stCondLst>
                        <p:cond delay="indefinite"/>
                      </p:stCondLst>
                      <p:childTnLst>
                        <p:par>
                          <p:cTn id="332" fill="hold" nodeType="withGroup">
                            <p:stCondLst>
                              <p:cond delay="0"/>
                            </p:stCondLst>
                            <p:childTnLst>
                              <p:par>
                                <p:cTn id="333" presetID="9" presetClass="entr" presetSubtype="0" fill="hold" nodeType="clickEffect">
                                  <p:stCondLst>
                                    <p:cond delay="0"/>
                                  </p:stCondLst>
                                  <p:childTnLst>
                                    <p:set>
                                      <p:cBhvr>
                                        <p:cTn id="334" dur="1" fill="hold">
                                          <p:stCondLst>
                                            <p:cond delay="0"/>
                                          </p:stCondLst>
                                        </p:cTn>
                                        <p:tgtEl>
                                          <p:spTgt spid="41084"/>
                                        </p:tgtEl>
                                        <p:attrNameLst>
                                          <p:attrName>style.visibility</p:attrName>
                                        </p:attrNameLst>
                                      </p:cBhvr>
                                      <p:to>
                                        <p:strVal val="visible"/>
                                      </p:to>
                                    </p:set>
                                    <p:animEffect transition="in" filter="dissolve">
                                      <p:cBhvr>
                                        <p:cTn id="335" dur="500"/>
                                        <p:tgtEl>
                                          <p:spTgt spid="41084"/>
                                        </p:tgtEl>
                                      </p:cBhvr>
                                    </p:animEffect>
                                  </p:childTnLst>
                                </p:cTn>
                              </p:par>
                              <p:par>
                                <p:cTn id="336" presetID="9" presetClass="entr" presetSubtype="0" fill="hold" nodeType="withEffect">
                                  <p:stCondLst>
                                    <p:cond delay="0"/>
                                  </p:stCondLst>
                                  <p:childTnLst>
                                    <p:set>
                                      <p:cBhvr>
                                        <p:cTn id="337" dur="1" fill="hold">
                                          <p:stCondLst>
                                            <p:cond delay="0"/>
                                          </p:stCondLst>
                                        </p:cTn>
                                        <p:tgtEl>
                                          <p:spTgt spid="41085"/>
                                        </p:tgtEl>
                                        <p:attrNameLst>
                                          <p:attrName>style.visibility</p:attrName>
                                        </p:attrNameLst>
                                      </p:cBhvr>
                                      <p:to>
                                        <p:strVal val="visible"/>
                                      </p:to>
                                    </p:set>
                                    <p:animEffect transition="in" filter="dissolve">
                                      <p:cBhvr>
                                        <p:cTn id="338" dur="500"/>
                                        <p:tgtEl>
                                          <p:spTgt spid="41085"/>
                                        </p:tgtEl>
                                      </p:cBhvr>
                                    </p:animEffect>
                                  </p:childTnLst>
                                </p:cTn>
                              </p:par>
                            </p:childTnLst>
                          </p:cTn>
                        </p:par>
                      </p:childTnLst>
                    </p:cTn>
                  </p:par>
                  <p:par>
                    <p:cTn id="339" fill="hold" nodeType="clickPar">
                      <p:stCondLst>
                        <p:cond delay="indefinite"/>
                      </p:stCondLst>
                      <p:childTnLst>
                        <p:par>
                          <p:cTn id="340" fill="hold" nodeType="withGroup">
                            <p:stCondLst>
                              <p:cond delay="0"/>
                            </p:stCondLst>
                            <p:childTnLst>
                              <p:par>
                                <p:cTn id="341" presetID="9" presetClass="entr" presetSubtype="0" fill="hold" nodeType="clickEffect">
                                  <p:stCondLst>
                                    <p:cond delay="0"/>
                                  </p:stCondLst>
                                  <p:childTnLst>
                                    <p:set>
                                      <p:cBhvr>
                                        <p:cTn id="342" dur="1" fill="hold">
                                          <p:stCondLst>
                                            <p:cond delay="0"/>
                                          </p:stCondLst>
                                        </p:cTn>
                                        <p:tgtEl>
                                          <p:spTgt spid="41086"/>
                                        </p:tgtEl>
                                        <p:attrNameLst>
                                          <p:attrName>style.visibility</p:attrName>
                                        </p:attrNameLst>
                                      </p:cBhvr>
                                      <p:to>
                                        <p:strVal val="visible"/>
                                      </p:to>
                                    </p:set>
                                    <p:animEffect transition="in" filter="dissolve">
                                      <p:cBhvr>
                                        <p:cTn id="343" dur="500"/>
                                        <p:tgtEl>
                                          <p:spTgt spid="41086"/>
                                        </p:tgtEl>
                                      </p:cBhvr>
                                    </p:animEffect>
                                  </p:childTnLst>
                                </p:cTn>
                              </p:par>
                              <p:par>
                                <p:cTn id="344" presetID="9" presetClass="entr" presetSubtype="0" fill="hold" nodeType="withEffect">
                                  <p:stCondLst>
                                    <p:cond delay="0"/>
                                  </p:stCondLst>
                                  <p:childTnLst>
                                    <p:set>
                                      <p:cBhvr>
                                        <p:cTn id="345" dur="1" fill="hold">
                                          <p:stCondLst>
                                            <p:cond delay="0"/>
                                          </p:stCondLst>
                                        </p:cTn>
                                        <p:tgtEl>
                                          <p:spTgt spid="41087"/>
                                        </p:tgtEl>
                                        <p:attrNameLst>
                                          <p:attrName>style.visibility</p:attrName>
                                        </p:attrNameLst>
                                      </p:cBhvr>
                                      <p:to>
                                        <p:strVal val="visible"/>
                                      </p:to>
                                    </p:set>
                                    <p:animEffect transition="in" filter="dissolve">
                                      <p:cBhvr>
                                        <p:cTn id="346" dur="500"/>
                                        <p:tgtEl>
                                          <p:spTgt spid="41087"/>
                                        </p:tgtEl>
                                      </p:cBhvr>
                                    </p:animEffect>
                                  </p:childTnLst>
                                </p:cTn>
                              </p:par>
                            </p:childTnLst>
                          </p:cTn>
                        </p:par>
                      </p:childTnLst>
                    </p:cTn>
                  </p:par>
                  <p:par>
                    <p:cTn id="347" fill="hold" nodeType="clickPar">
                      <p:stCondLst>
                        <p:cond delay="indefinite"/>
                      </p:stCondLst>
                      <p:childTnLst>
                        <p:par>
                          <p:cTn id="348" fill="hold" nodeType="withGroup">
                            <p:stCondLst>
                              <p:cond delay="0"/>
                            </p:stCondLst>
                            <p:childTnLst>
                              <p:par>
                                <p:cTn id="349" presetID="9" presetClass="entr" presetSubtype="0" fill="hold" grpId="0" nodeType="clickEffect">
                                  <p:stCondLst>
                                    <p:cond delay="0"/>
                                  </p:stCondLst>
                                  <p:childTnLst>
                                    <p:set>
                                      <p:cBhvr>
                                        <p:cTn id="350" dur="1" fill="hold">
                                          <p:stCondLst>
                                            <p:cond delay="0"/>
                                          </p:stCondLst>
                                        </p:cTn>
                                        <p:tgtEl>
                                          <p:spTgt spid="41088"/>
                                        </p:tgtEl>
                                        <p:attrNameLst>
                                          <p:attrName>style.visibility</p:attrName>
                                        </p:attrNameLst>
                                      </p:cBhvr>
                                      <p:to>
                                        <p:strVal val="visible"/>
                                      </p:to>
                                    </p:set>
                                    <p:animEffect transition="in" filter="dissolve">
                                      <p:cBhvr>
                                        <p:cTn id="351" dur="500"/>
                                        <p:tgtEl>
                                          <p:spTgt spid="41088"/>
                                        </p:tgtEl>
                                      </p:cBhvr>
                                    </p:animEffect>
                                  </p:childTnLst>
                                </p:cTn>
                              </p:par>
                            </p:childTnLst>
                          </p:cTn>
                        </p:par>
                      </p:childTnLst>
                    </p:cTn>
                  </p:par>
                  <p:par>
                    <p:cTn id="352" fill="hold" nodeType="clickPar">
                      <p:stCondLst>
                        <p:cond delay="indefinite"/>
                      </p:stCondLst>
                      <p:childTnLst>
                        <p:par>
                          <p:cTn id="353" fill="hold" nodeType="withGroup">
                            <p:stCondLst>
                              <p:cond delay="0"/>
                            </p:stCondLst>
                            <p:childTnLst>
                              <p:par>
                                <p:cTn id="354" presetID="9" presetClass="entr" presetSubtype="0" fill="hold" nodeType="clickEffect">
                                  <p:stCondLst>
                                    <p:cond delay="0"/>
                                  </p:stCondLst>
                                  <p:childTnLst>
                                    <p:set>
                                      <p:cBhvr>
                                        <p:cTn id="355" dur="1" fill="hold">
                                          <p:stCondLst>
                                            <p:cond delay="0"/>
                                          </p:stCondLst>
                                        </p:cTn>
                                        <p:tgtEl>
                                          <p:spTgt spid="41089"/>
                                        </p:tgtEl>
                                        <p:attrNameLst>
                                          <p:attrName>style.visibility</p:attrName>
                                        </p:attrNameLst>
                                      </p:cBhvr>
                                      <p:to>
                                        <p:strVal val="visible"/>
                                      </p:to>
                                    </p:set>
                                    <p:animEffect transition="in" filter="dissolve">
                                      <p:cBhvr>
                                        <p:cTn id="356" dur="500"/>
                                        <p:tgtEl>
                                          <p:spTgt spid="41089"/>
                                        </p:tgtEl>
                                      </p:cBhvr>
                                    </p:animEffect>
                                  </p:childTnLst>
                                </p:cTn>
                              </p:par>
                              <p:par>
                                <p:cTn id="357" presetID="9" presetClass="entr" presetSubtype="0" fill="hold" nodeType="withEffect">
                                  <p:stCondLst>
                                    <p:cond delay="0"/>
                                  </p:stCondLst>
                                  <p:childTnLst>
                                    <p:set>
                                      <p:cBhvr>
                                        <p:cTn id="358" dur="1" fill="hold">
                                          <p:stCondLst>
                                            <p:cond delay="0"/>
                                          </p:stCondLst>
                                        </p:cTn>
                                        <p:tgtEl>
                                          <p:spTgt spid="41090"/>
                                        </p:tgtEl>
                                        <p:attrNameLst>
                                          <p:attrName>style.visibility</p:attrName>
                                        </p:attrNameLst>
                                      </p:cBhvr>
                                      <p:to>
                                        <p:strVal val="visible"/>
                                      </p:to>
                                    </p:set>
                                    <p:animEffect transition="in" filter="dissolve">
                                      <p:cBhvr>
                                        <p:cTn id="359" dur="500"/>
                                        <p:tgtEl>
                                          <p:spTgt spid="41090"/>
                                        </p:tgtEl>
                                      </p:cBhvr>
                                    </p:animEffect>
                                  </p:childTnLst>
                                </p:cTn>
                              </p:par>
                            </p:childTnLst>
                          </p:cTn>
                        </p:par>
                      </p:childTnLst>
                    </p:cTn>
                  </p:par>
                  <p:par>
                    <p:cTn id="360" fill="hold" nodeType="clickPar">
                      <p:stCondLst>
                        <p:cond delay="indefinite"/>
                      </p:stCondLst>
                      <p:childTnLst>
                        <p:par>
                          <p:cTn id="361" fill="hold" nodeType="withGroup">
                            <p:stCondLst>
                              <p:cond delay="0"/>
                            </p:stCondLst>
                            <p:childTnLst>
                              <p:par>
                                <p:cTn id="362" presetID="9" presetClass="entr" presetSubtype="0" fill="hold" nodeType="clickEffect">
                                  <p:stCondLst>
                                    <p:cond delay="0"/>
                                  </p:stCondLst>
                                  <p:childTnLst>
                                    <p:set>
                                      <p:cBhvr>
                                        <p:cTn id="363" dur="1" fill="hold">
                                          <p:stCondLst>
                                            <p:cond delay="0"/>
                                          </p:stCondLst>
                                        </p:cTn>
                                        <p:tgtEl>
                                          <p:spTgt spid="41091"/>
                                        </p:tgtEl>
                                        <p:attrNameLst>
                                          <p:attrName>style.visibility</p:attrName>
                                        </p:attrNameLst>
                                      </p:cBhvr>
                                      <p:to>
                                        <p:strVal val="visible"/>
                                      </p:to>
                                    </p:set>
                                    <p:animEffect transition="in" filter="dissolve">
                                      <p:cBhvr>
                                        <p:cTn id="364" dur="500"/>
                                        <p:tgtEl>
                                          <p:spTgt spid="41091"/>
                                        </p:tgtEl>
                                      </p:cBhvr>
                                    </p:animEffect>
                                  </p:childTnLst>
                                </p:cTn>
                              </p:par>
                              <p:par>
                                <p:cTn id="365" presetID="9" presetClass="entr" presetSubtype="0" fill="hold" nodeType="withEffect">
                                  <p:stCondLst>
                                    <p:cond delay="0"/>
                                  </p:stCondLst>
                                  <p:childTnLst>
                                    <p:set>
                                      <p:cBhvr>
                                        <p:cTn id="366" dur="1" fill="hold">
                                          <p:stCondLst>
                                            <p:cond delay="0"/>
                                          </p:stCondLst>
                                        </p:cTn>
                                        <p:tgtEl>
                                          <p:spTgt spid="41092"/>
                                        </p:tgtEl>
                                        <p:attrNameLst>
                                          <p:attrName>style.visibility</p:attrName>
                                        </p:attrNameLst>
                                      </p:cBhvr>
                                      <p:to>
                                        <p:strVal val="visible"/>
                                      </p:to>
                                    </p:set>
                                    <p:animEffect transition="in" filter="dissolve">
                                      <p:cBhvr>
                                        <p:cTn id="367" dur="500"/>
                                        <p:tgtEl>
                                          <p:spTgt spid="41092"/>
                                        </p:tgtEl>
                                      </p:cBhvr>
                                    </p:animEffect>
                                  </p:childTnLst>
                                </p:cTn>
                              </p:par>
                            </p:childTnLst>
                          </p:cTn>
                        </p:par>
                      </p:childTnLst>
                    </p:cTn>
                  </p:par>
                  <p:par>
                    <p:cTn id="368" fill="hold" nodeType="clickPar">
                      <p:stCondLst>
                        <p:cond delay="indefinite"/>
                      </p:stCondLst>
                      <p:childTnLst>
                        <p:par>
                          <p:cTn id="369" fill="hold" nodeType="withGroup">
                            <p:stCondLst>
                              <p:cond delay="0"/>
                            </p:stCondLst>
                            <p:childTnLst>
                              <p:par>
                                <p:cTn id="370" presetID="9" presetClass="entr" presetSubtype="0" fill="hold" nodeType="clickEffect">
                                  <p:stCondLst>
                                    <p:cond delay="0"/>
                                  </p:stCondLst>
                                  <p:childTnLst>
                                    <p:set>
                                      <p:cBhvr>
                                        <p:cTn id="371" dur="1" fill="hold">
                                          <p:stCondLst>
                                            <p:cond delay="0"/>
                                          </p:stCondLst>
                                        </p:cTn>
                                        <p:tgtEl>
                                          <p:spTgt spid="41093"/>
                                        </p:tgtEl>
                                        <p:attrNameLst>
                                          <p:attrName>style.visibility</p:attrName>
                                        </p:attrNameLst>
                                      </p:cBhvr>
                                      <p:to>
                                        <p:strVal val="visible"/>
                                      </p:to>
                                    </p:set>
                                    <p:animEffect transition="in" filter="dissolve">
                                      <p:cBhvr>
                                        <p:cTn id="372" dur="500"/>
                                        <p:tgtEl>
                                          <p:spTgt spid="41093"/>
                                        </p:tgtEl>
                                      </p:cBhvr>
                                    </p:animEffect>
                                  </p:childTnLst>
                                </p:cTn>
                              </p:par>
                              <p:par>
                                <p:cTn id="373" presetID="9" presetClass="entr" presetSubtype="0" fill="hold" nodeType="withEffect">
                                  <p:stCondLst>
                                    <p:cond delay="0"/>
                                  </p:stCondLst>
                                  <p:childTnLst>
                                    <p:set>
                                      <p:cBhvr>
                                        <p:cTn id="374" dur="1" fill="hold">
                                          <p:stCondLst>
                                            <p:cond delay="0"/>
                                          </p:stCondLst>
                                        </p:cTn>
                                        <p:tgtEl>
                                          <p:spTgt spid="41094"/>
                                        </p:tgtEl>
                                        <p:attrNameLst>
                                          <p:attrName>style.visibility</p:attrName>
                                        </p:attrNameLst>
                                      </p:cBhvr>
                                      <p:to>
                                        <p:strVal val="visible"/>
                                      </p:to>
                                    </p:set>
                                    <p:animEffect transition="in" filter="dissolve">
                                      <p:cBhvr>
                                        <p:cTn id="375" dur="500"/>
                                        <p:tgtEl>
                                          <p:spTgt spid="41094"/>
                                        </p:tgtEl>
                                      </p:cBhvr>
                                    </p:animEffect>
                                  </p:childTnLst>
                                </p:cTn>
                              </p:par>
                            </p:childTnLst>
                          </p:cTn>
                        </p:par>
                      </p:childTnLst>
                    </p:cTn>
                  </p:par>
                  <p:par>
                    <p:cTn id="376" fill="hold" nodeType="clickPar">
                      <p:stCondLst>
                        <p:cond delay="indefinite"/>
                      </p:stCondLst>
                      <p:childTnLst>
                        <p:par>
                          <p:cTn id="377" fill="hold" nodeType="withGroup">
                            <p:stCondLst>
                              <p:cond delay="0"/>
                            </p:stCondLst>
                            <p:childTnLst>
                              <p:par>
                                <p:cTn id="378" presetID="9" presetClass="entr" presetSubtype="0" fill="hold" nodeType="clickEffect">
                                  <p:stCondLst>
                                    <p:cond delay="0"/>
                                  </p:stCondLst>
                                  <p:childTnLst>
                                    <p:set>
                                      <p:cBhvr>
                                        <p:cTn id="379" dur="1" fill="hold">
                                          <p:stCondLst>
                                            <p:cond delay="0"/>
                                          </p:stCondLst>
                                        </p:cTn>
                                        <p:tgtEl>
                                          <p:spTgt spid="41095"/>
                                        </p:tgtEl>
                                        <p:attrNameLst>
                                          <p:attrName>style.visibility</p:attrName>
                                        </p:attrNameLst>
                                      </p:cBhvr>
                                      <p:to>
                                        <p:strVal val="visible"/>
                                      </p:to>
                                    </p:set>
                                    <p:animEffect transition="in" filter="dissolve">
                                      <p:cBhvr>
                                        <p:cTn id="380" dur="500"/>
                                        <p:tgtEl>
                                          <p:spTgt spid="41095"/>
                                        </p:tgtEl>
                                      </p:cBhvr>
                                    </p:animEffect>
                                  </p:childTnLst>
                                </p:cTn>
                              </p:par>
                              <p:par>
                                <p:cTn id="381" presetID="9" presetClass="entr" presetSubtype="0" fill="hold" nodeType="withEffect">
                                  <p:stCondLst>
                                    <p:cond delay="0"/>
                                  </p:stCondLst>
                                  <p:childTnLst>
                                    <p:set>
                                      <p:cBhvr>
                                        <p:cTn id="382" dur="1" fill="hold">
                                          <p:stCondLst>
                                            <p:cond delay="0"/>
                                          </p:stCondLst>
                                        </p:cTn>
                                        <p:tgtEl>
                                          <p:spTgt spid="41096"/>
                                        </p:tgtEl>
                                        <p:attrNameLst>
                                          <p:attrName>style.visibility</p:attrName>
                                        </p:attrNameLst>
                                      </p:cBhvr>
                                      <p:to>
                                        <p:strVal val="visible"/>
                                      </p:to>
                                    </p:set>
                                    <p:animEffect transition="in" filter="dissolve">
                                      <p:cBhvr>
                                        <p:cTn id="383" dur="500"/>
                                        <p:tgtEl>
                                          <p:spTgt spid="41096"/>
                                        </p:tgtEl>
                                      </p:cBhvr>
                                    </p:animEffect>
                                  </p:childTnLst>
                                </p:cTn>
                              </p:par>
                            </p:childTnLst>
                          </p:cTn>
                        </p:par>
                      </p:childTnLst>
                    </p:cTn>
                  </p:par>
                  <p:par>
                    <p:cTn id="384" fill="hold" nodeType="clickPar">
                      <p:stCondLst>
                        <p:cond delay="indefinite"/>
                      </p:stCondLst>
                      <p:childTnLst>
                        <p:par>
                          <p:cTn id="385" fill="hold" nodeType="withGroup">
                            <p:stCondLst>
                              <p:cond delay="0"/>
                            </p:stCondLst>
                            <p:childTnLst>
                              <p:par>
                                <p:cTn id="386" presetID="9" presetClass="entr" presetSubtype="0" fill="hold" nodeType="clickEffect">
                                  <p:stCondLst>
                                    <p:cond delay="0"/>
                                  </p:stCondLst>
                                  <p:childTnLst>
                                    <p:set>
                                      <p:cBhvr>
                                        <p:cTn id="387" dur="1" fill="hold">
                                          <p:stCondLst>
                                            <p:cond delay="0"/>
                                          </p:stCondLst>
                                        </p:cTn>
                                        <p:tgtEl>
                                          <p:spTgt spid="41097"/>
                                        </p:tgtEl>
                                        <p:attrNameLst>
                                          <p:attrName>style.visibility</p:attrName>
                                        </p:attrNameLst>
                                      </p:cBhvr>
                                      <p:to>
                                        <p:strVal val="visible"/>
                                      </p:to>
                                    </p:set>
                                    <p:animEffect transition="in" filter="dissolve">
                                      <p:cBhvr>
                                        <p:cTn id="388" dur="500"/>
                                        <p:tgtEl>
                                          <p:spTgt spid="41097"/>
                                        </p:tgtEl>
                                      </p:cBhvr>
                                    </p:animEffect>
                                  </p:childTnLst>
                                </p:cTn>
                              </p:par>
                              <p:par>
                                <p:cTn id="389" presetID="9" presetClass="entr" presetSubtype="0" fill="hold" nodeType="withEffect">
                                  <p:stCondLst>
                                    <p:cond delay="0"/>
                                  </p:stCondLst>
                                  <p:childTnLst>
                                    <p:set>
                                      <p:cBhvr>
                                        <p:cTn id="390" dur="1" fill="hold">
                                          <p:stCondLst>
                                            <p:cond delay="0"/>
                                          </p:stCondLst>
                                        </p:cTn>
                                        <p:tgtEl>
                                          <p:spTgt spid="41098"/>
                                        </p:tgtEl>
                                        <p:attrNameLst>
                                          <p:attrName>style.visibility</p:attrName>
                                        </p:attrNameLst>
                                      </p:cBhvr>
                                      <p:to>
                                        <p:strVal val="visible"/>
                                      </p:to>
                                    </p:set>
                                    <p:animEffect transition="in" filter="dissolve">
                                      <p:cBhvr>
                                        <p:cTn id="391" dur="500"/>
                                        <p:tgtEl>
                                          <p:spTgt spid="41098"/>
                                        </p:tgtEl>
                                      </p:cBhvr>
                                    </p:animEffect>
                                  </p:childTnLst>
                                </p:cTn>
                              </p:par>
                            </p:childTnLst>
                          </p:cTn>
                        </p:par>
                      </p:childTnLst>
                    </p:cTn>
                  </p:par>
                  <p:par>
                    <p:cTn id="392" fill="hold" nodeType="clickPar">
                      <p:stCondLst>
                        <p:cond delay="indefinite"/>
                      </p:stCondLst>
                      <p:childTnLst>
                        <p:par>
                          <p:cTn id="393" fill="hold" nodeType="withGroup">
                            <p:stCondLst>
                              <p:cond delay="0"/>
                            </p:stCondLst>
                            <p:childTnLst>
                              <p:par>
                                <p:cTn id="394" presetID="9" presetClass="entr" presetSubtype="0" fill="hold" grpId="0" nodeType="clickEffect">
                                  <p:stCondLst>
                                    <p:cond delay="0"/>
                                  </p:stCondLst>
                                  <p:childTnLst>
                                    <p:set>
                                      <p:cBhvr>
                                        <p:cTn id="395" dur="1" fill="hold">
                                          <p:stCondLst>
                                            <p:cond delay="0"/>
                                          </p:stCondLst>
                                        </p:cTn>
                                        <p:tgtEl>
                                          <p:spTgt spid="41099"/>
                                        </p:tgtEl>
                                        <p:attrNameLst>
                                          <p:attrName>style.visibility</p:attrName>
                                        </p:attrNameLst>
                                      </p:cBhvr>
                                      <p:to>
                                        <p:strVal val="visible"/>
                                      </p:to>
                                    </p:set>
                                    <p:animEffect transition="in" filter="dissolve">
                                      <p:cBhvr>
                                        <p:cTn id="396" dur="500"/>
                                        <p:tgtEl>
                                          <p:spTgt spid="41099"/>
                                        </p:tgtEl>
                                      </p:cBhvr>
                                    </p:animEffect>
                                  </p:childTnLst>
                                </p:cTn>
                              </p:par>
                            </p:childTnLst>
                          </p:cTn>
                        </p:par>
                      </p:childTnLst>
                    </p:cTn>
                  </p:par>
                  <p:par>
                    <p:cTn id="397" fill="hold" nodeType="clickPar">
                      <p:stCondLst>
                        <p:cond delay="indefinite"/>
                      </p:stCondLst>
                      <p:childTnLst>
                        <p:par>
                          <p:cTn id="398" fill="hold" nodeType="withGroup">
                            <p:stCondLst>
                              <p:cond delay="0"/>
                            </p:stCondLst>
                            <p:childTnLst>
                              <p:par>
                                <p:cTn id="399" presetID="9" presetClass="entr" presetSubtype="0" fill="hold" nodeType="clickEffect">
                                  <p:stCondLst>
                                    <p:cond delay="0"/>
                                  </p:stCondLst>
                                  <p:childTnLst>
                                    <p:set>
                                      <p:cBhvr>
                                        <p:cTn id="400" dur="1" fill="hold">
                                          <p:stCondLst>
                                            <p:cond delay="0"/>
                                          </p:stCondLst>
                                        </p:cTn>
                                        <p:tgtEl>
                                          <p:spTgt spid="41100"/>
                                        </p:tgtEl>
                                        <p:attrNameLst>
                                          <p:attrName>style.visibility</p:attrName>
                                        </p:attrNameLst>
                                      </p:cBhvr>
                                      <p:to>
                                        <p:strVal val="visible"/>
                                      </p:to>
                                    </p:set>
                                    <p:animEffect transition="in" filter="dissolve">
                                      <p:cBhvr>
                                        <p:cTn id="401" dur="500"/>
                                        <p:tgtEl>
                                          <p:spTgt spid="41100"/>
                                        </p:tgtEl>
                                      </p:cBhvr>
                                    </p:animEffect>
                                  </p:childTnLst>
                                </p:cTn>
                              </p:par>
                              <p:par>
                                <p:cTn id="402" presetID="9" presetClass="entr" presetSubtype="0" fill="hold" nodeType="withEffect">
                                  <p:stCondLst>
                                    <p:cond delay="0"/>
                                  </p:stCondLst>
                                  <p:childTnLst>
                                    <p:set>
                                      <p:cBhvr>
                                        <p:cTn id="403" dur="1" fill="hold">
                                          <p:stCondLst>
                                            <p:cond delay="0"/>
                                          </p:stCondLst>
                                        </p:cTn>
                                        <p:tgtEl>
                                          <p:spTgt spid="41101"/>
                                        </p:tgtEl>
                                        <p:attrNameLst>
                                          <p:attrName>style.visibility</p:attrName>
                                        </p:attrNameLst>
                                      </p:cBhvr>
                                      <p:to>
                                        <p:strVal val="visible"/>
                                      </p:to>
                                    </p:set>
                                    <p:animEffect transition="in" filter="dissolve">
                                      <p:cBhvr>
                                        <p:cTn id="404" dur="500"/>
                                        <p:tgtEl>
                                          <p:spTgt spid="41101"/>
                                        </p:tgtEl>
                                      </p:cBhvr>
                                    </p:animEffect>
                                  </p:childTnLst>
                                </p:cTn>
                              </p:par>
                            </p:childTnLst>
                          </p:cTn>
                        </p:par>
                      </p:childTnLst>
                    </p:cTn>
                  </p:par>
                  <p:par>
                    <p:cTn id="405" fill="hold" nodeType="clickPar">
                      <p:stCondLst>
                        <p:cond delay="indefinite"/>
                      </p:stCondLst>
                      <p:childTnLst>
                        <p:par>
                          <p:cTn id="406" fill="hold" nodeType="withGroup">
                            <p:stCondLst>
                              <p:cond delay="0"/>
                            </p:stCondLst>
                            <p:childTnLst>
                              <p:par>
                                <p:cTn id="407" presetID="9" presetClass="entr" presetSubtype="0" fill="hold" nodeType="clickEffect">
                                  <p:stCondLst>
                                    <p:cond delay="0"/>
                                  </p:stCondLst>
                                  <p:childTnLst>
                                    <p:set>
                                      <p:cBhvr>
                                        <p:cTn id="408" dur="1" fill="hold">
                                          <p:stCondLst>
                                            <p:cond delay="0"/>
                                          </p:stCondLst>
                                        </p:cTn>
                                        <p:tgtEl>
                                          <p:spTgt spid="41102"/>
                                        </p:tgtEl>
                                        <p:attrNameLst>
                                          <p:attrName>style.visibility</p:attrName>
                                        </p:attrNameLst>
                                      </p:cBhvr>
                                      <p:to>
                                        <p:strVal val="visible"/>
                                      </p:to>
                                    </p:set>
                                    <p:animEffect transition="in" filter="dissolve">
                                      <p:cBhvr>
                                        <p:cTn id="409" dur="500"/>
                                        <p:tgtEl>
                                          <p:spTgt spid="41102"/>
                                        </p:tgtEl>
                                      </p:cBhvr>
                                    </p:animEffect>
                                  </p:childTnLst>
                                </p:cTn>
                              </p:par>
                              <p:par>
                                <p:cTn id="410" presetID="9" presetClass="entr" presetSubtype="0" fill="hold" nodeType="withEffect">
                                  <p:stCondLst>
                                    <p:cond delay="0"/>
                                  </p:stCondLst>
                                  <p:childTnLst>
                                    <p:set>
                                      <p:cBhvr>
                                        <p:cTn id="411" dur="1" fill="hold">
                                          <p:stCondLst>
                                            <p:cond delay="0"/>
                                          </p:stCondLst>
                                        </p:cTn>
                                        <p:tgtEl>
                                          <p:spTgt spid="41103"/>
                                        </p:tgtEl>
                                        <p:attrNameLst>
                                          <p:attrName>style.visibility</p:attrName>
                                        </p:attrNameLst>
                                      </p:cBhvr>
                                      <p:to>
                                        <p:strVal val="visible"/>
                                      </p:to>
                                    </p:set>
                                    <p:animEffect transition="in" filter="dissolve">
                                      <p:cBhvr>
                                        <p:cTn id="412" dur="500"/>
                                        <p:tgtEl>
                                          <p:spTgt spid="41103"/>
                                        </p:tgtEl>
                                      </p:cBhvr>
                                    </p:animEffect>
                                  </p:childTnLst>
                                </p:cTn>
                              </p:par>
                            </p:childTnLst>
                          </p:cTn>
                        </p:par>
                      </p:childTnLst>
                    </p:cTn>
                  </p:par>
                  <p:par>
                    <p:cTn id="413" fill="hold" nodeType="clickPar">
                      <p:stCondLst>
                        <p:cond delay="indefinite"/>
                      </p:stCondLst>
                      <p:childTnLst>
                        <p:par>
                          <p:cTn id="414" fill="hold" nodeType="withGroup">
                            <p:stCondLst>
                              <p:cond delay="0"/>
                            </p:stCondLst>
                            <p:childTnLst>
                              <p:par>
                                <p:cTn id="415" presetID="9" presetClass="entr" presetSubtype="0" fill="hold" nodeType="clickEffect">
                                  <p:stCondLst>
                                    <p:cond delay="0"/>
                                  </p:stCondLst>
                                  <p:childTnLst>
                                    <p:set>
                                      <p:cBhvr>
                                        <p:cTn id="416" dur="1" fill="hold">
                                          <p:stCondLst>
                                            <p:cond delay="0"/>
                                          </p:stCondLst>
                                        </p:cTn>
                                        <p:tgtEl>
                                          <p:spTgt spid="41104"/>
                                        </p:tgtEl>
                                        <p:attrNameLst>
                                          <p:attrName>style.visibility</p:attrName>
                                        </p:attrNameLst>
                                      </p:cBhvr>
                                      <p:to>
                                        <p:strVal val="visible"/>
                                      </p:to>
                                    </p:set>
                                    <p:animEffect transition="in" filter="dissolve">
                                      <p:cBhvr>
                                        <p:cTn id="417" dur="500"/>
                                        <p:tgtEl>
                                          <p:spTgt spid="41104"/>
                                        </p:tgtEl>
                                      </p:cBhvr>
                                    </p:animEffect>
                                  </p:childTnLst>
                                </p:cTn>
                              </p:par>
                              <p:par>
                                <p:cTn id="418" presetID="9" presetClass="entr" presetSubtype="0" fill="hold" nodeType="withEffect">
                                  <p:stCondLst>
                                    <p:cond delay="0"/>
                                  </p:stCondLst>
                                  <p:childTnLst>
                                    <p:set>
                                      <p:cBhvr>
                                        <p:cTn id="419" dur="1" fill="hold">
                                          <p:stCondLst>
                                            <p:cond delay="0"/>
                                          </p:stCondLst>
                                        </p:cTn>
                                        <p:tgtEl>
                                          <p:spTgt spid="41105"/>
                                        </p:tgtEl>
                                        <p:attrNameLst>
                                          <p:attrName>style.visibility</p:attrName>
                                        </p:attrNameLst>
                                      </p:cBhvr>
                                      <p:to>
                                        <p:strVal val="visible"/>
                                      </p:to>
                                    </p:set>
                                    <p:animEffect transition="in" filter="dissolve">
                                      <p:cBhvr>
                                        <p:cTn id="420" dur="500"/>
                                        <p:tgtEl>
                                          <p:spTgt spid="41105"/>
                                        </p:tgtEl>
                                      </p:cBhvr>
                                    </p:animEffect>
                                  </p:childTnLst>
                                </p:cTn>
                              </p:par>
                            </p:childTnLst>
                          </p:cTn>
                        </p:par>
                      </p:childTnLst>
                    </p:cTn>
                  </p:par>
                  <p:par>
                    <p:cTn id="421" fill="hold" nodeType="clickPar">
                      <p:stCondLst>
                        <p:cond delay="indefinite"/>
                      </p:stCondLst>
                      <p:childTnLst>
                        <p:par>
                          <p:cTn id="422" fill="hold" nodeType="withGroup">
                            <p:stCondLst>
                              <p:cond delay="0"/>
                            </p:stCondLst>
                            <p:childTnLst>
                              <p:par>
                                <p:cTn id="423" presetID="9" presetClass="entr" presetSubtype="0" fill="hold" nodeType="clickEffect">
                                  <p:stCondLst>
                                    <p:cond delay="0"/>
                                  </p:stCondLst>
                                  <p:childTnLst>
                                    <p:set>
                                      <p:cBhvr>
                                        <p:cTn id="424" dur="1" fill="hold">
                                          <p:stCondLst>
                                            <p:cond delay="0"/>
                                          </p:stCondLst>
                                        </p:cTn>
                                        <p:tgtEl>
                                          <p:spTgt spid="41106"/>
                                        </p:tgtEl>
                                        <p:attrNameLst>
                                          <p:attrName>style.visibility</p:attrName>
                                        </p:attrNameLst>
                                      </p:cBhvr>
                                      <p:to>
                                        <p:strVal val="visible"/>
                                      </p:to>
                                    </p:set>
                                    <p:animEffect transition="in" filter="dissolve">
                                      <p:cBhvr>
                                        <p:cTn id="425" dur="500"/>
                                        <p:tgtEl>
                                          <p:spTgt spid="41106"/>
                                        </p:tgtEl>
                                      </p:cBhvr>
                                    </p:animEffect>
                                  </p:childTnLst>
                                </p:cTn>
                              </p:par>
                              <p:par>
                                <p:cTn id="426" presetID="9" presetClass="entr" presetSubtype="0" fill="hold" nodeType="withEffect">
                                  <p:stCondLst>
                                    <p:cond delay="0"/>
                                  </p:stCondLst>
                                  <p:childTnLst>
                                    <p:set>
                                      <p:cBhvr>
                                        <p:cTn id="427" dur="1" fill="hold">
                                          <p:stCondLst>
                                            <p:cond delay="0"/>
                                          </p:stCondLst>
                                        </p:cTn>
                                        <p:tgtEl>
                                          <p:spTgt spid="41107"/>
                                        </p:tgtEl>
                                        <p:attrNameLst>
                                          <p:attrName>style.visibility</p:attrName>
                                        </p:attrNameLst>
                                      </p:cBhvr>
                                      <p:to>
                                        <p:strVal val="visible"/>
                                      </p:to>
                                    </p:set>
                                    <p:animEffect transition="in" filter="dissolve">
                                      <p:cBhvr>
                                        <p:cTn id="428" dur="500"/>
                                        <p:tgtEl>
                                          <p:spTgt spid="41107"/>
                                        </p:tgtEl>
                                      </p:cBhvr>
                                    </p:animEffect>
                                  </p:childTnLst>
                                </p:cTn>
                              </p:par>
                            </p:childTnLst>
                          </p:cTn>
                        </p:par>
                      </p:childTnLst>
                    </p:cTn>
                  </p:par>
                  <p:par>
                    <p:cTn id="429" fill="hold" nodeType="clickPar">
                      <p:stCondLst>
                        <p:cond delay="indefinite"/>
                      </p:stCondLst>
                      <p:childTnLst>
                        <p:par>
                          <p:cTn id="430" fill="hold" nodeType="withGroup">
                            <p:stCondLst>
                              <p:cond delay="0"/>
                            </p:stCondLst>
                            <p:childTnLst>
                              <p:par>
                                <p:cTn id="431" presetID="9" presetClass="entr" presetSubtype="0" fill="hold" nodeType="clickEffect">
                                  <p:stCondLst>
                                    <p:cond delay="0"/>
                                  </p:stCondLst>
                                  <p:childTnLst>
                                    <p:set>
                                      <p:cBhvr>
                                        <p:cTn id="432" dur="1" fill="hold">
                                          <p:stCondLst>
                                            <p:cond delay="0"/>
                                          </p:stCondLst>
                                        </p:cTn>
                                        <p:tgtEl>
                                          <p:spTgt spid="41108"/>
                                        </p:tgtEl>
                                        <p:attrNameLst>
                                          <p:attrName>style.visibility</p:attrName>
                                        </p:attrNameLst>
                                      </p:cBhvr>
                                      <p:to>
                                        <p:strVal val="visible"/>
                                      </p:to>
                                    </p:set>
                                    <p:animEffect transition="in" filter="dissolve">
                                      <p:cBhvr>
                                        <p:cTn id="433" dur="500"/>
                                        <p:tgtEl>
                                          <p:spTgt spid="41108"/>
                                        </p:tgtEl>
                                      </p:cBhvr>
                                    </p:animEffect>
                                  </p:childTnLst>
                                </p:cTn>
                              </p:par>
                              <p:par>
                                <p:cTn id="434" presetID="9" presetClass="entr" presetSubtype="0" fill="hold" nodeType="withEffect">
                                  <p:stCondLst>
                                    <p:cond delay="0"/>
                                  </p:stCondLst>
                                  <p:childTnLst>
                                    <p:set>
                                      <p:cBhvr>
                                        <p:cTn id="435" dur="1" fill="hold">
                                          <p:stCondLst>
                                            <p:cond delay="0"/>
                                          </p:stCondLst>
                                        </p:cTn>
                                        <p:tgtEl>
                                          <p:spTgt spid="41109"/>
                                        </p:tgtEl>
                                        <p:attrNameLst>
                                          <p:attrName>style.visibility</p:attrName>
                                        </p:attrNameLst>
                                      </p:cBhvr>
                                      <p:to>
                                        <p:strVal val="visible"/>
                                      </p:to>
                                    </p:set>
                                    <p:animEffect transition="in" filter="dissolve">
                                      <p:cBhvr>
                                        <p:cTn id="436" dur="500"/>
                                        <p:tgtEl>
                                          <p:spTgt spid="41109"/>
                                        </p:tgtEl>
                                      </p:cBhvr>
                                    </p:animEffect>
                                  </p:childTnLst>
                                </p:cTn>
                              </p:par>
                            </p:childTnLst>
                          </p:cTn>
                        </p:par>
                      </p:childTnLst>
                    </p:cTn>
                  </p:par>
                  <p:par>
                    <p:cTn id="437" fill="hold" nodeType="clickPar">
                      <p:stCondLst>
                        <p:cond delay="indefinite"/>
                      </p:stCondLst>
                      <p:childTnLst>
                        <p:par>
                          <p:cTn id="438" fill="hold" nodeType="withGroup">
                            <p:stCondLst>
                              <p:cond delay="0"/>
                            </p:stCondLst>
                            <p:childTnLst>
                              <p:par>
                                <p:cTn id="439" presetID="9" presetClass="entr" presetSubtype="0" fill="hold" nodeType="clickEffect">
                                  <p:stCondLst>
                                    <p:cond delay="0"/>
                                  </p:stCondLst>
                                  <p:childTnLst>
                                    <p:set>
                                      <p:cBhvr>
                                        <p:cTn id="440" dur="1" fill="hold">
                                          <p:stCondLst>
                                            <p:cond delay="0"/>
                                          </p:stCondLst>
                                        </p:cTn>
                                        <p:tgtEl>
                                          <p:spTgt spid="41110"/>
                                        </p:tgtEl>
                                        <p:attrNameLst>
                                          <p:attrName>style.visibility</p:attrName>
                                        </p:attrNameLst>
                                      </p:cBhvr>
                                      <p:to>
                                        <p:strVal val="visible"/>
                                      </p:to>
                                    </p:set>
                                    <p:animEffect transition="in" filter="dissolve">
                                      <p:cBhvr>
                                        <p:cTn id="441" dur="500"/>
                                        <p:tgtEl>
                                          <p:spTgt spid="41110"/>
                                        </p:tgtEl>
                                      </p:cBhvr>
                                    </p:animEffect>
                                  </p:childTnLst>
                                </p:cTn>
                              </p:par>
                              <p:par>
                                <p:cTn id="442" presetID="9" presetClass="entr" presetSubtype="0" fill="hold" nodeType="withEffect">
                                  <p:stCondLst>
                                    <p:cond delay="0"/>
                                  </p:stCondLst>
                                  <p:childTnLst>
                                    <p:set>
                                      <p:cBhvr>
                                        <p:cTn id="443" dur="1" fill="hold">
                                          <p:stCondLst>
                                            <p:cond delay="0"/>
                                          </p:stCondLst>
                                        </p:cTn>
                                        <p:tgtEl>
                                          <p:spTgt spid="41111"/>
                                        </p:tgtEl>
                                        <p:attrNameLst>
                                          <p:attrName>style.visibility</p:attrName>
                                        </p:attrNameLst>
                                      </p:cBhvr>
                                      <p:to>
                                        <p:strVal val="visible"/>
                                      </p:to>
                                    </p:set>
                                    <p:animEffect transition="in" filter="dissolve">
                                      <p:cBhvr>
                                        <p:cTn id="444" dur="500"/>
                                        <p:tgtEl>
                                          <p:spTgt spid="41111"/>
                                        </p:tgtEl>
                                      </p:cBhvr>
                                    </p:animEffect>
                                  </p:childTnLst>
                                </p:cTn>
                              </p:par>
                            </p:childTnLst>
                          </p:cTn>
                        </p:par>
                      </p:childTnLst>
                    </p:cTn>
                  </p:par>
                  <p:par>
                    <p:cTn id="445" fill="hold" nodeType="clickPar">
                      <p:stCondLst>
                        <p:cond delay="indefinite"/>
                      </p:stCondLst>
                      <p:childTnLst>
                        <p:par>
                          <p:cTn id="446" fill="hold" nodeType="withGroup">
                            <p:stCondLst>
                              <p:cond delay="0"/>
                            </p:stCondLst>
                            <p:childTnLst>
                              <p:par>
                                <p:cTn id="447" presetID="9" presetClass="entr" presetSubtype="0" fill="hold" nodeType="clickEffect">
                                  <p:stCondLst>
                                    <p:cond delay="0"/>
                                  </p:stCondLst>
                                  <p:childTnLst>
                                    <p:set>
                                      <p:cBhvr>
                                        <p:cTn id="448" dur="1" fill="hold">
                                          <p:stCondLst>
                                            <p:cond delay="0"/>
                                          </p:stCondLst>
                                        </p:cTn>
                                        <p:tgtEl>
                                          <p:spTgt spid="41112"/>
                                        </p:tgtEl>
                                        <p:attrNameLst>
                                          <p:attrName>style.visibility</p:attrName>
                                        </p:attrNameLst>
                                      </p:cBhvr>
                                      <p:to>
                                        <p:strVal val="visible"/>
                                      </p:to>
                                    </p:set>
                                    <p:animEffect transition="in" filter="dissolve">
                                      <p:cBhvr>
                                        <p:cTn id="449" dur="500"/>
                                        <p:tgtEl>
                                          <p:spTgt spid="41112"/>
                                        </p:tgtEl>
                                      </p:cBhvr>
                                    </p:animEffect>
                                  </p:childTnLst>
                                </p:cTn>
                              </p:par>
                              <p:par>
                                <p:cTn id="450" presetID="9" presetClass="entr" presetSubtype="0" fill="hold" nodeType="withEffect">
                                  <p:stCondLst>
                                    <p:cond delay="0"/>
                                  </p:stCondLst>
                                  <p:childTnLst>
                                    <p:set>
                                      <p:cBhvr>
                                        <p:cTn id="451" dur="1" fill="hold">
                                          <p:stCondLst>
                                            <p:cond delay="0"/>
                                          </p:stCondLst>
                                        </p:cTn>
                                        <p:tgtEl>
                                          <p:spTgt spid="41113"/>
                                        </p:tgtEl>
                                        <p:attrNameLst>
                                          <p:attrName>style.visibility</p:attrName>
                                        </p:attrNameLst>
                                      </p:cBhvr>
                                      <p:to>
                                        <p:strVal val="visible"/>
                                      </p:to>
                                    </p:set>
                                    <p:animEffect transition="in" filter="dissolve">
                                      <p:cBhvr>
                                        <p:cTn id="452" dur="500"/>
                                        <p:tgtEl>
                                          <p:spTgt spid="41113"/>
                                        </p:tgtEl>
                                      </p:cBhvr>
                                    </p:animEffect>
                                  </p:childTnLst>
                                </p:cTn>
                              </p:par>
                            </p:childTnLst>
                          </p:cTn>
                        </p:par>
                      </p:childTnLst>
                    </p:cTn>
                  </p:par>
                  <p:par>
                    <p:cTn id="453" fill="hold" nodeType="clickPar">
                      <p:stCondLst>
                        <p:cond delay="indefinite"/>
                      </p:stCondLst>
                      <p:childTnLst>
                        <p:par>
                          <p:cTn id="454" fill="hold" nodeType="withGroup">
                            <p:stCondLst>
                              <p:cond delay="0"/>
                            </p:stCondLst>
                            <p:childTnLst>
                              <p:par>
                                <p:cTn id="455" presetID="9" presetClass="entr" presetSubtype="0" fill="hold" nodeType="clickEffect">
                                  <p:stCondLst>
                                    <p:cond delay="0"/>
                                  </p:stCondLst>
                                  <p:childTnLst>
                                    <p:set>
                                      <p:cBhvr>
                                        <p:cTn id="456" dur="1" fill="hold">
                                          <p:stCondLst>
                                            <p:cond delay="0"/>
                                          </p:stCondLst>
                                        </p:cTn>
                                        <p:tgtEl>
                                          <p:spTgt spid="41114"/>
                                        </p:tgtEl>
                                        <p:attrNameLst>
                                          <p:attrName>style.visibility</p:attrName>
                                        </p:attrNameLst>
                                      </p:cBhvr>
                                      <p:to>
                                        <p:strVal val="visible"/>
                                      </p:to>
                                    </p:set>
                                    <p:animEffect transition="in" filter="dissolve">
                                      <p:cBhvr>
                                        <p:cTn id="457" dur="500"/>
                                        <p:tgtEl>
                                          <p:spTgt spid="41114"/>
                                        </p:tgtEl>
                                      </p:cBhvr>
                                    </p:animEffect>
                                  </p:childTnLst>
                                </p:cTn>
                              </p:par>
                              <p:par>
                                <p:cTn id="458" presetID="9" presetClass="entr" presetSubtype="0" fill="hold" grpId="0" nodeType="withEffect">
                                  <p:stCondLst>
                                    <p:cond delay="0"/>
                                  </p:stCondLst>
                                  <p:childTnLst>
                                    <p:set>
                                      <p:cBhvr>
                                        <p:cTn id="459" dur="1" fill="hold">
                                          <p:stCondLst>
                                            <p:cond delay="0"/>
                                          </p:stCondLst>
                                        </p:cTn>
                                        <p:tgtEl>
                                          <p:spTgt spid="41115"/>
                                        </p:tgtEl>
                                        <p:attrNameLst>
                                          <p:attrName>style.visibility</p:attrName>
                                        </p:attrNameLst>
                                      </p:cBhvr>
                                      <p:to>
                                        <p:strVal val="visible"/>
                                      </p:to>
                                    </p:set>
                                    <p:animEffect transition="in" filter="dissolve">
                                      <p:cBhvr>
                                        <p:cTn id="460" dur="500"/>
                                        <p:tgtEl>
                                          <p:spTgt spid="41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2" grpId="0"/>
      <p:bldP spid="41073" grpId="0"/>
      <p:bldP spid="41088" grpId="0"/>
      <p:bldP spid="41099" grpId="0"/>
      <p:bldP spid="411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50" name="Picture 1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4217988"/>
            <a:ext cx="3841750" cy="270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475" y="-14288"/>
            <a:ext cx="619125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Line 5"/>
          <p:cNvSpPr>
            <a:spLocks noChangeShapeType="1"/>
          </p:cNvSpPr>
          <p:nvPr/>
        </p:nvSpPr>
        <p:spPr bwMode="auto">
          <a:xfrm flipH="1">
            <a:off x="276225" y="1439863"/>
            <a:ext cx="601663" cy="1069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14" name="Line 6"/>
          <p:cNvSpPr>
            <a:spLocks noChangeShapeType="1"/>
          </p:cNvSpPr>
          <p:nvPr/>
        </p:nvSpPr>
        <p:spPr bwMode="auto">
          <a:xfrm>
            <a:off x="282575" y="2514600"/>
            <a:ext cx="596900" cy="1171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15" name="Line 7"/>
          <p:cNvSpPr>
            <a:spLocks noChangeShapeType="1"/>
          </p:cNvSpPr>
          <p:nvPr/>
        </p:nvSpPr>
        <p:spPr bwMode="auto">
          <a:xfrm flipV="1">
            <a:off x="6583363" y="2870200"/>
            <a:ext cx="938212" cy="150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16" name="Line 8"/>
          <p:cNvSpPr>
            <a:spLocks noChangeShapeType="1"/>
          </p:cNvSpPr>
          <p:nvPr/>
        </p:nvSpPr>
        <p:spPr bwMode="auto">
          <a:xfrm>
            <a:off x="6584950" y="1811338"/>
            <a:ext cx="936625" cy="1058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17" name="Line 9"/>
          <p:cNvSpPr>
            <a:spLocks noChangeShapeType="1"/>
          </p:cNvSpPr>
          <p:nvPr/>
        </p:nvSpPr>
        <p:spPr bwMode="auto">
          <a:xfrm flipV="1">
            <a:off x="6543675" y="2870200"/>
            <a:ext cx="977900" cy="1036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18" name="Text Box 10"/>
          <p:cNvSpPr txBox="1">
            <a:spLocks noChangeArrowheads="1"/>
          </p:cNvSpPr>
          <p:nvPr/>
        </p:nvSpPr>
        <p:spPr bwMode="auto">
          <a:xfrm>
            <a:off x="25400" y="232251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0">
                <a:latin typeface="Times New Roman" panose="02020603050405020304" pitchFamily="18" charset="0"/>
              </a:rPr>
              <a:t>S</a:t>
            </a:r>
            <a:endParaRPr lang="en-US" altLang="en-US" sz="1400" b="0">
              <a:latin typeface="Times New Roman" panose="02020603050405020304" pitchFamily="18" charset="0"/>
            </a:endParaRPr>
          </a:p>
        </p:txBody>
      </p:sp>
      <p:sp>
        <p:nvSpPr>
          <p:cNvPr id="43019" name="Text Box 11"/>
          <p:cNvSpPr txBox="1">
            <a:spLocks noChangeArrowheads="1"/>
          </p:cNvSpPr>
          <p:nvPr/>
        </p:nvSpPr>
        <p:spPr bwMode="auto">
          <a:xfrm>
            <a:off x="7480300" y="27543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0">
                <a:latin typeface="Times New Roman" panose="02020603050405020304" pitchFamily="18" charset="0"/>
              </a:rPr>
              <a:t>T</a:t>
            </a:r>
            <a:endParaRPr lang="en-US" altLang="en-US" sz="1400" b="0">
              <a:latin typeface="Times New Roman" panose="02020603050405020304" pitchFamily="18" charset="0"/>
            </a:endParaRPr>
          </a:p>
        </p:txBody>
      </p:sp>
      <p:sp>
        <p:nvSpPr>
          <p:cNvPr id="43020" name="Line 12"/>
          <p:cNvSpPr>
            <a:spLocks noChangeShapeType="1"/>
          </p:cNvSpPr>
          <p:nvPr/>
        </p:nvSpPr>
        <p:spPr bwMode="auto">
          <a:xfrm flipV="1">
            <a:off x="549275" y="1943100"/>
            <a:ext cx="41275" cy="84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21" name="Line 13"/>
          <p:cNvSpPr>
            <a:spLocks noChangeShapeType="1"/>
          </p:cNvSpPr>
          <p:nvPr/>
        </p:nvSpPr>
        <p:spPr bwMode="auto">
          <a:xfrm>
            <a:off x="492125" y="2925763"/>
            <a:ext cx="100013" cy="188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22" name="Line 14"/>
          <p:cNvSpPr>
            <a:spLocks noChangeShapeType="1"/>
          </p:cNvSpPr>
          <p:nvPr/>
        </p:nvSpPr>
        <p:spPr bwMode="auto">
          <a:xfrm>
            <a:off x="6951663" y="2224088"/>
            <a:ext cx="123825" cy="134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23" name="Line 15"/>
          <p:cNvSpPr>
            <a:spLocks noChangeShapeType="1"/>
          </p:cNvSpPr>
          <p:nvPr/>
        </p:nvSpPr>
        <p:spPr bwMode="auto">
          <a:xfrm flipV="1">
            <a:off x="7011988" y="2925763"/>
            <a:ext cx="177800" cy="2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24" name="Line 16"/>
          <p:cNvSpPr>
            <a:spLocks noChangeShapeType="1"/>
          </p:cNvSpPr>
          <p:nvPr/>
        </p:nvSpPr>
        <p:spPr bwMode="auto">
          <a:xfrm flipV="1">
            <a:off x="6991350" y="3338513"/>
            <a:ext cx="88900" cy="93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25" name="Line 17"/>
          <p:cNvSpPr>
            <a:spLocks noChangeShapeType="1"/>
          </p:cNvSpPr>
          <p:nvPr/>
        </p:nvSpPr>
        <p:spPr bwMode="auto">
          <a:xfrm rot="19200000" flipV="1">
            <a:off x="325438" y="1887538"/>
            <a:ext cx="322262" cy="1095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26" name="Line 18"/>
          <p:cNvSpPr>
            <a:spLocks noChangeShapeType="1"/>
          </p:cNvSpPr>
          <p:nvPr/>
        </p:nvSpPr>
        <p:spPr bwMode="auto">
          <a:xfrm rot="19200000" flipH="1">
            <a:off x="485775" y="2014538"/>
            <a:ext cx="285750" cy="9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27" name="Object 19"/>
          <p:cNvGraphicFramePr>
            <a:graphicFrameLocks noChangeAspect="1"/>
          </p:cNvGraphicFramePr>
          <p:nvPr/>
        </p:nvGraphicFramePr>
        <p:xfrm>
          <a:off x="679450" y="1784350"/>
          <a:ext cx="196850" cy="163513"/>
        </p:xfrm>
        <a:graphic>
          <a:graphicData uri="http://schemas.openxmlformats.org/presentationml/2006/ole">
            <mc:AlternateContent xmlns:mc="http://schemas.openxmlformats.org/markup-compatibility/2006">
              <mc:Choice xmlns:v="urn:schemas-microsoft-com:vml" Requires="v">
                <p:oleObj spid="_x0000_s18586" name="Equation" r:id="rId6" imgW="215640" imgH="177480" progId="Equation.3">
                  <p:embed/>
                </p:oleObj>
              </mc:Choice>
              <mc:Fallback>
                <p:oleObj name="Equation" r:id="rId6" imgW="215640" imgH="177480" progId="Equation.3">
                  <p:embed/>
                  <p:pic>
                    <p:nvPicPr>
                      <p:cNvPr id="43027"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450" y="1784350"/>
                        <a:ext cx="196850"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28" name="Object 20"/>
          <p:cNvGraphicFramePr>
            <a:graphicFrameLocks noChangeAspect="1"/>
          </p:cNvGraphicFramePr>
          <p:nvPr/>
        </p:nvGraphicFramePr>
        <p:xfrm>
          <a:off x="495300" y="1633538"/>
          <a:ext cx="187325" cy="161925"/>
        </p:xfrm>
        <a:graphic>
          <a:graphicData uri="http://schemas.openxmlformats.org/presentationml/2006/ole">
            <mc:AlternateContent xmlns:mc="http://schemas.openxmlformats.org/markup-compatibility/2006">
              <mc:Choice xmlns:v="urn:schemas-microsoft-com:vml" Requires="v">
                <p:oleObj spid="_x0000_s18587" name="Equation" r:id="rId8" imgW="203040" imgH="177480" progId="Equation.3">
                  <p:embed/>
                </p:oleObj>
              </mc:Choice>
              <mc:Fallback>
                <p:oleObj name="Equation" r:id="rId8" imgW="203040" imgH="177480" progId="Equation.3">
                  <p:embed/>
                  <p:pic>
                    <p:nvPicPr>
                      <p:cNvPr id="43028"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 y="1633538"/>
                        <a:ext cx="1873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29" name="Line 21"/>
          <p:cNvSpPr>
            <a:spLocks noChangeShapeType="1"/>
          </p:cNvSpPr>
          <p:nvPr/>
        </p:nvSpPr>
        <p:spPr bwMode="auto">
          <a:xfrm rot="19200000" flipH="1">
            <a:off x="554038" y="2724150"/>
            <a:ext cx="74612" cy="3032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30" name="Line 22"/>
          <p:cNvSpPr>
            <a:spLocks noChangeShapeType="1"/>
          </p:cNvSpPr>
          <p:nvPr/>
        </p:nvSpPr>
        <p:spPr bwMode="auto">
          <a:xfrm rot="19200000" flipV="1">
            <a:off x="373063" y="2795588"/>
            <a:ext cx="61912" cy="269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31" name="Object 23"/>
          <p:cNvGraphicFramePr>
            <a:graphicFrameLocks noChangeAspect="1"/>
          </p:cNvGraphicFramePr>
          <p:nvPr/>
        </p:nvGraphicFramePr>
        <p:xfrm>
          <a:off x="376238" y="3094038"/>
          <a:ext cx="196850" cy="163512"/>
        </p:xfrm>
        <a:graphic>
          <a:graphicData uri="http://schemas.openxmlformats.org/presentationml/2006/ole">
            <mc:AlternateContent xmlns:mc="http://schemas.openxmlformats.org/markup-compatibility/2006">
              <mc:Choice xmlns:v="urn:schemas-microsoft-com:vml" Requires="v">
                <p:oleObj spid="_x0000_s18588" name="Equation" r:id="rId10" imgW="215640" imgH="177480" progId="Equation.3">
                  <p:embed/>
                </p:oleObj>
              </mc:Choice>
              <mc:Fallback>
                <p:oleObj name="Equation" r:id="rId10" imgW="215640" imgH="177480" progId="Equation.3">
                  <p:embed/>
                  <p:pic>
                    <p:nvPicPr>
                      <p:cNvPr id="43031"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238" y="3094038"/>
                        <a:ext cx="196850" cy="16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32" name="Object 24"/>
          <p:cNvGraphicFramePr>
            <a:graphicFrameLocks noChangeAspect="1"/>
          </p:cNvGraphicFramePr>
          <p:nvPr/>
        </p:nvGraphicFramePr>
        <p:xfrm>
          <a:off x="650875" y="2970213"/>
          <a:ext cx="117475" cy="161925"/>
        </p:xfrm>
        <a:graphic>
          <a:graphicData uri="http://schemas.openxmlformats.org/presentationml/2006/ole">
            <mc:AlternateContent xmlns:mc="http://schemas.openxmlformats.org/markup-compatibility/2006">
              <mc:Choice xmlns:v="urn:schemas-microsoft-com:vml" Requires="v">
                <p:oleObj spid="_x0000_s18589" name="Equation" r:id="rId12" imgW="126720" imgH="177480" progId="Equation.3">
                  <p:embed/>
                </p:oleObj>
              </mc:Choice>
              <mc:Fallback>
                <p:oleObj name="Equation" r:id="rId12" imgW="126720" imgH="177480" progId="Equation.3">
                  <p:embed/>
                  <p:pic>
                    <p:nvPicPr>
                      <p:cNvPr id="43032" name="Object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875" y="2970213"/>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33" name="Line 25"/>
          <p:cNvSpPr>
            <a:spLocks noChangeShapeType="1"/>
          </p:cNvSpPr>
          <p:nvPr/>
        </p:nvSpPr>
        <p:spPr bwMode="auto">
          <a:xfrm rot="19200000" flipV="1">
            <a:off x="1054100" y="763588"/>
            <a:ext cx="322263" cy="1095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34" name="Line 26"/>
          <p:cNvSpPr>
            <a:spLocks noChangeShapeType="1"/>
          </p:cNvSpPr>
          <p:nvPr/>
        </p:nvSpPr>
        <p:spPr bwMode="auto">
          <a:xfrm rot="19200000" flipH="1">
            <a:off x="1214438" y="890588"/>
            <a:ext cx="285750" cy="9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35" name="Object 27"/>
          <p:cNvGraphicFramePr>
            <a:graphicFrameLocks noChangeAspect="1"/>
          </p:cNvGraphicFramePr>
          <p:nvPr/>
        </p:nvGraphicFramePr>
        <p:xfrm>
          <a:off x="1412875" y="665163"/>
          <a:ext cx="185738" cy="152400"/>
        </p:xfrm>
        <a:graphic>
          <a:graphicData uri="http://schemas.openxmlformats.org/presentationml/2006/ole">
            <mc:AlternateContent xmlns:mc="http://schemas.openxmlformats.org/markup-compatibility/2006">
              <mc:Choice xmlns:v="urn:schemas-microsoft-com:vml" Requires="v">
                <p:oleObj spid="_x0000_s18590" name="Equation" r:id="rId14" imgW="203040" imgH="164880" progId="Equation.3">
                  <p:embed/>
                </p:oleObj>
              </mc:Choice>
              <mc:Fallback>
                <p:oleObj name="Equation" r:id="rId14" imgW="203040" imgH="164880" progId="Equation.3">
                  <p:embed/>
                  <p:pic>
                    <p:nvPicPr>
                      <p:cNvPr id="43035"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12875" y="665163"/>
                        <a:ext cx="185738"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36" name="Object 28"/>
          <p:cNvGraphicFramePr>
            <a:graphicFrameLocks noChangeAspect="1"/>
          </p:cNvGraphicFramePr>
          <p:nvPr/>
        </p:nvGraphicFramePr>
        <p:xfrm>
          <a:off x="1258888" y="514350"/>
          <a:ext cx="115887" cy="150813"/>
        </p:xfrm>
        <a:graphic>
          <a:graphicData uri="http://schemas.openxmlformats.org/presentationml/2006/ole">
            <mc:AlternateContent xmlns:mc="http://schemas.openxmlformats.org/markup-compatibility/2006">
              <mc:Choice xmlns:v="urn:schemas-microsoft-com:vml" Requires="v">
                <p:oleObj spid="_x0000_s18591" name="Equation" r:id="rId16" imgW="126720" imgH="164880" progId="Equation.3">
                  <p:embed/>
                </p:oleObj>
              </mc:Choice>
              <mc:Fallback>
                <p:oleObj name="Equation" r:id="rId16" imgW="126720" imgH="164880" progId="Equation.3">
                  <p:embed/>
                  <p:pic>
                    <p:nvPicPr>
                      <p:cNvPr id="43036" name="Object 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58888" y="514350"/>
                        <a:ext cx="115887" cy="15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37" name="Line 29"/>
          <p:cNvSpPr>
            <a:spLocks noChangeShapeType="1"/>
          </p:cNvSpPr>
          <p:nvPr/>
        </p:nvSpPr>
        <p:spPr bwMode="auto">
          <a:xfrm rot="19200000">
            <a:off x="2100263" y="1331913"/>
            <a:ext cx="276225"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38" name="Line 30"/>
          <p:cNvSpPr>
            <a:spLocks noChangeShapeType="1"/>
          </p:cNvSpPr>
          <p:nvPr/>
        </p:nvSpPr>
        <p:spPr bwMode="auto">
          <a:xfrm rot="19200000" flipH="1" flipV="1">
            <a:off x="2103438" y="1576388"/>
            <a:ext cx="223837" cy="234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39" name="Object 31"/>
          <p:cNvGraphicFramePr>
            <a:graphicFrameLocks noChangeAspect="1"/>
          </p:cNvGraphicFramePr>
          <p:nvPr/>
        </p:nvGraphicFramePr>
        <p:xfrm>
          <a:off x="2438400" y="1651000"/>
          <a:ext cx="115888" cy="163513"/>
        </p:xfrm>
        <a:graphic>
          <a:graphicData uri="http://schemas.openxmlformats.org/presentationml/2006/ole">
            <mc:AlternateContent xmlns:mc="http://schemas.openxmlformats.org/markup-compatibility/2006">
              <mc:Choice xmlns:v="urn:schemas-microsoft-com:vml" Requires="v">
                <p:oleObj spid="_x0000_s18592" name="Equation" r:id="rId18" imgW="126720" imgH="177480" progId="Equation.3">
                  <p:embed/>
                </p:oleObj>
              </mc:Choice>
              <mc:Fallback>
                <p:oleObj name="Equation" r:id="rId18" imgW="126720" imgH="177480" progId="Equation.3">
                  <p:embed/>
                  <p:pic>
                    <p:nvPicPr>
                      <p:cNvPr id="43039" name="Object 3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38400" y="1651000"/>
                        <a:ext cx="115888"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40" name="Object 32"/>
          <p:cNvGraphicFramePr>
            <a:graphicFrameLocks noChangeAspect="1"/>
          </p:cNvGraphicFramePr>
          <p:nvPr/>
        </p:nvGraphicFramePr>
        <p:xfrm>
          <a:off x="2478088" y="1433513"/>
          <a:ext cx="115887" cy="161925"/>
        </p:xfrm>
        <a:graphic>
          <a:graphicData uri="http://schemas.openxmlformats.org/presentationml/2006/ole">
            <mc:AlternateContent xmlns:mc="http://schemas.openxmlformats.org/markup-compatibility/2006">
              <mc:Choice xmlns:v="urn:schemas-microsoft-com:vml" Requires="v">
                <p:oleObj spid="_x0000_s18593" name="Equation" r:id="rId20" imgW="126720" imgH="177480" progId="Equation.3">
                  <p:embed/>
                </p:oleObj>
              </mc:Choice>
              <mc:Fallback>
                <p:oleObj name="Equation" r:id="rId20" imgW="126720" imgH="177480" progId="Equation.3">
                  <p:embed/>
                  <p:pic>
                    <p:nvPicPr>
                      <p:cNvPr id="43040" name="Object 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78088" y="1433513"/>
                        <a:ext cx="115887"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41" name="Line 33"/>
          <p:cNvSpPr>
            <a:spLocks noChangeShapeType="1"/>
          </p:cNvSpPr>
          <p:nvPr/>
        </p:nvSpPr>
        <p:spPr bwMode="auto">
          <a:xfrm rot="19200000">
            <a:off x="1560513" y="1835150"/>
            <a:ext cx="33337" cy="295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42" name="Line 34"/>
          <p:cNvSpPr>
            <a:spLocks noChangeShapeType="1"/>
          </p:cNvSpPr>
          <p:nvPr/>
        </p:nvSpPr>
        <p:spPr bwMode="auto">
          <a:xfrm rot="19200000" flipH="1" flipV="1">
            <a:off x="1403350" y="2001838"/>
            <a:ext cx="38100" cy="285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43" name="Object 35"/>
          <p:cNvGraphicFramePr>
            <a:graphicFrameLocks noChangeAspect="1"/>
          </p:cNvGraphicFramePr>
          <p:nvPr/>
        </p:nvGraphicFramePr>
        <p:xfrm>
          <a:off x="1528763" y="2222500"/>
          <a:ext cx="115887" cy="163513"/>
        </p:xfrm>
        <a:graphic>
          <a:graphicData uri="http://schemas.openxmlformats.org/presentationml/2006/ole">
            <mc:AlternateContent xmlns:mc="http://schemas.openxmlformats.org/markup-compatibility/2006">
              <mc:Choice xmlns:v="urn:schemas-microsoft-com:vml" Requires="v">
                <p:oleObj spid="_x0000_s18594" name="Equation" r:id="rId22" imgW="126720" imgH="177480" progId="Equation.3">
                  <p:embed/>
                </p:oleObj>
              </mc:Choice>
              <mc:Fallback>
                <p:oleObj name="Equation" r:id="rId22" imgW="126720" imgH="177480" progId="Equation.3">
                  <p:embed/>
                  <p:pic>
                    <p:nvPicPr>
                      <p:cNvPr id="43043" name="Object 3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8763" y="2222500"/>
                        <a:ext cx="115887"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44" name="Object 36"/>
          <p:cNvGraphicFramePr>
            <a:graphicFrameLocks noChangeAspect="1"/>
          </p:cNvGraphicFramePr>
          <p:nvPr/>
        </p:nvGraphicFramePr>
        <p:xfrm>
          <a:off x="1682750" y="2062163"/>
          <a:ext cx="115888" cy="161925"/>
        </p:xfrm>
        <a:graphic>
          <a:graphicData uri="http://schemas.openxmlformats.org/presentationml/2006/ole">
            <mc:AlternateContent xmlns:mc="http://schemas.openxmlformats.org/markup-compatibility/2006">
              <mc:Choice xmlns:v="urn:schemas-microsoft-com:vml" Requires="v">
                <p:oleObj spid="_x0000_s18595" name="Equation" r:id="rId24" imgW="126720" imgH="177480" progId="Equation.3">
                  <p:embed/>
                </p:oleObj>
              </mc:Choice>
              <mc:Fallback>
                <p:oleObj name="Equation" r:id="rId24" imgW="126720" imgH="177480" progId="Equation.3">
                  <p:embed/>
                  <p:pic>
                    <p:nvPicPr>
                      <p:cNvPr id="43044" name="Object 3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82750" y="2062163"/>
                        <a:ext cx="115888"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45" name="Line 37"/>
          <p:cNvSpPr>
            <a:spLocks noChangeShapeType="1"/>
          </p:cNvSpPr>
          <p:nvPr/>
        </p:nvSpPr>
        <p:spPr bwMode="auto">
          <a:xfrm rot="19200000" flipV="1">
            <a:off x="1127125" y="3021013"/>
            <a:ext cx="319088" cy="492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46" name="Line 38"/>
          <p:cNvSpPr>
            <a:spLocks noChangeShapeType="1"/>
          </p:cNvSpPr>
          <p:nvPr/>
        </p:nvSpPr>
        <p:spPr bwMode="auto">
          <a:xfrm rot="19200000" flipH="1">
            <a:off x="1320800" y="3187700"/>
            <a:ext cx="265113" cy="53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47" name="Object 39"/>
          <p:cNvGraphicFramePr>
            <a:graphicFrameLocks noChangeAspect="1"/>
          </p:cNvGraphicFramePr>
          <p:nvPr/>
        </p:nvGraphicFramePr>
        <p:xfrm>
          <a:off x="1508125" y="2955925"/>
          <a:ext cx="185738" cy="163513"/>
        </p:xfrm>
        <a:graphic>
          <a:graphicData uri="http://schemas.openxmlformats.org/presentationml/2006/ole">
            <mc:AlternateContent xmlns:mc="http://schemas.openxmlformats.org/markup-compatibility/2006">
              <mc:Choice xmlns:v="urn:schemas-microsoft-com:vml" Requires="v">
                <p:oleObj spid="_x0000_s18596" name="Equation" r:id="rId26" imgW="203040" imgH="177480" progId="Equation.3">
                  <p:embed/>
                </p:oleObj>
              </mc:Choice>
              <mc:Fallback>
                <p:oleObj name="Equation" r:id="rId26" imgW="203040" imgH="177480" progId="Equation.3">
                  <p:embed/>
                  <p:pic>
                    <p:nvPicPr>
                      <p:cNvPr id="43047" name="Object 3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08125" y="2955925"/>
                        <a:ext cx="185738"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48" name="Object 40"/>
          <p:cNvGraphicFramePr>
            <a:graphicFrameLocks noChangeAspect="1"/>
          </p:cNvGraphicFramePr>
          <p:nvPr/>
        </p:nvGraphicFramePr>
        <p:xfrm>
          <a:off x="1382713" y="2795588"/>
          <a:ext cx="117475" cy="161925"/>
        </p:xfrm>
        <a:graphic>
          <a:graphicData uri="http://schemas.openxmlformats.org/presentationml/2006/ole">
            <mc:AlternateContent xmlns:mc="http://schemas.openxmlformats.org/markup-compatibility/2006">
              <mc:Choice xmlns:v="urn:schemas-microsoft-com:vml" Requires="v">
                <p:oleObj spid="_x0000_s18597" name="Equation" r:id="rId28" imgW="126720" imgH="177480" progId="Equation.3">
                  <p:embed/>
                </p:oleObj>
              </mc:Choice>
              <mc:Fallback>
                <p:oleObj name="Equation" r:id="rId28" imgW="126720" imgH="177480" progId="Equation.3">
                  <p:embed/>
                  <p:pic>
                    <p:nvPicPr>
                      <p:cNvPr id="43048" name="Object 4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82713" y="2795588"/>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49" name="Line 41"/>
          <p:cNvSpPr>
            <a:spLocks noChangeShapeType="1"/>
          </p:cNvSpPr>
          <p:nvPr/>
        </p:nvSpPr>
        <p:spPr bwMode="auto">
          <a:xfrm rot="19200000">
            <a:off x="2151063" y="3484563"/>
            <a:ext cx="334962" cy="292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50" name="Line 42"/>
          <p:cNvSpPr>
            <a:spLocks noChangeShapeType="1"/>
          </p:cNvSpPr>
          <p:nvPr/>
        </p:nvSpPr>
        <p:spPr bwMode="auto">
          <a:xfrm rot="19200000" flipH="1" flipV="1">
            <a:off x="2144713" y="3713163"/>
            <a:ext cx="317500" cy="271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51" name="Object 43"/>
          <p:cNvGraphicFramePr>
            <a:graphicFrameLocks noChangeAspect="1"/>
          </p:cNvGraphicFramePr>
          <p:nvPr/>
        </p:nvGraphicFramePr>
        <p:xfrm>
          <a:off x="2522538" y="3775075"/>
          <a:ext cx="196850" cy="163513"/>
        </p:xfrm>
        <a:graphic>
          <a:graphicData uri="http://schemas.openxmlformats.org/presentationml/2006/ole">
            <mc:AlternateContent xmlns:mc="http://schemas.openxmlformats.org/markup-compatibility/2006">
              <mc:Choice xmlns:v="urn:schemas-microsoft-com:vml" Requires="v">
                <p:oleObj spid="_x0000_s18598" name="Equation" r:id="rId30" imgW="215640" imgH="177480" progId="Equation.3">
                  <p:embed/>
                </p:oleObj>
              </mc:Choice>
              <mc:Fallback>
                <p:oleObj name="Equation" r:id="rId30" imgW="215640" imgH="177480" progId="Equation.3">
                  <p:embed/>
                  <p:pic>
                    <p:nvPicPr>
                      <p:cNvPr id="43051" name="Object 4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22538" y="3775075"/>
                        <a:ext cx="196850"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52" name="Object 44"/>
          <p:cNvGraphicFramePr>
            <a:graphicFrameLocks noChangeAspect="1"/>
          </p:cNvGraphicFramePr>
          <p:nvPr/>
        </p:nvGraphicFramePr>
        <p:xfrm>
          <a:off x="2544763" y="3562350"/>
          <a:ext cx="117475" cy="161925"/>
        </p:xfrm>
        <a:graphic>
          <a:graphicData uri="http://schemas.openxmlformats.org/presentationml/2006/ole">
            <mc:AlternateContent xmlns:mc="http://schemas.openxmlformats.org/markup-compatibility/2006">
              <mc:Choice xmlns:v="urn:schemas-microsoft-com:vml" Requires="v">
                <p:oleObj spid="_x0000_s18599" name="Equation" r:id="rId32" imgW="126720" imgH="177480" progId="Equation.3">
                  <p:embed/>
                </p:oleObj>
              </mc:Choice>
              <mc:Fallback>
                <p:oleObj name="Equation" r:id="rId32" imgW="126720" imgH="177480" progId="Equation.3">
                  <p:embed/>
                  <p:pic>
                    <p:nvPicPr>
                      <p:cNvPr id="43052" name="Object 4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544763" y="3562350"/>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53" name="Line 45"/>
          <p:cNvSpPr>
            <a:spLocks noChangeShapeType="1"/>
          </p:cNvSpPr>
          <p:nvPr/>
        </p:nvSpPr>
        <p:spPr bwMode="auto">
          <a:xfrm rot="19200000">
            <a:off x="2846388" y="2895600"/>
            <a:ext cx="79375" cy="327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54" name="Line 46"/>
          <p:cNvSpPr>
            <a:spLocks noChangeShapeType="1"/>
          </p:cNvSpPr>
          <p:nvPr/>
        </p:nvSpPr>
        <p:spPr bwMode="auto">
          <a:xfrm rot="19200000" flipH="1" flipV="1">
            <a:off x="2701925" y="3094038"/>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55" name="Object 47"/>
          <p:cNvGraphicFramePr>
            <a:graphicFrameLocks noChangeAspect="1"/>
          </p:cNvGraphicFramePr>
          <p:nvPr/>
        </p:nvGraphicFramePr>
        <p:xfrm>
          <a:off x="2881313" y="3308350"/>
          <a:ext cx="184150" cy="163513"/>
        </p:xfrm>
        <a:graphic>
          <a:graphicData uri="http://schemas.openxmlformats.org/presentationml/2006/ole">
            <mc:AlternateContent xmlns:mc="http://schemas.openxmlformats.org/markup-compatibility/2006">
              <mc:Choice xmlns:v="urn:schemas-microsoft-com:vml" Requires="v">
                <p:oleObj spid="_x0000_s18600" name="Equation" r:id="rId34" imgW="203040" imgH="177480" progId="Equation.3">
                  <p:embed/>
                </p:oleObj>
              </mc:Choice>
              <mc:Fallback>
                <p:oleObj name="Equation" r:id="rId34" imgW="203040" imgH="177480" progId="Equation.3">
                  <p:embed/>
                  <p:pic>
                    <p:nvPicPr>
                      <p:cNvPr id="43055" name="Object 4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81313" y="3308350"/>
                        <a:ext cx="184150"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56" name="Object 48"/>
          <p:cNvGraphicFramePr>
            <a:graphicFrameLocks noChangeAspect="1"/>
          </p:cNvGraphicFramePr>
          <p:nvPr/>
        </p:nvGraphicFramePr>
        <p:xfrm>
          <a:off x="3030538" y="3119438"/>
          <a:ext cx="117475" cy="161925"/>
        </p:xfrm>
        <a:graphic>
          <a:graphicData uri="http://schemas.openxmlformats.org/presentationml/2006/ole">
            <mc:AlternateContent xmlns:mc="http://schemas.openxmlformats.org/markup-compatibility/2006">
              <mc:Choice xmlns:v="urn:schemas-microsoft-com:vml" Requires="v">
                <p:oleObj spid="_x0000_s18601" name="Equation" r:id="rId36" imgW="126720" imgH="177480" progId="Equation.3">
                  <p:embed/>
                </p:oleObj>
              </mc:Choice>
              <mc:Fallback>
                <p:oleObj name="Equation" r:id="rId36" imgW="126720" imgH="177480" progId="Equation.3">
                  <p:embed/>
                  <p:pic>
                    <p:nvPicPr>
                      <p:cNvPr id="43056" name="Object 4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030538" y="3119438"/>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57" name="Line 49"/>
          <p:cNvSpPr>
            <a:spLocks noChangeShapeType="1"/>
          </p:cNvSpPr>
          <p:nvPr/>
        </p:nvSpPr>
        <p:spPr bwMode="auto">
          <a:xfrm rot="19200000">
            <a:off x="2527300" y="1955800"/>
            <a:ext cx="346075" cy="85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58" name="Line 50"/>
          <p:cNvSpPr>
            <a:spLocks noChangeShapeType="1"/>
          </p:cNvSpPr>
          <p:nvPr/>
        </p:nvSpPr>
        <p:spPr bwMode="auto">
          <a:xfrm rot="19200000" flipH="1" flipV="1">
            <a:off x="2668588" y="2166938"/>
            <a:ext cx="311150" cy="65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59" name="Object 51"/>
          <p:cNvGraphicFramePr>
            <a:graphicFrameLocks noChangeAspect="1"/>
          </p:cNvGraphicFramePr>
          <p:nvPr/>
        </p:nvGraphicFramePr>
        <p:xfrm>
          <a:off x="2995613" y="2008188"/>
          <a:ext cx="115887" cy="152400"/>
        </p:xfrm>
        <a:graphic>
          <a:graphicData uri="http://schemas.openxmlformats.org/presentationml/2006/ole">
            <mc:AlternateContent xmlns:mc="http://schemas.openxmlformats.org/markup-compatibility/2006">
              <mc:Choice xmlns:v="urn:schemas-microsoft-com:vml" Requires="v">
                <p:oleObj spid="_x0000_s18602" name="Equation" r:id="rId38" imgW="126720" imgH="164880" progId="Equation.3">
                  <p:embed/>
                </p:oleObj>
              </mc:Choice>
              <mc:Fallback>
                <p:oleObj name="Equation" r:id="rId38" imgW="126720" imgH="164880" progId="Equation.3">
                  <p:embed/>
                  <p:pic>
                    <p:nvPicPr>
                      <p:cNvPr id="43059" name="Object 5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995613" y="2008188"/>
                        <a:ext cx="115887"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60" name="Object 52"/>
          <p:cNvGraphicFramePr>
            <a:graphicFrameLocks noChangeAspect="1"/>
          </p:cNvGraphicFramePr>
          <p:nvPr/>
        </p:nvGraphicFramePr>
        <p:xfrm>
          <a:off x="2882900" y="1814513"/>
          <a:ext cx="117475" cy="161925"/>
        </p:xfrm>
        <a:graphic>
          <a:graphicData uri="http://schemas.openxmlformats.org/presentationml/2006/ole">
            <mc:AlternateContent xmlns:mc="http://schemas.openxmlformats.org/markup-compatibility/2006">
              <mc:Choice xmlns:v="urn:schemas-microsoft-com:vml" Requires="v">
                <p:oleObj spid="_x0000_s18603" name="Equation" r:id="rId40" imgW="126720" imgH="177480" progId="Equation.3">
                  <p:embed/>
                </p:oleObj>
              </mc:Choice>
              <mc:Fallback>
                <p:oleObj name="Equation" r:id="rId40" imgW="126720" imgH="177480" progId="Equation.3">
                  <p:embed/>
                  <p:pic>
                    <p:nvPicPr>
                      <p:cNvPr id="43060" name="Object 5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882900" y="1814513"/>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61" name="Line 53"/>
          <p:cNvSpPr>
            <a:spLocks noChangeShapeType="1"/>
          </p:cNvSpPr>
          <p:nvPr/>
        </p:nvSpPr>
        <p:spPr bwMode="auto">
          <a:xfrm rot="19200000">
            <a:off x="3074988" y="63500"/>
            <a:ext cx="350837" cy="293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62" name="Line 54"/>
          <p:cNvSpPr>
            <a:spLocks noChangeShapeType="1"/>
          </p:cNvSpPr>
          <p:nvPr/>
        </p:nvSpPr>
        <p:spPr bwMode="auto">
          <a:xfrm rot="19200000" flipH="1" flipV="1">
            <a:off x="3078163" y="312738"/>
            <a:ext cx="314325" cy="261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63" name="Object 55"/>
          <p:cNvGraphicFramePr>
            <a:graphicFrameLocks noChangeAspect="1"/>
          </p:cNvGraphicFramePr>
          <p:nvPr/>
        </p:nvGraphicFramePr>
        <p:xfrm>
          <a:off x="3489325" y="360363"/>
          <a:ext cx="185738" cy="152400"/>
        </p:xfrm>
        <a:graphic>
          <a:graphicData uri="http://schemas.openxmlformats.org/presentationml/2006/ole">
            <mc:AlternateContent xmlns:mc="http://schemas.openxmlformats.org/markup-compatibility/2006">
              <mc:Choice xmlns:v="urn:schemas-microsoft-com:vml" Requires="v">
                <p:oleObj spid="_x0000_s18604" name="Equation" r:id="rId42" imgW="203040" imgH="164880" progId="Equation.3">
                  <p:embed/>
                </p:oleObj>
              </mc:Choice>
              <mc:Fallback>
                <p:oleObj name="Equation" r:id="rId42" imgW="203040" imgH="164880" progId="Equation.3">
                  <p:embed/>
                  <p:pic>
                    <p:nvPicPr>
                      <p:cNvPr id="43063" name="Object 5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489325" y="360363"/>
                        <a:ext cx="185738"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64" name="Object 56"/>
          <p:cNvGraphicFramePr>
            <a:graphicFrameLocks noChangeAspect="1"/>
          </p:cNvGraphicFramePr>
          <p:nvPr/>
        </p:nvGraphicFramePr>
        <p:xfrm>
          <a:off x="3516313" y="138113"/>
          <a:ext cx="115887" cy="161925"/>
        </p:xfrm>
        <a:graphic>
          <a:graphicData uri="http://schemas.openxmlformats.org/presentationml/2006/ole">
            <mc:AlternateContent xmlns:mc="http://schemas.openxmlformats.org/markup-compatibility/2006">
              <mc:Choice xmlns:v="urn:schemas-microsoft-com:vml" Requires="v">
                <p:oleObj spid="_x0000_s18605" name="Equation" r:id="rId44" imgW="126720" imgH="177480" progId="Equation.3">
                  <p:embed/>
                </p:oleObj>
              </mc:Choice>
              <mc:Fallback>
                <p:oleObj name="Equation" r:id="rId44" imgW="126720" imgH="177480" progId="Equation.3">
                  <p:embed/>
                  <p:pic>
                    <p:nvPicPr>
                      <p:cNvPr id="43064" name="Object 5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516313" y="138113"/>
                        <a:ext cx="115887"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65" name="Line 57"/>
          <p:cNvSpPr>
            <a:spLocks noChangeShapeType="1"/>
          </p:cNvSpPr>
          <p:nvPr/>
        </p:nvSpPr>
        <p:spPr bwMode="auto">
          <a:xfrm rot="19200000" flipV="1">
            <a:off x="3986213" y="950913"/>
            <a:ext cx="314325" cy="30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66" name="Line 58"/>
          <p:cNvSpPr>
            <a:spLocks noChangeShapeType="1"/>
          </p:cNvSpPr>
          <p:nvPr/>
        </p:nvSpPr>
        <p:spPr bwMode="auto">
          <a:xfrm rot="19200000" flipH="1">
            <a:off x="4143375" y="1106488"/>
            <a:ext cx="274638" cy="39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67" name="Object 59"/>
          <p:cNvGraphicFramePr>
            <a:graphicFrameLocks noChangeAspect="1"/>
          </p:cNvGraphicFramePr>
          <p:nvPr/>
        </p:nvGraphicFramePr>
        <p:xfrm>
          <a:off x="4386263" y="874713"/>
          <a:ext cx="115887" cy="163512"/>
        </p:xfrm>
        <a:graphic>
          <a:graphicData uri="http://schemas.openxmlformats.org/presentationml/2006/ole">
            <mc:AlternateContent xmlns:mc="http://schemas.openxmlformats.org/markup-compatibility/2006">
              <mc:Choice xmlns:v="urn:schemas-microsoft-com:vml" Requires="v">
                <p:oleObj spid="_x0000_s18606" name="Equation" r:id="rId46" imgW="126720" imgH="177480" progId="Equation.3">
                  <p:embed/>
                </p:oleObj>
              </mc:Choice>
              <mc:Fallback>
                <p:oleObj name="Equation" r:id="rId46" imgW="126720" imgH="177480" progId="Equation.3">
                  <p:embed/>
                  <p:pic>
                    <p:nvPicPr>
                      <p:cNvPr id="43067" name="Object 59"/>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386263" y="874713"/>
                        <a:ext cx="115887" cy="16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68" name="Object 60"/>
          <p:cNvGraphicFramePr>
            <a:graphicFrameLocks noChangeAspect="1"/>
          </p:cNvGraphicFramePr>
          <p:nvPr/>
        </p:nvGraphicFramePr>
        <p:xfrm>
          <a:off x="4244975" y="704850"/>
          <a:ext cx="115888" cy="161925"/>
        </p:xfrm>
        <a:graphic>
          <a:graphicData uri="http://schemas.openxmlformats.org/presentationml/2006/ole">
            <mc:AlternateContent xmlns:mc="http://schemas.openxmlformats.org/markup-compatibility/2006">
              <mc:Choice xmlns:v="urn:schemas-microsoft-com:vml" Requires="v">
                <p:oleObj spid="_x0000_s18607" name="Equation" r:id="rId48" imgW="126720" imgH="177480" progId="Equation.3">
                  <p:embed/>
                </p:oleObj>
              </mc:Choice>
              <mc:Fallback>
                <p:oleObj name="Equation" r:id="rId48" imgW="126720" imgH="177480" progId="Equation.3">
                  <p:embed/>
                  <p:pic>
                    <p:nvPicPr>
                      <p:cNvPr id="43068" name="Object 6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244975" y="704850"/>
                        <a:ext cx="115888"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69" name="Line 61"/>
          <p:cNvSpPr>
            <a:spLocks noChangeShapeType="1"/>
          </p:cNvSpPr>
          <p:nvPr/>
        </p:nvSpPr>
        <p:spPr bwMode="auto">
          <a:xfrm rot="19200000">
            <a:off x="4391025" y="1757363"/>
            <a:ext cx="201613" cy="311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70" name="Line 62"/>
          <p:cNvSpPr>
            <a:spLocks noChangeShapeType="1"/>
          </p:cNvSpPr>
          <p:nvPr/>
        </p:nvSpPr>
        <p:spPr bwMode="auto">
          <a:xfrm rot="19200000" flipH="1" flipV="1">
            <a:off x="4287838" y="1990725"/>
            <a:ext cx="174625" cy="292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71" name="Object 63"/>
          <p:cNvGraphicFramePr>
            <a:graphicFrameLocks noChangeAspect="1"/>
          </p:cNvGraphicFramePr>
          <p:nvPr/>
        </p:nvGraphicFramePr>
        <p:xfrm>
          <a:off x="4581525" y="2151063"/>
          <a:ext cx="115888" cy="163512"/>
        </p:xfrm>
        <a:graphic>
          <a:graphicData uri="http://schemas.openxmlformats.org/presentationml/2006/ole">
            <mc:AlternateContent xmlns:mc="http://schemas.openxmlformats.org/markup-compatibility/2006">
              <mc:Choice xmlns:v="urn:schemas-microsoft-com:vml" Requires="v">
                <p:oleObj spid="_x0000_s18608" name="Equation" r:id="rId50" imgW="126720" imgH="177480" progId="Equation.3">
                  <p:embed/>
                </p:oleObj>
              </mc:Choice>
              <mc:Fallback>
                <p:oleObj name="Equation" r:id="rId50" imgW="126720" imgH="177480" progId="Equation.3">
                  <p:embed/>
                  <p:pic>
                    <p:nvPicPr>
                      <p:cNvPr id="43071" name="Object 63"/>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4581525" y="2151063"/>
                        <a:ext cx="115888" cy="16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72" name="Object 64"/>
          <p:cNvGraphicFramePr>
            <a:graphicFrameLocks noChangeAspect="1"/>
          </p:cNvGraphicFramePr>
          <p:nvPr/>
        </p:nvGraphicFramePr>
        <p:xfrm>
          <a:off x="4711700" y="1900238"/>
          <a:ext cx="117475" cy="161925"/>
        </p:xfrm>
        <a:graphic>
          <a:graphicData uri="http://schemas.openxmlformats.org/presentationml/2006/ole">
            <mc:AlternateContent xmlns:mc="http://schemas.openxmlformats.org/markup-compatibility/2006">
              <mc:Choice xmlns:v="urn:schemas-microsoft-com:vml" Requires="v">
                <p:oleObj spid="_x0000_s18609" name="Equation" r:id="rId52" imgW="126720" imgH="177480" progId="Equation.3">
                  <p:embed/>
                </p:oleObj>
              </mc:Choice>
              <mc:Fallback>
                <p:oleObj name="Equation" r:id="rId52" imgW="126720" imgH="177480" progId="Equation.3">
                  <p:embed/>
                  <p:pic>
                    <p:nvPicPr>
                      <p:cNvPr id="43072" name="Object 64"/>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711700" y="1900238"/>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73" name="Line 65"/>
          <p:cNvSpPr>
            <a:spLocks noChangeShapeType="1"/>
          </p:cNvSpPr>
          <p:nvPr/>
        </p:nvSpPr>
        <p:spPr bwMode="auto">
          <a:xfrm rot="19200000">
            <a:off x="4456113" y="2986088"/>
            <a:ext cx="304800" cy="19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74" name="Line 66"/>
          <p:cNvSpPr>
            <a:spLocks noChangeShapeType="1"/>
          </p:cNvSpPr>
          <p:nvPr/>
        </p:nvSpPr>
        <p:spPr bwMode="auto">
          <a:xfrm rot="19200000" flipH="1" flipV="1">
            <a:off x="4538663" y="3176588"/>
            <a:ext cx="311150" cy="4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75" name="Object 67"/>
          <p:cNvGraphicFramePr>
            <a:graphicFrameLocks noChangeAspect="1"/>
          </p:cNvGraphicFramePr>
          <p:nvPr/>
        </p:nvGraphicFramePr>
        <p:xfrm>
          <a:off x="4822825" y="2965450"/>
          <a:ext cx="196850" cy="163513"/>
        </p:xfrm>
        <a:graphic>
          <a:graphicData uri="http://schemas.openxmlformats.org/presentationml/2006/ole">
            <mc:AlternateContent xmlns:mc="http://schemas.openxmlformats.org/markup-compatibility/2006">
              <mc:Choice xmlns:v="urn:schemas-microsoft-com:vml" Requires="v">
                <p:oleObj spid="_x0000_s18610" name="Equation" r:id="rId54" imgW="215640" imgH="177480" progId="Equation.3">
                  <p:embed/>
                </p:oleObj>
              </mc:Choice>
              <mc:Fallback>
                <p:oleObj name="Equation" r:id="rId54" imgW="215640" imgH="177480" progId="Equation.3">
                  <p:embed/>
                  <p:pic>
                    <p:nvPicPr>
                      <p:cNvPr id="43075" name="Object 67"/>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822825" y="2965450"/>
                        <a:ext cx="196850"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76" name="Object 68"/>
          <p:cNvGraphicFramePr>
            <a:graphicFrameLocks noChangeAspect="1"/>
          </p:cNvGraphicFramePr>
          <p:nvPr/>
        </p:nvGraphicFramePr>
        <p:xfrm>
          <a:off x="4740275" y="2800350"/>
          <a:ext cx="115888" cy="161925"/>
        </p:xfrm>
        <a:graphic>
          <a:graphicData uri="http://schemas.openxmlformats.org/presentationml/2006/ole">
            <mc:AlternateContent xmlns:mc="http://schemas.openxmlformats.org/markup-compatibility/2006">
              <mc:Choice xmlns:v="urn:schemas-microsoft-com:vml" Requires="v">
                <p:oleObj spid="_x0000_s18611" name="Equation" r:id="rId56" imgW="126720" imgH="177480" progId="Equation.3">
                  <p:embed/>
                </p:oleObj>
              </mc:Choice>
              <mc:Fallback>
                <p:oleObj name="Equation" r:id="rId56" imgW="126720" imgH="177480" progId="Equation.3">
                  <p:embed/>
                  <p:pic>
                    <p:nvPicPr>
                      <p:cNvPr id="43076" name="Object 6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4740275" y="2800350"/>
                        <a:ext cx="115888"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77" name="Line 69"/>
          <p:cNvSpPr>
            <a:spLocks noChangeShapeType="1"/>
          </p:cNvSpPr>
          <p:nvPr/>
        </p:nvSpPr>
        <p:spPr bwMode="auto">
          <a:xfrm rot="19200000">
            <a:off x="5233988" y="3143250"/>
            <a:ext cx="325437" cy="153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78" name="Line 70"/>
          <p:cNvSpPr>
            <a:spLocks noChangeShapeType="1"/>
          </p:cNvSpPr>
          <p:nvPr/>
        </p:nvSpPr>
        <p:spPr bwMode="auto">
          <a:xfrm rot="19200000" flipH="1" flipV="1">
            <a:off x="5287963" y="3363913"/>
            <a:ext cx="271462" cy="112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79" name="Object 71"/>
          <p:cNvGraphicFramePr>
            <a:graphicFrameLocks noChangeAspect="1"/>
          </p:cNvGraphicFramePr>
          <p:nvPr/>
        </p:nvGraphicFramePr>
        <p:xfrm>
          <a:off x="5586413" y="3305175"/>
          <a:ext cx="115887" cy="150813"/>
        </p:xfrm>
        <a:graphic>
          <a:graphicData uri="http://schemas.openxmlformats.org/presentationml/2006/ole">
            <mc:AlternateContent xmlns:mc="http://schemas.openxmlformats.org/markup-compatibility/2006">
              <mc:Choice xmlns:v="urn:schemas-microsoft-com:vml" Requires="v">
                <p:oleObj spid="_x0000_s18612" name="Equation" r:id="rId58" imgW="126720" imgH="164880" progId="Equation.3">
                  <p:embed/>
                </p:oleObj>
              </mc:Choice>
              <mc:Fallback>
                <p:oleObj name="Equation" r:id="rId58" imgW="126720" imgH="164880" progId="Equation.3">
                  <p:embed/>
                  <p:pic>
                    <p:nvPicPr>
                      <p:cNvPr id="43079" name="Object 71"/>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5586413" y="3305175"/>
                        <a:ext cx="115887" cy="15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80" name="Object 72"/>
          <p:cNvGraphicFramePr>
            <a:graphicFrameLocks noChangeAspect="1"/>
          </p:cNvGraphicFramePr>
          <p:nvPr/>
        </p:nvGraphicFramePr>
        <p:xfrm>
          <a:off x="5583238" y="3086100"/>
          <a:ext cx="117475" cy="161925"/>
        </p:xfrm>
        <a:graphic>
          <a:graphicData uri="http://schemas.openxmlformats.org/presentationml/2006/ole">
            <mc:AlternateContent xmlns:mc="http://schemas.openxmlformats.org/markup-compatibility/2006">
              <mc:Choice xmlns:v="urn:schemas-microsoft-com:vml" Requires="v">
                <p:oleObj spid="_x0000_s18613" name="Equation" r:id="rId60" imgW="126720" imgH="177480" progId="Equation.3">
                  <p:embed/>
                </p:oleObj>
              </mc:Choice>
              <mc:Fallback>
                <p:oleObj name="Equation" r:id="rId60" imgW="126720" imgH="177480" progId="Equation.3">
                  <p:embed/>
                  <p:pic>
                    <p:nvPicPr>
                      <p:cNvPr id="43080" name="Object 72"/>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583238" y="3086100"/>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81" name="Line 73"/>
          <p:cNvSpPr>
            <a:spLocks noChangeShapeType="1"/>
          </p:cNvSpPr>
          <p:nvPr/>
        </p:nvSpPr>
        <p:spPr bwMode="auto">
          <a:xfrm rot="19200000">
            <a:off x="4978400" y="3632200"/>
            <a:ext cx="246063"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82" name="Line 74"/>
          <p:cNvSpPr>
            <a:spLocks noChangeShapeType="1"/>
          </p:cNvSpPr>
          <p:nvPr/>
        </p:nvSpPr>
        <p:spPr bwMode="auto">
          <a:xfrm rot="19200000" flipH="1" flipV="1">
            <a:off x="4978400" y="3870325"/>
            <a:ext cx="209550" cy="184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83" name="Object 75"/>
          <p:cNvGraphicFramePr>
            <a:graphicFrameLocks noChangeAspect="1"/>
          </p:cNvGraphicFramePr>
          <p:nvPr/>
        </p:nvGraphicFramePr>
        <p:xfrm>
          <a:off x="5256213" y="3898900"/>
          <a:ext cx="185737" cy="163513"/>
        </p:xfrm>
        <a:graphic>
          <a:graphicData uri="http://schemas.openxmlformats.org/presentationml/2006/ole">
            <mc:AlternateContent xmlns:mc="http://schemas.openxmlformats.org/markup-compatibility/2006">
              <mc:Choice xmlns:v="urn:schemas-microsoft-com:vml" Requires="v">
                <p:oleObj spid="_x0000_s18614" name="Equation" r:id="rId62" imgW="203040" imgH="177480" progId="Equation.3">
                  <p:embed/>
                </p:oleObj>
              </mc:Choice>
              <mc:Fallback>
                <p:oleObj name="Equation" r:id="rId62" imgW="203040" imgH="177480" progId="Equation.3">
                  <p:embed/>
                  <p:pic>
                    <p:nvPicPr>
                      <p:cNvPr id="43083" name="Object 75"/>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256213" y="3898900"/>
                        <a:ext cx="185737"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84" name="Object 76"/>
          <p:cNvGraphicFramePr>
            <a:graphicFrameLocks noChangeAspect="1"/>
          </p:cNvGraphicFramePr>
          <p:nvPr/>
        </p:nvGraphicFramePr>
        <p:xfrm>
          <a:off x="5268913" y="3667125"/>
          <a:ext cx="117475" cy="161925"/>
        </p:xfrm>
        <a:graphic>
          <a:graphicData uri="http://schemas.openxmlformats.org/presentationml/2006/ole">
            <mc:AlternateContent xmlns:mc="http://schemas.openxmlformats.org/markup-compatibility/2006">
              <mc:Choice xmlns:v="urn:schemas-microsoft-com:vml" Requires="v">
                <p:oleObj spid="_x0000_s18615" name="Equation" r:id="rId64" imgW="126720" imgH="177480" progId="Equation.3">
                  <p:embed/>
                </p:oleObj>
              </mc:Choice>
              <mc:Fallback>
                <p:oleObj name="Equation" r:id="rId64" imgW="126720" imgH="177480" progId="Equation.3">
                  <p:embed/>
                  <p:pic>
                    <p:nvPicPr>
                      <p:cNvPr id="43084" name="Object 76"/>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268913" y="3667125"/>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85" name="Line 77"/>
          <p:cNvSpPr>
            <a:spLocks noChangeShapeType="1"/>
          </p:cNvSpPr>
          <p:nvPr/>
        </p:nvSpPr>
        <p:spPr bwMode="auto">
          <a:xfrm rot="19200000">
            <a:off x="5802313" y="733425"/>
            <a:ext cx="53975" cy="404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86" name="Line 78"/>
          <p:cNvSpPr>
            <a:spLocks noChangeShapeType="1"/>
          </p:cNvSpPr>
          <p:nvPr/>
        </p:nvSpPr>
        <p:spPr bwMode="auto">
          <a:xfrm rot="19200000" flipH="1" flipV="1">
            <a:off x="5627688" y="979488"/>
            <a:ext cx="49212" cy="325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87" name="Object 79"/>
          <p:cNvGraphicFramePr>
            <a:graphicFrameLocks noChangeAspect="1"/>
          </p:cNvGraphicFramePr>
          <p:nvPr/>
        </p:nvGraphicFramePr>
        <p:xfrm>
          <a:off x="5770563" y="1246188"/>
          <a:ext cx="196850" cy="163512"/>
        </p:xfrm>
        <a:graphic>
          <a:graphicData uri="http://schemas.openxmlformats.org/presentationml/2006/ole">
            <mc:AlternateContent xmlns:mc="http://schemas.openxmlformats.org/markup-compatibility/2006">
              <mc:Choice xmlns:v="urn:schemas-microsoft-com:vml" Requires="v">
                <p:oleObj spid="_x0000_s18616" name="Equation" r:id="rId65" imgW="215640" imgH="177480" progId="Equation.3">
                  <p:embed/>
                </p:oleObj>
              </mc:Choice>
              <mc:Fallback>
                <p:oleObj name="Equation" r:id="rId65" imgW="215640" imgH="177480" progId="Equation.3">
                  <p:embed/>
                  <p:pic>
                    <p:nvPicPr>
                      <p:cNvPr id="43087" name="Object 79"/>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5770563" y="1246188"/>
                        <a:ext cx="196850" cy="16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88" name="Object 80"/>
          <p:cNvGraphicFramePr>
            <a:graphicFrameLocks noChangeAspect="1"/>
          </p:cNvGraphicFramePr>
          <p:nvPr/>
        </p:nvGraphicFramePr>
        <p:xfrm>
          <a:off x="5976938" y="1057275"/>
          <a:ext cx="187325" cy="150813"/>
        </p:xfrm>
        <a:graphic>
          <a:graphicData uri="http://schemas.openxmlformats.org/presentationml/2006/ole">
            <mc:AlternateContent xmlns:mc="http://schemas.openxmlformats.org/markup-compatibility/2006">
              <mc:Choice xmlns:v="urn:schemas-microsoft-com:vml" Requires="v">
                <p:oleObj spid="_x0000_s18617" name="Equation" r:id="rId67" imgW="203040" imgH="164880" progId="Equation.3">
                  <p:embed/>
                </p:oleObj>
              </mc:Choice>
              <mc:Fallback>
                <p:oleObj name="Equation" r:id="rId67" imgW="203040" imgH="164880" progId="Equation.3">
                  <p:embed/>
                  <p:pic>
                    <p:nvPicPr>
                      <p:cNvPr id="43088" name="Object 80"/>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5976938" y="1057275"/>
                        <a:ext cx="187325" cy="15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89" name="Line 81"/>
          <p:cNvSpPr>
            <a:spLocks noChangeShapeType="1"/>
          </p:cNvSpPr>
          <p:nvPr/>
        </p:nvSpPr>
        <p:spPr bwMode="auto">
          <a:xfrm rot="19200000">
            <a:off x="5797550" y="2051050"/>
            <a:ext cx="320675" cy="57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90" name="Line 82"/>
          <p:cNvSpPr>
            <a:spLocks noChangeShapeType="1"/>
          </p:cNvSpPr>
          <p:nvPr/>
        </p:nvSpPr>
        <p:spPr bwMode="auto">
          <a:xfrm rot="19200000" flipH="1" flipV="1">
            <a:off x="5911850" y="2232025"/>
            <a:ext cx="274638" cy="33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91" name="Object 83"/>
          <p:cNvGraphicFramePr>
            <a:graphicFrameLocks noChangeAspect="1"/>
          </p:cNvGraphicFramePr>
          <p:nvPr/>
        </p:nvGraphicFramePr>
        <p:xfrm>
          <a:off x="6173788" y="2062163"/>
          <a:ext cx="161925" cy="150812"/>
        </p:xfrm>
        <a:graphic>
          <a:graphicData uri="http://schemas.openxmlformats.org/presentationml/2006/ole">
            <mc:AlternateContent xmlns:mc="http://schemas.openxmlformats.org/markup-compatibility/2006">
              <mc:Choice xmlns:v="urn:schemas-microsoft-com:vml" Requires="v">
                <p:oleObj spid="_x0000_s18618" name="Equation" r:id="rId69" imgW="177480" imgH="164880" progId="Equation.3">
                  <p:embed/>
                </p:oleObj>
              </mc:Choice>
              <mc:Fallback>
                <p:oleObj name="Equation" r:id="rId69" imgW="177480" imgH="164880" progId="Equation.3">
                  <p:embed/>
                  <p:pic>
                    <p:nvPicPr>
                      <p:cNvPr id="43091" name="Object 83"/>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6173788" y="2062163"/>
                        <a:ext cx="161925" cy="15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92" name="Object 84"/>
          <p:cNvGraphicFramePr>
            <a:graphicFrameLocks noChangeAspect="1"/>
          </p:cNvGraphicFramePr>
          <p:nvPr/>
        </p:nvGraphicFramePr>
        <p:xfrm>
          <a:off x="6073775" y="1866900"/>
          <a:ext cx="117475" cy="150813"/>
        </p:xfrm>
        <a:graphic>
          <a:graphicData uri="http://schemas.openxmlformats.org/presentationml/2006/ole">
            <mc:AlternateContent xmlns:mc="http://schemas.openxmlformats.org/markup-compatibility/2006">
              <mc:Choice xmlns:v="urn:schemas-microsoft-com:vml" Requires="v">
                <p:oleObj spid="_x0000_s18619" name="Equation" r:id="rId71" imgW="126720" imgH="164880" progId="Equation.3">
                  <p:embed/>
                </p:oleObj>
              </mc:Choice>
              <mc:Fallback>
                <p:oleObj name="Equation" r:id="rId71" imgW="126720" imgH="164880" progId="Equation.3">
                  <p:embed/>
                  <p:pic>
                    <p:nvPicPr>
                      <p:cNvPr id="43092" name="Object 84"/>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6073775" y="1866900"/>
                        <a:ext cx="117475" cy="15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93" name="Line 85"/>
          <p:cNvSpPr>
            <a:spLocks noChangeShapeType="1"/>
          </p:cNvSpPr>
          <p:nvPr/>
        </p:nvSpPr>
        <p:spPr bwMode="auto">
          <a:xfrm rot="19200000">
            <a:off x="6073775" y="2468563"/>
            <a:ext cx="109538" cy="3095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94" name="Line 86"/>
          <p:cNvSpPr>
            <a:spLocks noChangeShapeType="1"/>
          </p:cNvSpPr>
          <p:nvPr/>
        </p:nvSpPr>
        <p:spPr bwMode="auto">
          <a:xfrm rot="19200000" flipH="1" flipV="1">
            <a:off x="5926138" y="2654300"/>
            <a:ext cx="106362" cy="273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95" name="Object 87"/>
          <p:cNvGraphicFramePr>
            <a:graphicFrameLocks noChangeAspect="1"/>
          </p:cNvGraphicFramePr>
          <p:nvPr/>
        </p:nvGraphicFramePr>
        <p:xfrm>
          <a:off x="6094413" y="2843213"/>
          <a:ext cx="185737" cy="150812"/>
        </p:xfrm>
        <a:graphic>
          <a:graphicData uri="http://schemas.openxmlformats.org/presentationml/2006/ole">
            <mc:AlternateContent xmlns:mc="http://schemas.openxmlformats.org/markup-compatibility/2006">
              <mc:Choice xmlns:v="urn:schemas-microsoft-com:vml" Requires="v">
                <p:oleObj spid="_x0000_s18620" name="Equation" r:id="rId73" imgW="203040" imgH="164880" progId="Equation.3">
                  <p:embed/>
                </p:oleObj>
              </mc:Choice>
              <mc:Fallback>
                <p:oleObj name="Equation" r:id="rId73" imgW="203040" imgH="164880" progId="Equation.3">
                  <p:embed/>
                  <p:pic>
                    <p:nvPicPr>
                      <p:cNvPr id="43095" name="Object 87"/>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6094413" y="2843213"/>
                        <a:ext cx="185737" cy="15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96" name="Object 88"/>
          <p:cNvGraphicFramePr>
            <a:graphicFrameLocks noChangeAspect="1"/>
          </p:cNvGraphicFramePr>
          <p:nvPr/>
        </p:nvGraphicFramePr>
        <p:xfrm>
          <a:off x="6269038" y="2662238"/>
          <a:ext cx="117475" cy="161925"/>
        </p:xfrm>
        <a:graphic>
          <a:graphicData uri="http://schemas.openxmlformats.org/presentationml/2006/ole">
            <mc:AlternateContent xmlns:mc="http://schemas.openxmlformats.org/markup-compatibility/2006">
              <mc:Choice xmlns:v="urn:schemas-microsoft-com:vml" Requires="v">
                <p:oleObj spid="_x0000_s18621" name="Equation" r:id="rId75" imgW="126720" imgH="177480" progId="Equation.3">
                  <p:embed/>
                </p:oleObj>
              </mc:Choice>
              <mc:Fallback>
                <p:oleObj name="Equation" r:id="rId75" imgW="126720" imgH="177480" progId="Equation.3">
                  <p:embed/>
                  <p:pic>
                    <p:nvPicPr>
                      <p:cNvPr id="43096" name="Object 88"/>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6269038" y="2662238"/>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97" name="Line 89"/>
          <p:cNvSpPr>
            <a:spLocks noChangeShapeType="1"/>
          </p:cNvSpPr>
          <p:nvPr/>
        </p:nvSpPr>
        <p:spPr bwMode="auto">
          <a:xfrm rot="19200000" flipV="1">
            <a:off x="6765925" y="3317875"/>
            <a:ext cx="312738" cy="30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98" name="Line 90"/>
          <p:cNvSpPr>
            <a:spLocks noChangeShapeType="1"/>
          </p:cNvSpPr>
          <p:nvPr/>
        </p:nvSpPr>
        <p:spPr bwMode="auto">
          <a:xfrm rot="19200000" flipH="1">
            <a:off x="6938963" y="3479800"/>
            <a:ext cx="325437" cy="46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099" name="Object 91"/>
          <p:cNvGraphicFramePr>
            <a:graphicFrameLocks noChangeAspect="1"/>
          </p:cNvGraphicFramePr>
          <p:nvPr/>
        </p:nvGraphicFramePr>
        <p:xfrm>
          <a:off x="7180263" y="3241675"/>
          <a:ext cx="185737" cy="163513"/>
        </p:xfrm>
        <a:graphic>
          <a:graphicData uri="http://schemas.openxmlformats.org/presentationml/2006/ole">
            <mc:AlternateContent xmlns:mc="http://schemas.openxmlformats.org/markup-compatibility/2006">
              <mc:Choice xmlns:v="urn:schemas-microsoft-com:vml" Requires="v">
                <p:oleObj spid="_x0000_s18622" name="Equation" r:id="rId77" imgW="203040" imgH="177480" progId="Equation.3">
                  <p:embed/>
                </p:oleObj>
              </mc:Choice>
              <mc:Fallback>
                <p:oleObj name="Equation" r:id="rId77" imgW="203040" imgH="177480" progId="Equation.3">
                  <p:embed/>
                  <p:pic>
                    <p:nvPicPr>
                      <p:cNvPr id="43099" name="Object 91"/>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7180263" y="3241675"/>
                        <a:ext cx="185737"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00" name="Object 92"/>
          <p:cNvGraphicFramePr>
            <a:graphicFrameLocks noChangeAspect="1"/>
          </p:cNvGraphicFramePr>
          <p:nvPr/>
        </p:nvGraphicFramePr>
        <p:xfrm>
          <a:off x="7045325" y="3133725"/>
          <a:ext cx="117475" cy="161925"/>
        </p:xfrm>
        <a:graphic>
          <a:graphicData uri="http://schemas.openxmlformats.org/presentationml/2006/ole">
            <mc:AlternateContent xmlns:mc="http://schemas.openxmlformats.org/markup-compatibility/2006">
              <mc:Choice xmlns:v="urn:schemas-microsoft-com:vml" Requires="v">
                <p:oleObj spid="_x0000_s18623" name="Equation" r:id="rId79" imgW="126720" imgH="177480" progId="Equation.3">
                  <p:embed/>
                </p:oleObj>
              </mc:Choice>
              <mc:Fallback>
                <p:oleObj name="Equation" r:id="rId79" imgW="126720" imgH="177480" progId="Equation.3">
                  <p:embed/>
                  <p:pic>
                    <p:nvPicPr>
                      <p:cNvPr id="43100" name="Object 92"/>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7045325" y="3133725"/>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01" name="Line 93"/>
          <p:cNvSpPr>
            <a:spLocks noChangeShapeType="1"/>
          </p:cNvSpPr>
          <p:nvPr/>
        </p:nvSpPr>
        <p:spPr bwMode="auto">
          <a:xfrm rot="19200000">
            <a:off x="7112000" y="2041525"/>
            <a:ext cx="15875" cy="352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102" name="Line 94"/>
          <p:cNvSpPr>
            <a:spLocks noChangeShapeType="1"/>
          </p:cNvSpPr>
          <p:nvPr/>
        </p:nvSpPr>
        <p:spPr bwMode="auto">
          <a:xfrm rot="19200000" flipH="1" flipV="1">
            <a:off x="6918325" y="2208213"/>
            <a:ext cx="17463" cy="320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103" name="Object 95"/>
          <p:cNvGraphicFramePr>
            <a:graphicFrameLocks noChangeAspect="1"/>
          </p:cNvGraphicFramePr>
          <p:nvPr/>
        </p:nvGraphicFramePr>
        <p:xfrm>
          <a:off x="7007225" y="2476500"/>
          <a:ext cx="173038" cy="161925"/>
        </p:xfrm>
        <a:graphic>
          <a:graphicData uri="http://schemas.openxmlformats.org/presentationml/2006/ole">
            <mc:AlternateContent xmlns:mc="http://schemas.openxmlformats.org/markup-compatibility/2006">
              <mc:Choice xmlns:v="urn:schemas-microsoft-com:vml" Requires="v">
                <p:oleObj spid="_x0000_s18624" name="Equation" r:id="rId80" imgW="190440" imgH="177480" progId="Equation.3">
                  <p:embed/>
                </p:oleObj>
              </mc:Choice>
              <mc:Fallback>
                <p:oleObj name="Equation" r:id="rId80" imgW="190440" imgH="177480" progId="Equation.3">
                  <p:embed/>
                  <p:pic>
                    <p:nvPicPr>
                      <p:cNvPr id="43103" name="Object 95"/>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7007225" y="2476500"/>
                        <a:ext cx="173038"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04" name="Object 96"/>
          <p:cNvGraphicFramePr>
            <a:graphicFrameLocks noChangeAspect="1"/>
          </p:cNvGraphicFramePr>
          <p:nvPr/>
        </p:nvGraphicFramePr>
        <p:xfrm>
          <a:off x="7197725" y="2335213"/>
          <a:ext cx="188913" cy="161925"/>
        </p:xfrm>
        <a:graphic>
          <a:graphicData uri="http://schemas.openxmlformats.org/presentationml/2006/ole">
            <mc:AlternateContent xmlns:mc="http://schemas.openxmlformats.org/markup-compatibility/2006">
              <mc:Choice xmlns:v="urn:schemas-microsoft-com:vml" Requires="v">
                <p:oleObj spid="_x0000_s18625" name="Equation" r:id="rId82" imgW="203040" imgH="177480" progId="Equation.3">
                  <p:embed/>
                </p:oleObj>
              </mc:Choice>
              <mc:Fallback>
                <p:oleObj name="Equation" r:id="rId82" imgW="203040" imgH="177480" progId="Equation.3">
                  <p:embed/>
                  <p:pic>
                    <p:nvPicPr>
                      <p:cNvPr id="43104" name="Object 96"/>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7197725" y="2335213"/>
                        <a:ext cx="188913"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05" name="Line 97"/>
          <p:cNvSpPr>
            <a:spLocks noChangeShapeType="1"/>
          </p:cNvSpPr>
          <p:nvPr/>
        </p:nvSpPr>
        <p:spPr bwMode="auto">
          <a:xfrm rot="19200000">
            <a:off x="6877050" y="2790825"/>
            <a:ext cx="200025" cy="122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106" name="Line 98"/>
          <p:cNvSpPr>
            <a:spLocks noChangeShapeType="1"/>
          </p:cNvSpPr>
          <p:nvPr/>
        </p:nvSpPr>
        <p:spPr bwMode="auto">
          <a:xfrm rot="19200000" flipH="1" flipV="1">
            <a:off x="6886575" y="2997200"/>
            <a:ext cx="176213" cy="1000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3107" name="Object 99"/>
          <p:cNvGraphicFramePr>
            <a:graphicFrameLocks noChangeAspect="1"/>
          </p:cNvGraphicFramePr>
          <p:nvPr/>
        </p:nvGraphicFramePr>
        <p:xfrm>
          <a:off x="7058025" y="2959100"/>
          <a:ext cx="196850" cy="150813"/>
        </p:xfrm>
        <a:graphic>
          <a:graphicData uri="http://schemas.openxmlformats.org/presentationml/2006/ole">
            <mc:AlternateContent xmlns:mc="http://schemas.openxmlformats.org/markup-compatibility/2006">
              <mc:Choice xmlns:v="urn:schemas-microsoft-com:vml" Requires="v">
                <p:oleObj spid="_x0000_s18626" name="Equation" r:id="rId84" imgW="215640" imgH="164880" progId="Equation.3">
                  <p:embed/>
                </p:oleObj>
              </mc:Choice>
              <mc:Fallback>
                <p:oleObj name="Equation" r:id="rId84" imgW="215640" imgH="164880" progId="Equation.3">
                  <p:embed/>
                  <p:pic>
                    <p:nvPicPr>
                      <p:cNvPr id="43107" name="Object 99"/>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7058025" y="2959100"/>
                        <a:ext cx="196850" cy="15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08" name="Object 100"/>
          <p:cNvGraphicFramePr>
            <a:graphicFrameLocks noChangeAspect="1"/>
          </p:cNvGraphicFramePr>
          <p:nvPr/>
        </p:nvGraphicFramePr>
        <p:xfrm>
          <a:off x="7094538" y="2740025"/>
          <a:ext cx="117475" cy="161925"/>
        </p:xfrm>
        <a:graphic>
          <a:graphicData uri="http://schemas.openxmlformats.org/presentationml/2006/ole">
            <mc:AlternateContent xmlns:mc="http://schemas.openxmlformats.org/markup-compatibility/2006">
              <mc:Choice xmlns:v="urn:schemas-microsoft-com:vml" Requires="v">
                <p:oleObj spid="_x0000_s18627" name="Equation" r:id="rId86" imgW="126720" imgH="177480" progId="Equation.3">
                  <p:embed/>
                </p:oleObj>
              </mc:Choice>
              <mc:Fallback>
                <p:oleObj name="Equation" r:id="rId86" imgW="126720" imgH="177480" progId="Equation.3">
                  <p:embed/>
                  <p:pic>
                    <p:nvPicPr>
                      <p:cNvPr id="43108" name="Object 100"/>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7094538" y="2740025"/>
                        <a:ext cx="11747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09" name="Text Box 101"/>
          <p:cNvSpPr txBox="1">
            <a:spLocks noChangeArrowheads="1"/>
          </p:cNvSpPr>
          <p:nvPr/>
        </p:nvSpPr>
        <p:spPr bwMode="auto">
          <a:xfrm>
            <a:off x="6318250" y="112713"/>
            <a:ext cx="269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Flow-augmenting routes:</a:t>
            </a:r>
            <a:endParaRPr lang="en-US" altLang="en-US" b="0"/>
          </a:p>
        </p:txBody>
      </p:sp>
      <p:sp>
        <p:nvSpPr>
          <p:cNvPr id="43110" name="Text Box 102"/>
          <p:cNvSpPr txBox="1">
            <a:spLocks noChangeArrowheads="1"/>
          </p:cNvSpPr>
          <p:nvPr/>
        </p:nvSpPr>
        <p:spPr bwMode="auto">
          <a:xfrm>
            <a:off x="7054850" y="455613"/>
            <a:ext cx="1641475" cy="36671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SF</a:t>
            </a:r>
            <a:r>
              <a:rPr lang="en-GB" altLang="en-US" b="0" baseline="-25000"/>
              <a:t>1</a:t>
            </a:r>
            <a:r>
              <a:rPr lang="en-GB" altLang="en-US" b="0"/>
              <a:t>AER</a:t>
            </a:r>
            <a:r>
              <a:rPr lang="en-GB" altLang="en-US" b="0" baseline="-25000"/>
              <a:t>1</a:t>
            </a:r>
            <a:r>
              <a:rPr lang="en-GB" altLang="en-US" b="0"/>
              <a:t>T = 7</a:t>
            </a:r>
            <a:endParaRPr lang="en-US" altLang="en-US" b="0"/>
          </a:p>
        </p:txBody>
      </p:sp>
      <p:sp>
        <p:nvSpPr>
          <p:cNvPr id="43111" name="Text Box 103"/>
          <p:cNvSpPr txBox="1">
            <a:spLocks noChangeArrowheads="1"/>
          </p:cNvSpPr>
          <p:nvPr/>
        </p:nvSpPr>
        <p:spPr bwMode="auto">
          <a:xfrm>
            <a:off x="7626350" y="2106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b="0"/>
          </a:p>
        </p:txBody>
      </p:sp>
      <p:graphicFrame>
        <p:nvGraphicFramePr>
          <p:cNvPr id="43112" name="Object 104"/>
          <p:cNvGraphicFramePr>
            <a:graphicFrameLocks noChangeAspect="1"/>
          </p:cNvGraphicFramePr>
          <p:nvPr/>
        </p:nvGraphicFramePr>
        <p:xfrm>
          <a:off x="839788" y="1782763"/>
          <a:ext cx="230187" cy="187325"/>
        </p:xfrm>
        <a:graphic>
          <a:graphicData uri="http://schemas.openxmlformats.org/presentationml/2006/ole">
            <mc:AlternateContent xmlns:mc="http://schemas.openxmlformats.org/markup-compatibility/2006">
              <mc:Choice xmlns:v="urn:schemas-microsoft-com:vml" Requires="v">
                <p:oleObj spid="_x0000_s18628" name="Equation" r:id="rId88" imgW="253800" imgH="203040" progId="Equation.3">
                  <p:embed/>
                </p:oleObj>
              </mc:Choice>
              <mc:Fallback>
                <p:oleObj name="Equation" r:id="rId88" imgW="253800" imgH="203040" progId="Equation.3">
                  <p:embed/>
                  <p:pic>
                    <p:nvPicPr>
                      <p:cNvPr id="43112" name="Object 104"/>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839788" y="1782763"/>
                        <a:ext cx="23018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3" name="Object 105"/>
          <p:cNvGraphicFramePr>
            <a:graphicFrameLocks noChangeAspect="1"/>
          </p:cNvGraphicFramePr>
          <p:nvPr/>
        </p:nvGraphicFramePr>
        <p:xfrm>
          <a:off x="631825" y="1630363"/>
          <a:ext cx="152400" cy="184150"/>
        </p:xfrm>
        <a:graphic>
          <a:graphicData uri="http://schemas.openxmlformats.org/presentationml/2006/ole">
            <mc:AlternateContent xmlns:mc="http://schemas.openxmlformats.org/markup-compatibility/2006">
              <mc:Choice xmlns:v="urn:schemas-microsoft-com:vml" Requires="v">
                <p:oleObj spid="_x0000_s18629" name="Equation" r:id="rId90" imgW="164880" imgH="203040" progId="Equation.3">
                  <p:embed/>
                </p:oleObj>
              </mc:Choice>
              <mc:Fallback>
                <p:oleObj name="Equation" r:id="rId90" imgW="164880" imgH="203040" progId="Equation.3">
                  <p:embed/>
                  <p:pic>
                    <p:nvPicPr>
                      <p:cNvPr id="43113" name="Object 105"/>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631825" y="1630363"/>
                        <a:ext cx="1524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4" name="Object 106"/>
          <p:cNvGraphicFramePr>
            <a:graphicFrameLocks noChangeAspect="1"/>
          </p:cNvGraphicFramePr>
          <p:nvPr/>
        </p:nvGraphicFramePr>
        <p:xfrm>
          <a:off x="1571625" y="663575"/>
          <a:ext cx="217488" cy="187325"/>
        </p:xfrm>
        <a:graphic>
          <a:graphicData uri="http://schemas.openxmlformats.org/presentationml/2006/ole">
            <mc:AlternateContent xmlns:mc="http://schemas.openxmlformats.org/markup-compatibility/2006">
              <mc:Choice xmlns:v="urn:schemas-microsoft-com:vml" Requires="v">
                <p:oleObj spid="_x0000_s18630" name="Equation" r:id="rId92" imgW="241200" imgH="203040" progId="Equation.3">
                  <p:embed/>
                </p:oleObj>
              </mc:Choice>
              <mc:Fallback>
                <p:oleObj name="Equation" r:id="rId92" imgW="241200" imgH="203040" progId="Equation.3">
                  <p:embed/>
                  <p:pic>
                    <p:nvPicPr>
                      <p:cNvPr id="43114" name="Object 106"/>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1571625" y="663575"/>
                        <a:ext cx="217488"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5" name="Object 107"/>
          <p:cNvGraphicFramePr>
            <a:graphicFrameLocks noChangeAspect="1"/>
          </p:cNvGraphicFramePr>
          <p:nvPr/>
        </p:nvGraphicFramePr>
        <p:xfrm>
          <a:off x="1339850" y="512763"/>
          <a:ext cx="152400" cy="184150"/>
        </p:xfrm>
        <a:graphic>
          <a:graphicData uri="http://schemas.openxmlformats.org/presentationml/2006/ole">
            <mc:AlternateContent xmlns:mc="http://schemas.openxmlformats.org/markup-compatibility/2006">
              <mc:Choice xmlns:v="urn:schemas-microsoft-com:vml" Requires="v">
                <p:oleObj spid="_x0000_s18631" name="Equation" r:id="rId94" imgW="164880" imgH="203040" progId="Equation.3">
                  <p:embed/>
                </p:oleObj>
              </mc:Choice>
              <mc:Fallback>
                <p:oleObj name="Equation" r:id="rId94" imgW="164880" imgH="203040" progId="Equation.3">
                  <p:embed/>
                  <p:pic>
                    <p:nvPicPr>
                      <p:cNvPr id="43115" name="Object 107"/>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1339850" y="512763"/>
                        <a:ext cx="1524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6" name="Object 108"/>
          <p:cNvGraphicFramePr>
            <a:graphicFrameLocks noChangeAspect="1"/>
          </p:cNvGraphicFramePr>
          <p:nvPr/>
        </p:nvGraphicFramePr>
        <p:xfrm>
          <a:off x="3648075" y="358775"/>
          <a:ext cx="217488" cy="187325"/>
        </p:xfrm>
        <a:graphic>
          <a:graphicData uri="http://schemas.openxmlformats.org/presentationml/2006/ole">
            <mc:AlternateContent xmlns:mc="http://schemas.openxmlformats.org/markup-compatibility/2006">
              <mc:Choice xmlns:v="urn:schemas-microsoft-com:vml" Requires="v">
                <p:oleObj spid="_x0000_s18632" name="Equation" r:id="rId96" imgW="241200" imgH="203040" progId="Equation.3">
                  <p:embed/>
                </p:oleObj>
              </mc:Choice>
              <mc:Fallback>
                <p:oleObj name="Equation" r:id="rId96" imgW="241200" imgH="203040" progId="Equation.3">
                  <p:embed/>
                  <p:pic>
                    <p:nvPicPr>
                      <p:cNvPr id="43116" name="Object 108"/>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3648075" y="358775"/>
                        <a:ext cx="217488"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7" name="Object 109"/>
          <p:cNvGraphicFramePr>
            <a:graphicFrameLocks noChangeAspect="1"/>
          </p:cNvGraphicFramePr>
          <p:nvPr/>
        </p:nvGraphicFramePr>
        <p:xfrm>
          <a:off x="3616325" y="136525"/>
          <a:ext cx="117475" cy="184150"/>
        </p:xfrm>
        <a:graphic>
          <a:graphicData uri="http://schemas.openxmlformats.org/presentationml/2006/ole">
            <mc:AlternateContent xmlns:mc="http://schemas.openxmlformats.org/markup-compatibility/2006">
              <mc:Choice xmlns:v="urn:schemas-microsoft-com:vml" Requires="v">
                <p:oleObj spid="_x0000_s18633" name="Equation" r:id="rId97" imgW="126720" imgH="203040" progId="Equation.3">
                  <p:embed/>
                </p:oleObj>
              </mc:Choice>
              <mc:Fallback>
                <p:oleObj name="Equation" r:id="rId97" imgW="126720" imgH="203040" progId="Equation.3">
                  <p:embed/>
                  <p:pic>
                    <p:nvPicPr>
                      <p:cNvPr id="43117" name="Object 109"/>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3616325" y="136525"/>
                        <a:ext cx="117475"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8" name="Object 110"/>
          <p:cNvGraphicFramePr>
            <a:graphicFrameLocks noChangeAspect="1"/>
          </p:cNvGraphicFramePr>
          <p:nvPr/>
        </p:nvGraphicFramePr>
        <p:xfrm>
          <a:off x="5938838" y="1244600"/>
          <a:ext cx="230187" cy="187325"/>
        </p:xfrm>
        <a:graphic>
          <a:graphicData uri="http://schemas.openxmlformats.org/presentationml/2006/ole">
            <mc:AlternateContent xmlns:mc="http://schemas.openxmlformats.org/markup-compatibility/2006">
              <mc:Choice xmlns:v="urn:schemas-microsoft-com:vml" Requires="v">
                <p:oleObj spid="_x0000_s18634" name="Equation" r:id="rId99" imgW="253800" imgH="203040" progId="Equation.3">
                  <p:embed/>
                </p:oleObj>
              </mc:Choice>
              <mc:Fallback>
                <p:oleObj name="Equation" r:id="rId99" imgW="253800" imgH="203040" progId="Equation.3">
                  <p:embed/>
                  <p:pic>
                    <p:nvPicPr>
                      <p:cNvPr id="43118" name="Object 110"/>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5938838" y="1244600"/>
                        <a:ext cx="23018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9" name="Object 111"/>
          <p:cNvGraphicFramePr>
            <a:graphicFrameLocks noChangeAspect="1"/>
          </p:cNvGraphicFramePr>
          <p:nvPr/>
        </p:nvGraphicFramePr>
        <p:xfrm>
          <a:off x="6129338" y="1058863"/>
          <a:ext cx="152400" cy="184150"/>
        </p:xfrm>
        <a:graphic>
          <a:graphicData uri="http://schemas.openxmlformats.org/presentationml/2006/ole">
            <mc:AlternateContent xmlns:mc="http://schemas.openxmlformats.org/markup-compatibility/2006">
              <mc:Choice xmlns:v="urn:schemas-microsoft-com:vml" Requires="v">
                <p:oleObj spid="_x0000_s18635" name="Equation" r:id="rId101" imgW="164880" imgH="203040" progId="Equation.3">
                  <p:embed/>
                </p:oleObj>
              </mc:Choice>
              <mc:Fallback>
                <p:oleObj name="Equation" r:id="rId101" imgW="164880" imgH="203040" progId="Equation.3">
                  <p:embed/>
                  <p:pic>
                    <p:nvPicPr>
                      <p:cNvPr id="43119" name="Object 111"/>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6129338" y="1058863"/>
                        <a:ext cx="1524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20" name="Object 112"/>
          <p:cNvGraphicFramePr>
            <a:graphicFrameLocks noChangeAspect="1"/>
          </p:cNvGraphicFramePr>
          <p:nvPr/>
        </p:nvGraphicFramePr>
        <p:xfrm>
          <a:off x="7146925" y="2474913"/>
          <a:ext cx="230188" cy="187325"/>
        </p:xfrm>
        <a:graphic>
          <a:graphicData uri="http://schemas.openxmlformats.org/presentationml/2006/ole">
            <mc:AlternateContent xmlns:mc="http://schemas.openxmlformats.org/markup-compatibility/2006">
              <mc:Choice xmlns:v="urn:schemas-microsoft-com:vml" Requires="v">
                <p:oleObj spid="_x0000_s18636" name="Equation" r:id="rId103" imgW="253800" imgH="203040" progId="Equation.3">
                  <p:embed/>
                </p:oleObj>
              </mc:Choice>
              <mc:Fallback>
                <p:oleObj name="Equation" r:id="rId103" imgW="253800" imgH="203040" progId="Equation.3">
                  <p:embed/>
                  <p:pic>
                    <p:nvPicPr>
                      <p:cNvPr id="43120" name="Object 112"/>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7146925" y="2474913"/>
                        <a:ext cx="230188"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21" name="Object 113"/>
          <p:cNvGraphicFramePr>
            <a:graphicFrameLocks noChangeAspect="1"/>
          </p:cNvGraphicFramePr>
          <p:nvPr/>
        </p:nvGraphicFramePr>
        <p:xfrm>
          <a:off x="7340600" y="2333625"/>
          <a:ext cx="152400" cy="184150"/>
        </p:xfrm>
        <a:graphic>
          <a:graphicData uri="http://schemas.openxmlformats.org/presentationml/2006/ole">
            <mc:AlternateContent xmlns:mc="http://schemas.openxmlformats.org/markup-compatibility/2006">
              <mc:Choice xmlns:v="urn:schemas-microsoft-com:vml" Requires="v">
                <p:oleObj spid="_x0000_s18637" name="Equation" r:id="rId105" imgW="164880" imgH="203040" progId="Equation.3">
                  <p:embed/>
                </p:oleObj>
              </mc:Choice>
              <mc:Fallback>
                <p:oleObj name="Equation" r:id="rId105" imgW="164880" imgH="203040" progId="Equation.3">
                  <p:embed/>
                  <p:pic>
                    <p:nvPicPr>
                      <p:cNvPr id="43121" name="Object 113"/>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7340600" y="2333625"/>
                        <a:ext cx="1524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22" name="Text Box 114"/>
          <p:cNvSpPr txBox="1">
            <a:spLocks noChangeArrowheads="1"/>
          </p:cNvSpPr>
          <p:nvPr/>
        </p:nvSpPr>
        <p:spPr bwMode="auto">
          <a:xfrm>
            <a:off x="7054850" y="900113"/>
            <a:ext cx="1666875" cy="36671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SF</a:t>
            </a:r>
            <a:r>
              <a:rPr lang="en-GB" altLang="en-US" b="0" baseline="-25000"/>
              <a:t>1</a:t>
            </a:r>
            <a:r>
              <a:rPr lang="en-GB" altLang="en-US" b="0"/>
              <a:t>BGR</a:t>
            </a:r>
            <a:r>
              <a:rPr lang="en-GB" altLang="en-US" b="0" baseline="-25000"/>
              <a:t>2</a:t>
            </a:r>
            <a:r>
              <a:rPr lang="en-GB" altLang="en-US" b="0"/>
              <a:t>T = 5</a:t>
            </a:r>
            <a:endParaRPr lang="en-US" altLang="en-US" b="0"/>
          </a:p>
        </p:txBody>
      </p:sp>
      <p:graphicFrame>
        <p:nvGraphicFramePr>
          <p:cNvPr id="43123" name="Object 115"/>
          <p:cNvGraphicFramePr>
            <a:graphicFrameLocks noChangeAspect="1"/>
          </p:cNvGraphicFramePr>
          <p:nvPr/>
        </p:nvGraphicFramePr>
        <p:xfrm>
          <a:off x="1030288" y="1785938"/>
          <a:ext cx="207962" cy="187325"/>
        </p:xfrm>
        <a:graphic>
          <a:graphicData uri="http://schemas.openxmlformats.org/presentationml/2006/ole">
            <mc:AlternateContent xmlns:mc="http://schemas.openxmlformats.org/markup-compatibility/2006">
              <mc:Choice xmlns:v="urn:schemas-microsoft-com:vml" Requires="v">
                <p:oleObj spid="_x0000_s18638" name="Equation" r:id="rId107" imgW="228600" imgH="203040" progId="Equation.3">
                  <p:embed/>
                </p:oleObj>
              </mc:Choice>
              <mc:Fallback>
                <p:oleObj name="Equation" r:id="rId107" imgW="228600" imgH="203040" progId="Equation.3">
                  <p:embed/>
                  <p:pic>
                    <p:nvPicPr>
                      <p:cNvPr id="43123" name="Object 115"/>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1030288" y="1785938"/>
                        <a:ext cx="207962"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24" name="Object 116"/>
          <p:cNvGraphicFramePr>
            <a:graphicFrameLocks noChangeAspect="1"/>
          </p:cNvGraphicFramePr>
          <p:nvPr/>
        </p:nvGraphicFramePr>
        <p:xfrm>
          <a:off x="776288" y="1628775"/>
          <a:ext cx="115887" cy="184150"/>
        </p:xfrm>
        <a:graphic>
          <a:graphicData uri="http://schemas.openxmlformats.org/presentationml/2006/ole">
            <mc:AlternateContent xmlns:mc="http://schemas.openxmlformats.org/markup-compatibility/2006">
              <mc:Choice xmlns:v="urn:schemas-microsoft-com:vml" Requires="v">
                <p:oleObj spid="_x0000_s18639" name="Equation" r:id="rId109" imgW="126720" imgH="203040" progId="Equation.3">
                  <p:embed/>
                </p:oleObj>
              </mc:Choice>
              <mc:Fallback>
                <p:oleObj name="Equation" r:id="rId109" imgW="126720" imgH="203040" progId="Equation.3">
                  <p:embed/>
                  <p:pic>
                    <p:nvPicPr>
                      <p:cNvPr id="43124" name="Object 116"/>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776288" y="1628775"/>
                        <a:ext cx="115887"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25" name="Object 117"/>
          <p:cNvGraphicFramePr>
            <a:graphicFrameLocks noChangeAspect="1"/>
          </p:cNvGraphicFramePr>
          <p:nvPr/>
        </p:nvGraphicFramePr>
        <p:xfrm>
          <a:off x="2522538" y="1652588"/>
          <a:ext cx="217487" cy="187325"/>
        </p:xfrm>
        <a:graphic>
          <a:graphicData uri="http://schemas.openxmlformats.org/presentationml/2006/ole">
            <mc:AlternateContent xmlns:mc="http://schemas.openxmlformats.org/markup-compatibility/2006">
              <mc:Choice xmlns:v="urn:schemas-microsoft-com:vml" Requires="v">
                <p:oleObj spid="_x0000_s18640" name="Equation" r:id="rId111" imgW="241200" imgH="203040" progId="Equation.3">
                  <p:embed/>
                </p:oleObj>
              </mc:Choice>
              <mc:Fallback>
                <p:oleObj name="Equation" r:id="rId111" imgW="241200" imgH="203040" progId="Equation.3">
                  <p:embed/>
                  <p:pic>
                    <p:nvPicPr>
                      <p:cNvPr id="43125" name="Object 117"/>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2522538" y="1652588"/>
                        <a:ext cx="21748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26" name="Object 118"/>
          <p:cNvGraphicFramePr>
            <a:graphicFrameLocks noChangeAspect="1"/>
          </p:cNvGraphicFramePr>
          <p:nvPr/>
        </p:nvGraphicFramePr>
        <p:xfrm>
          <a:off x="2574925" y="1435100"/>
          <a:ext cx="117475" cy="184150"/>
        </p:xfrm>
        <a:graphic>
          <a:graphicData uri="http://schemas.openxmlformats.org/presentationml/2006/ole">
            <mc:AlternateContent xmlns:mc="http://schemas.openxmlformats.org/markup-compatibility/2006">
              <mc:Choice xmlns:v="urn:schemas-microsoft-com:vml" Requires="v">
                <p:oleObj spid="_x0000_s18641" name="Equation" r:id="rId113" imgW="126720" imgH="203040" progId="Equation.3">
                  <p:embed/>
                </p:oleObj>
              </mc:Choice>
              <mc:Fallback>
                <p:oleObj name="Equation" r:id="rId113" imgW="126720" imgH="203040" progId="Equation.3">
                  <p:embed/>
                  <p:pic>
                    <p:nvPicPr>
                      <p:cNvPr id="43126" name="Object 118"/>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2574925" y="1435100"/>
                        <a:ext cx="117475"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27" name="Object 119"/>
          <p:cNvGraphicFramePr>
            <a:graphicFrameLocks noChangeAspect="1"/>
          </p:cNvGraphicFramePr>
          <p:nvPr/>
        </p:nvGraphicFramePr>
        <p:xfrm>
          <a:off x="4659313" y="2151063"/>
          <a:ext cx="149225" cy="187325"/>
        </p:xfrm>
        <a:graphic>
          <a:graphicData uri="http://schemas.openxmlformats.org/presentationml/2006/ole">
            <mc:AlternateContent xmlns:mc="http://schemas.openxmlformats.org/markup-compatibility/2006">
              <mc:Choice xmlns:v="urn:schemas-microsoft-com:vml" Requires="v">
                <p:oleObj spid="_x0000_s18642" name="Equation" r:id="rId115" imgW="164880" imgH="203040" progId="Equation.3">
                  <p:embed/>
                </p:oleObj>
              </mc:Choice>
              <mc:Fallback>
                <p:oleObj name="Equation" r:id="rId115" imgW="164880" imgH="203040" progId="Equation.3">
                  <p:embed/>
                  <p:pic>
                    <p:nvPicPr>
                      <p:cNvPr id="43127" name="Object 119"/>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4659313" y="2151063"/>
                        <a:ext cx="149225"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28" name="Object 120"/>
          <p:cNvGraphicFramePr>
            <a:graphicFrameLocks noChangeAspect="1"/>
          </p:cNvGraphicFramePr>
          <p:nvPr/>
        </p:nvGraphicFramePr>
        <p:xfrm>
          <a:off x="4791075" y="1897063"/>
          <a:ext cx="152400" cy="184150"/>
        </p:xfrm>
        <a:graphic>
          <a:graphicData uri="http://schemas.openxmlformats.org/presentationml/2006/ole">
            <mc:AlternateContent xmlns:mc="http://schemas.openxmlformats.org/markup-compatibility/2006">
              <mc:Choice xmlns:v="urn:schemas-microsoft-com:vml" Requires="v">
                <p:oleObj spid="_x0000_s18643" name="Equation" r:id="rId117" imgW="164880" imgH="203040" progId="Equation.3">
                  <p:embed/>
                </p:oleObj>
              </mc:Choice>
              <mc:Fallback>
                <p:oleObj name="Equation" r:id="rId117" imgW="164880" imgH="203040" progId="Equation.3">
                  <p:embed/>
                  <p:pic>
                    <p:nvPicPr>
                      <p:cNvPr id="43128" name="Object 120"/>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4791075" y="1897063"/>
                        <a:ext cx="1524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29" name="Object 121"/>
          <p:cNvGraphicFramePr>
            <a:graphicFrameLocks noChangeAspect="1"/>
          </p:cNvGraphicFramePr>
          <p:nvPr/>
        </p:nvGraphicFramePr>
        <p:xfrm>
          <a:off x="6219825" y="2841625"/>
          <a:ext cx="230188" cy="187325"/>
        </p:xfrm>
        <a:graphic>
          <a:graphicData uri="http://schemas.openxmlformats.org/presentationml/2006/ole">
            <mc:AlternateContent xmlns:mc="http://schemas.openxmlformats.org/markup-compatibility/2006">
              <mc:Choice xmlns:v="urn:schemas-microsoft-com:vml" Requires="v">
                <p:oleObj spid="_x0000_s18644" name="Equation" r:id="rId119" imgW="253800" imgH="203040" progId="Equation.3">
                  <p:embed/>
                </p:oleObj>
              </mc:Choice>
              <mc:Fallback>
                <p:oleObj name="Equation" r:id="rId119" imgW="253800" imgH="203040" progId="Equation.3">
                  <p:embed/>
                  <p:pic>
                    <p:nvPicPr>
                      <p:cNvPr id="43129" name="Object 121"/>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6219825" y="2841625"/>
                        <a:ext cx="230188"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30" name="Object 122"/>
          <p:cNvGraphicFramePr>
            <a:graphicFrameLocks noChangeAspect="1"/>
          </p:cNvGraphicFramePr>
          <p:nvPr/>
        </p:nvGraphicFramePr>
        <p:xfrm>
          <a:off x="6337300" y="2662238"/>
          <a:ext cx="152400" cy="184150"/>
        </p:xfrm>
        <a:graphic>
          <a:graphicData uri="http://schemas.openxmlformats.org/presentationml/2006/ole">
            <mc:AlternateContent xmlns:mc="http://schemas.openxmlformats.org/markup-compatibility/2006">
              <mc:Choice xmlns:v="urn:schemas-microsoft-com:vml" Requires="v">
                <p:oleObj spid="_x0000_s18645" name="Equation" r:id="rId121" imgW="164880" imgH="203040" progId="Equation.3">
                  <p:embed/>
                </p:oleObj>
              </mc:Choice>
              <mc:Fallback>
                <p:oleObj name="Equation" r:id="rId121" imgW="164880" imgH="203040" progId="Equation.3">
                  <p:embed/>
                  <p:pic>
                    <p:nvPicPr>
                      <p:cNvPr id="43130" name="Object 122"/>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6337300" y="2662238"/>
                        <a:ext cx="1524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31" name="Object 123"/>
          <p:cNvGraphicFramePr>
            <a:graphicFrameLocks noChangeAspect="1"/>
          </p:cNvGraphicFramePr>
          <p:nvPr/>
        </p:nvGraphicFramePr>
        <p:xfrm>
          <a:off x="7223125" y="2955925"/>
          <a:ext cx="230188" cy="187325"/>
        </p:xfrm>
        <a:graphic>
          <a:graphicData uri="http://schemas.openxmlformats.org/presentationml/2006/ole">
            <mc:AlternateContent xmlns:mc="http://schemas.openxmlformats.org/markup-compatibility/2006">
              <mc:Choice xmlns:v="urn:schemas-microsoft-com:vml" Requires="v">
                <p:oleObj spid="_x0000_s18646" name="Equation" r:id="rId123" imgW="253800" imgH="203040" progId="Equation.3">
                  <p:embed/>
                </p:oleObj>
              </mc:Choice>
              <mc:Fallback>
                <p:oleObj name="Equation" r:id="rId123" imgW="253800" imgH="203040" progId="Equation.3">
                  <p:embed/>
                  <p:pic>
                    <p:nvPicPr>
                      <p:cNvPr id="43131" name="Object 123"/>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7223125" y="2955925"/>
                        <a:ext cx="230188"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32" name="Object 124"/>
          <p:cNvGraphicFramePr>
            <a:graphicFrameLocks noChangeAspect="1"/>
          </p:cNvGraphicFramePr>
          <p:nvPr/>
        </p:nvGraphicFramePr>
        <p:xfrm>
          <a:off x="7159625" y="2740025"/>
          <a:ext cx="152400" cy="184150"/>
        </p:xfrm>
        <a:graphic>
          <a:graphicData uri="http://schemas.openxmlformats.org/presentationml/2006/ole">
            <mc:AlternateContent xmlns:mc="http://schemas.openxmlformats.org/markup-compatibility/2006">
              <mc:Choice xmlns:v="urn:schemas-microsoft-com:vml" Requires="v">
                <p:oleObj spid="_x0000_s18647" name="Equation" r:id="rId125" imgW="164880" imgH="203040" progId="Equation.3">
                  <p:embed/>
                </p:oleObj>
              </mc:Choice>
              <mc:Fallback>
                <p:oleObj name="Equation" r:id="rId125" imgW="164880" imgH="203040" progId="Equation.3">
                  <p:embed/>
                  <p:pic>
                    <p:nvPicPr>
                      <p:cNvPr id="43132" name="Object 124"/>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7159625" y="2740025"/>
                        <a:ext cx="15240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33" name="Text Box 125"/>
          <p:cNvSpPr txBox="1">
            <a:spLocks noChangeArrowheads="1"/>
          </p:cNvSpPr>
          <p:nvPr/>
        </p:nvSpPr>
        <p:spPr bwMode="auto">
          <a:xfrm>
            <a:off x="7054850" y="1344613"/>
            <a:ext cx="1971675" cy="36671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SF</a:t>
            </a:r>
            <a:r>
              <a:rPr lang="en-GB" altLang="en-US" b="0" baseline="-25000"/>
              <a:t>2</a:t>
            </a:r>
            <a:r>
              <a:rPr lang="en-GB" altLang="en-US" b="0"/>
              <a:t>CDBER</a:t>
            </a:r>
            <a:r>
              <a:rPr lang="en-GB" altLang="en-US" b="0" baseline="-25000"/>
              <a:t>1</a:t>
            </a:r>
            <a:r>
              <a:rPr lang="en-GB" altLang="en-US" b="0"/>
              <a:t>T = 5</a:t>
            </a:r>
            <a:endParaRPr lang="en-US" altLang="en-US" b="0"/>
          </a:p>
        </p:txBody>
      </p:sp>
      <p:graphicFrame>
        <p:nvGraphicFramePr>
          <p:cNvPr id="43134" name="Object 126"/>
          <p:cNvGraphicFramePr>
            <a:graphicFrameLocks noChangeAspect="1"/>
          </p:cNvGraphicFramePr>
          <p:nvPr/>
        </p:nvGraphicFramePr>
        <p:xfrm>
          <a:off x="523875" y="3094038"/>
          <a:ext cx="207963" cy="187325"/>
        </p:xfrm>
        <a:graphic>
          <a:graphicData uri="http://schemas.openxmlformats.org/presentationml/2006/ole">
            <mc:AlternateContent xmlns:mc="http://schemas.openxmlformats.org/markup-compatibility/2006">
              <mc:Choice xmlns:v="urn:schemas-microsoft-com:vml" Requires="v">
                <p:oleObj spid="_x0000_s18648" name="Equation" r:id="rId127" imgW="228600" imgH="203040" progId="Equation.3">
                  <p:embed/>
                </p:oleObj>
              </mc:Choice>
              <mc:Fallback>
                <p:oleObj name="Equation" r:id="rId127" imgW="228600" imgH="203040" progId="Equation.3">
                  <p:embed/>
                  <p:pic>
                    <p:nvPicPr>
                      <p:cNvPr id="43134" name="Object 126"/>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523875" y="3094038"/>
                        <a:ext cx="207963"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35" name="Object 127"/>
          <p:cNvGraphicFramePr>
            <a:graphicFrameLocks noChangeAspect="1"/>
          </p:cNvGraphicFramePr>
          <p:nvPr/>
        </p:nvGraphicFramePr>
        <p:xfrm>
          <a:off x="720725" y="2968625"/>
          <a:ext cx="150813" cy="184150"/>
        </p:xfrm>
        <a:graphic>
          <a:graphicData uri="http://schemas.openxmlformats.org/presentationml/2006/ole">
            <mc:AlternateContent xmlns:mc="http://schemas.openxmlformats.org/markup-compatibility/2006">
              <mc:Choice xmlns:v="urn:schemas-microsoft-com:vml" Requires="v">
                <p:oleObj spid="_x0000_s18649" name="Equation" r:id="rId129" imgW="164880" imgH="203040" progId="Equation.3">
                  <p:embed/>
                </p:oleObj>
              </mc:Choice>
              <mc:Fallback>
                <p:oleObj name="Equation" r:id="rId129" imgW="164880" imgH="203040" progId="Equation.3">
                  <p:embed/>
                  <p:pic>
                    <p:nvPicPr>
                      <p:cNvPr id="43135" name="Object 127"/>
                      <p:cNvPicPr>
                        <a:picLocks noChangeAspect="1" noChangeArrowheads="1"/>
                      </p:cNvPicPr>
                      <p:nvPr/>
                    </p:nvPicPr>
                    <p:blipFill>
                      <a:blip r:embed="rId130">
                        <a:extLst>
                          <a:ext uri="{28A0092B-C50C-407E-A947-70E740481C1C}">
                            <a14:useLocalDpi xmlns:a14="http://schemas.microsoft.com/office/drawing/2010/main" val="0"/>
                          </a:ext>
                        </a:extLst>
                      </a:blip>
                      <a:srcRect/>
                      <a:stretch>
                        <a:fillRect/>
                      </a:stretch>
                    </p:blipFill>
                    <p:spPr bwMode="auto">
                      <a:xfrm>
                        <a:off x="720725" y="2968625"/>
                        <a:ext cx="150813"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36" name="Object 128"/>
          <p:cNvGraphicFramePr>
            <a:graphicFrameLocks noChangeAspect="1"/>
          </p:cNvGraphicFramePr>
          <p:nvPr/>
        </p:nvGraphicFramePr>
        <p:xfrm>
          <a:off x="2676525" y="3773488"/>
          <a:ext cx="207963" cy="187325"/>
        </p:xfrm>
        <a:graphic>
          <a:graphicData uri="http://schemas.openxmlformats.org/presentationml/2006/ole">
            <mc:AlternateContent xmlns:mc="http://schemas.openxmlformats.org/markup-compatibility/2006">
              <mc:Choice xmlns:v="urn:schemas-microsoft-com:vml" Requires="v">
                <p:oleObj spid="_x0000_s18650" name="Equation" r:id="rId131" imgW="228600" imgH="203040" progId="Equation.3">
                  <p:embed/>
                </p:oleObj>
              </mc:Choice>
              <mc:Fallback>
                <p:oleObj name="Equation" r:id="rId131" imgW="228600" imgH="203040" progId="Equation.3">
                  <p:embed/>
                  <p:pic>
                    <p:nvPicPr>
                      <p:cNvPr id="43136" name="Object 128"/>
                      <p:cNvPicPr>
                        <a:picLocks noChangeAspect="1" noChangeArrowheads="1"/>
                      </p:cNvPicPr>
                      <p:nvPr/>
                    </p:nvPicPr>
                    <p:blipFill>
                      <a:blip r:embed="rId132">
                        <a:extLst>
                          <a:ext uri="{28A0092B-C50C-407E-A947-70E740481C1C}">
                            <a14:useLocalDpi xmlns:a14="http://schemas.microsoft.com/office/drawing/2010/main" val="0"/>
                          </a:ext>
                        </a:extLst>
                      </a:blip>
                      <a:srcRect/>
                      <a:stretch>
                        <a:fillRect/>
                      </a:stretch>
                    </p:blipFill>
                    <p:spPr bwMode="auto">
                      <a:xfrm>
                        <a:off x="2676525" y="3773488"/>
                        <a:ext cx="207963"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37" name="Object 129"/>
          <p:cNvGraphicFramePr>
            <a:graphicFrameLocks noChangeAspect="1"/>
          </p:cNvGraphicFramePr>
          <p:nvPr/>
        </p:nvGraphicFramePr>
        <p:xfrm>
          <a:off x="2640013" y="3562350"/>
          <a:ext cx="150812" cy="184150"/>
        </p:xfrm>
        <a:graphic>
          <a:graphicData uri="http://schemas.openxmlformats.org/presentationml/2006/ole">
            <mc:AlternateContent xmlns:mc="http://schemas.openxmlformats.org/markup-compatibility/2006">
              <mc:Choice xmlns:v="urn:schemas-microsoft-com:vml" Requires="v">
                <p:oleObj spid="_x0000_s18651" name="Equation" r:id="rId133" imgW="164880" imgH="203040" progId="Equation.3">
                  <p:embed/>
                </p:oleObj>
              </mc:Choice>
              <mc:Fallback>
                <p:oleObj name="Equation" r:id="rId133" imgW="164880" imgH="203040" progId="Equation.3">
                  <p:embed/>
                  <p:pic>
                    <p:nvPicPr>
                      <p:cNvPr id="43137" name="Object 129"/>
                      <p:cNvPicPr>
                        <a:picLocks noChangeAspect="1" noChangeArrowheads="1"/>
                      </p:cNvPicPr>
                      <p:nvPr/>
                    </p:nvPicPr>
                    <p:blipFill>
                      <a:blip r:embed="rId130">
                        <a:extLst>
                          <a:ext uri="{28A0092B-C50C-407E-A947-70E740481C1C}">
                            <a14:useLocalDpi xmlns:a14="http://schemas.microsoft.com/office/drawing/2010/main" val="0"/>
                          </a:ext>
                        </a:extLst>
                      </a:blip>
                      <a:srcRect/>
                      <a:stretch>
                        <a:fillRect/>
                      </a:stretch>
                    </p:blipFill>
                    <p:spPr bwMode="auto">
                      <a:xfrm>
                        <a:off x="2640013" y="3562350"/>
                        <a:ext cx="1508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38" name="Object 130"/>
          <p:cNvGraphicFramePr>
            <a:graphicFrameLocks noChangeAspect="1"/>
          </p:cNvGraphicFramePr>
          <p:nvPr/>
        </p:nvGraphicFramePr>
        <p:xfrm>
          <a:off x="3030538" y="3309938"/>
          <a:ext cx="207962" cy="187325"/>
        </p:xfrm>
        <a:graphic>
          <a:graphicData uri="http://schemas.openxmlformats.org/presentationml/2006/ole">
            <mc:AlternateContent xmlns:mc="http://schemas.openxmlformats.org/markup-compatibility/2006">
              <mc:Choice xmlns:v="urn:schemas-microsoft-com:vml" Requires="v">
                <p:oleObj spid="_x0000_s18652" name="Equation" r:id="rId134" imgW="228600" imgH="203040" progId="Equation.3">
                  <p:embed/>
                </p:oleObj>
              </mc:Choice>
              <mc:Fallback>
                <p:oleObj name="Equation" r:id="rId134" imgW="228600" imgH="203040" progId="Equation.3">
                  <p:embed/>
                  <p:pic>
                    <p:nvPicPr>
                      <p:cNvPr id="43138" name="Object 130"/>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3030538" y="3309938"/>
                        <a:ext cx="207962"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39" name="Object 131"/>
          <p:cNvGraphicFramePr>
            <a:graphicFrameLocks noChangeAspect="1"/>
          </p:cNvGraphicFramePr>
          <p:nvPr/>
        </p:nvGraphicFramePr>
        <p:xfrm>
          <a:off x="3095625" y="3117850"/>
          <a:ext cx="150813" cy="184150"/>
        </p:xfrm>
        <a:graphic>
          <a:graphicData uri="http://schemas.openxmlformats.org/presentationml/2006/ole">
            <mc:AlternateContent xmlns:mc="http://schemas.openxmlformats.org/markup-compatibility/2006">
              <mc:Choice xmlns:v="urn:schemas-microsoft-com:vml" Requires="v">
                <p:oleObj spid="_x0000_s18653" name="Equation" r:id="rId136" imgW="164880" imgH="203040" progId="Equation.3">
                  <p:embed/>
                </p:oleObj>
              </mc:Choice>
              <mc:Fallback>
                <p:oleObj name="Equation" r:id="rId136" imgW="164880" imgH="203040" progId="Equation.3">
                  <p:embed/>
                  <p:pic>
                    <p:nvPicPr>
                      <p:cNvPr id="43139" name="Object 131"/>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3095625" y="3117850"/>
                        <a:ext cx="150813"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40" name="Object 132"/>
          <p:cNvGraphicFramePr>
            <a:graphicFrameLocks noChangeAspect="1"/>
          </p:cNvGraphicFramePr>
          <p:nvPr/>
        </p:nvGraphicFramePr>
        <p:xfrm>
          <a:off x="3084513" y="2009775"/>
          <a:ext cx="149225" cy="187325"/>
        </p:xfrm>
        <a:graphic>
          <a:graphicData uri="http://schemas.openxmlformats.org/presentationml/2006/ole">
            <mc:AlternateContent xmlns:mc="http://schemas.openxmlformats.org/markup-compatibility/2006">
              <mc:Choice xmlns:v="urn:schemas-microsoft-com:vml" Requires="v">
                <p:oleObj spid="_x0000_s18654" name="Equation" r:id="rId138" imgW="164880" imgH="203040" progId="Equation.3">
                  <p:embed/>
                </p:oleObj>
              </mc:Choice>
              <mc:Fallback>
                <p:oleObj name="Equation" r:id="rId138" imgW="164880" imgH="203040" progId="Equation.3">
                  <p:embed/>
                  <p:pic>
                    <p:nvPicPr>
                      <p:cNvPr id="43140" name="Object 132"/>
                      <p:cNvPicPr>
                        <a:picLocks noChangeAspect="1" noChangeArrowheads="1"/>
                      </p:cNvPicPr>
                      <p:nvPr/>
                    </p:nvPicPr>
                    <p:blipFill>
                      <a:blip r:embed="rId139">
                        <a:extLst>
                          <a:ext uri="{28A0092B-C50C-407E-A947-70E740481C1C}">
                            <a14:useLocalDpi xmlns:a14="http://schemas.microsoft.com/office/drawing/2010/main" val="0"/>
                          </a:ext>
                        </a:extLst>
                      </a:blip>
                      <a:srcRect/>
                      <a:stretch>
                        <a:fillRect/>
                      </a:stretch>
                    </p:blipFill>
                    <p:spPr bwMode="auto">
                      <a:xfrm>
                        <a:off x="3084513" y="2009775"/>
                        <a:ext cx="149225"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41" name="Object 133"/>
          <p:cNvGraphicFramePr>
            <a:graphicFrameLocks noChangeAspect="1"/>
          </p:cNvGraphicFramePr>
          <p:nvPr/>
        </p:nvGraphicFramePr>
        <p:xfrm>
          <a:off x="2967038" y="1812925"/>
          <a:ext cx="115887" cy="184150"/>
        </p:xfrm>
        <a:graphic>
          <a:graphicData uri="http://schemas.openxmlformats.org/presentationml/2006/ole">
            <mc:AlternateContent xmlns:mc="http://schemas.openxmlformats.org/markup-compatibility/2006">
              <mc:Choice xmlns:v="urn:schemas-microsoft-com:vml" Requires="v">
                <p:oleObj spid="_x0000_s18655" name="Equation" r:id="rId140" imgW="126720" imgH="203040" progId="Equation.3">
                  <p:embed/>
                </p:oleObj>
              </mc:Choice>
              <mc:Fallback>
                <p:oleObj name="Equation" r:id="rId140" imgW="126720" imgH="203040" progId="Equation.3">
                  <p:embed/>
                  <p:pic>
                    <p:nvPicPr>
                      <p:cNvPr id="43141" name="Object 133"/>
                      <p:cNvPicPr>
                        <a:picLocks noChangeAspect="1" noChangeArrowheads="1"/>
                      </p:cNvPicPr>
                      <p:nvPr/>
                    </p:nvPicPr>
                    <p:blipFill>
                      <a:blip r:embed="rId141">
                        <a:extLst>
                          <a:ext uri="{28A0092B-C50C-407E-A947-70E740481C1C}">
                            <a14:useLocalDpi xmlns:a14="http://schemas.microsoft.com/office/drawing/2010/main" val="0"/>
                          </a:ext>
                        </a:extLst>
                      </a:blip>
                      <a:srcRect/>
                      <a:stretch>
                        <a:fillRect/>
                      </a:stretch>
                    </p:blipFill>
                    <p:spPr bwMode="auto">
                      <a:xfrm>
                        <a:off x="2967038" y="1812925"/>
                        <a:ext cx="115887"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42" name="Object 134"/>
          <p:cNvGraphicFramePr>
            <a:graphicFrameLocks noChangeAspect="1"/>
          </p:cNvGraphicFramePr>
          <p:nvPr/>
        </p:nvGraphicFramePr>
        <p:xfrm>
          <a:off x="4465638" y="876300"/>
          <a:ext cx="219075" cy="187325"/>
        </p:xfrm>
        <a:graphic>
          <a:graphicData uri="http://schemas.openxmlformats.org/presentationml/2006/ole">
            <mc:AlternateContent xmlns:mc="http://schemas.openxmlformats.org/markup-compatibility/2006">
              <mc:Choice xmlns:v="urn:schemas-microsoft-com:vml" Requires="v">
                <p:oleObj spid="_x0000_s18656" name="Equation" r:id="rId142" imgW="241200" imgH="203040" progId="Equation.3">
                  <p:embed/>
                </p:oleObj>
              </mc:Choice>
              <mc:Fallback>
                <p:oleObj name="Equation" r:id="rId142" imgW="241200" imgH="203040" progId="Equation.3">
                  <p:embed/>
                  <p:pic>
                    <p:nvPicPr>
                      <p:cNvPr id="43142" name="Object 134"/>
                      <p:cNvPicPr>
                        <a:picLocks noChangeAspect="1" noChangeArrowheads="1"/>
                      </p:cNvPicPr>
                      <p:nvPr/>
                    </p:nvPicPr>
                    <p:blipFill>
                      <a:blip r:embed="rId143">
                        <a:extLst>
                          <a:ext uri="{28A0092B-C50C-407E-A947-70E740481C1C}">
                            <a14:useLocalDpi xmlns:a14="http://schemas.microsoft.com/office/drawing/2010/main" val="0"/>
                          </a:ext>
                        </a:extLst>
                      </a:blip>
                      <a:srcRect/>
                      <a:stretch>
                        <a:fillRect/>
                      </a:stretch>
                    </p:blipFill>
                    <p:spPr bwMode="auto">
                      <a:xfrm>
                        <a:off x="4465638" y="876300"/>
                        <a:ext cx="219075"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43" name="Object 135"/>
          <p:cNvGraphicFramePr>
            <a:graphicFrameLocks noChangeAspect="1"/>
          </p:cNvGraphicFramePr>
          <p:nvPr/>
        </p:nvGraphicFramePr>
        <p:xfrm>
          <a:off x="4324350" y="704850"/>
          <a:ext cx="150813" cy="184150"/>
        </p:xfrm>
        <a:graphic>
          <a:graphicData uri="http://schemas.openxmlformats.org/presentationml/2006/ole">
            <mc:AlternateContent xmlns:mc="http://schemas.openxmlformats.org/markup-compatibility/2006">
              <mc:Choice xmlns:v="urn:schemas-microsoft-com:vml" Requires="v">
                <p:oleObj spid="_x0000_s18657" name="Equation" r:id="rId144" imgW="164880" imgH="203040" progId="Equation.3">
                  <p:embed/>
                </p:oleObj>
              </mc:Choice>
              <mc:Fallback>
                <p:oleObj name="Equation" r:id="rId144" imgW="164880" imgH="203040" progId="Equation.3">
                  <p:embed/>
                  <p:pic>
                    <p:nvPicPr>
                      <p:cNvPr id="43143" name="Object 135"/>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4324350" y="704850"/>
                        <a:ext cx="150813"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44" name="Object 136"/>
          <p:cNvGraphicFramePr>
            <a:graphicFrameLocks noChangeAspect="1"/>
          </p:cNvGraphicFramePr>
          <p:nvPr/>
        </p:nvGraphicFramePr>
        <p:xfrm>
          <a:off x="6124575" y="1244600"/>
          <a:ext cx="219075" cy="187325"/>
        </p:xfrm>
        <a:graphic>
          <a:graphicData uri="http://schemas.openxmlformats.org/presentationml/2006/ole">
            <mc:AlternateContent xmlns:mc="http://schemas.openxmlformats.org/markup-compatibility/2006">
              <mc:Choice xmlns:v="urn:schemas-microsoft-com:vml" Requires="v">
                <p:oleObj spid="_x0000_s18658" name="Equation" r:id="rId146" imgW="241200" imgH="203040" progId="Equation.3">
                  <p:embed/>
                </p:oleObj>
              </mc:Choice>
              <mc:Fallback>
                <p:oleObj name="Equation" r:id="rId146" imgW="241200" imgH="203040" progId="Equation.3">
                  <p:embed/>
                  <p:pic>
                    <p:nvPicPr>
                      <p:cNvPr id="43144" name="Object 136"/>
                      <p:cNvPicPr>
                        <a:picLocks noChangeAspect="1" noChangeArrowheads="1"/>
                      </p:cNvPicPr>
                      <p:nvPr/>
                    </p:nvPicPr>
                    <p:blipFill>
                      <a:blip r:embed="rId147">
                        <a:extLst>
                          <a:ext uri="{28A0092B-C50C-407E-A947-70E740481C1C}">
                            <a14:useLocalDpi xmlns:a14="http://schemas.microsoft.com/office/drawing/2010/main" val="0"/>
                          </a:ext>
                        </a:extLst>
                      </a:blip>
                      <a:srcRect/>
                      <a:stretch>
                        <a:fillRect/>
                      </a:stretch>
                    </p:blipFill>
                    <p:spPr bwMode="auto">
                      <a:xfrm>
                        <a:off x="6124575" y="1244600"/>
                        <a:ext cx="219075"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45" name="Object 137"/>
          <p:cNvGraphicFramePr>
            <a:graphicFrameLocks noChangeAspect="1"/>
          </p:cNvGraphicFramePr>
          <p:nvPr/>
        </p:nvGraphicFramePr>
        <p:xfrm>
          <a:off x="6240463" y="1057275"/>
          <a:ext cx="150812" cy="184150"/>
        </p:xfrm>
        <a:graphic>
          <a:graphicData uri="http://schemas.openxmlformats.org/presentationml/2006/ole">
            <mc:AlternateContent xmlns:mc="http://schemas.openxmlformats.org/markup-compatibility/2006">
              <mc:Choice xmlns:v="urn:schemas-microsoft-com:vml" Requires="v">
                <p:oleObj spid="_x0000_s18659" name="Equation" r:id="rId148" imgW="164880" imgH="203040" progId="Equation.3">
                  <p:embed/>
                </p:oleObj>
              </mc:Choice>
              <mc:Fallback>
                <p:oleObj name="Equation" r:id="rId148" imgW="164880" imgH="203040" progId="Equation.3">
                  <p:embed/>
                  <p:pic>
                    <p:nvPicPr>
                      <p:cNvPr id="43145" name="Object 137"/>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6240463" y="1057275"/>
                        <a:ext cx="1508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46" name="Object 138"/>
          <p:cNvGraphicFramePr>
            <a:graphicFrameLocks noChangeAspect="1"/>
          </p:cNvGraphicFramePr>
          <p:nvPr/>
        </p:nvGraphicFramePr>
        <p:xfrm>
          <a:off x="7335838" y="2476500"/>
          <a:ext cx="230187" cy="187325"/>
        </p:xfrm>
        <a:graphic>
          <a:graphicData uri="http://schemas.openxmlformats.org/presentationml/2006/ole">
            <mc:AlternateContent xmlns:mc="http://schemas.openxmlformats.org/markup-compatibility/2006">
              <mc:Choice xmlns:v="urn:schemas-microsoft-com:vml" Requires="v">
                <p:oleObj spid="_x0000_s18660" name="Equation" r:id="rId149" imgW="253800" imgH="203040" progId="Equation.3">
                  <p:embed/>
                </p:oleObj>
              </mc:Choice>
              <mc:Fallback>
                <p:oleObj name="Equation" r:id="rId149" imgW="253800" imgH="203040" progId="Equation.3">
                  <p:embed/>
                  <p:pic>
                    <p:nvPicPr>
                      <p:cNvPr id="43146" name="Object 138"/>
                      <p:cNvPicPr>
                        <a:picLocks noChangeAspect="1" noChangeArrowheads="1"/>
                      </p:cNvPicPr>
                      <p:nvPr/>
                    </p:nvPicPr>
                    <p:blipFill>
                      <a:blip r:embed="rId150">
                        <a:extLst>
                          <a:ext uri="{28A0092B-C50C-407E-A947-70E740481C1C}">
                            <a14:useLocalDpi xmlns:a14="http://schemas.microsoft.com/office/drawing/2010/main" val="0"/>
                          </a:ext>
                        </a:extLst>
                      </a:blip>
                      <a:srcRect/>
                      <a:stretch>
                        <a:fillRect/>
                      </a:stretch>
                    </p:blipFill>
                    <p:spPr bwMode="auto">
                      <a:xfrm>
                        <a:off x="7335838" y="2476500"/>
                        <a:ext cx="23018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47" name="Object 139"/>
          <p:cNvGraphicFramePr>
            <a:graphicFrameLocks noChangeAspect="1"/>
          </p:cNvGraphicFramePr>
          <p:nvPr/>
        </p:nvGraphicFramePr>
        <p:xfrm>
          <a:off x="7446963" y="2332038"/>
          <a:ext cx="150812" cy="184150"/>
        </p:xfrm>
        <a:graphic>
          <a:graphicData uri="http://schemas.openxmlformats.org/presentationml/2006/ole">
            <mc:AlternateContent xmlns:mc="http://schemas.openxmlformats.org/markup-compatibility/2006">
              <mc:Choice xmlns:v="urn:schemas-microsoft-com:vml" Requires="v">
                <p:oleObj spid="_x0000_s18661" name="Equation" r:id="rId151" imgW="164880" imgH="203040" progId="Equation.3">
                  <p:embed/>
                </p:oleObj>
              </mc:Choice>
              <mc:Fallback>
                <p:oleObj name="Equation" r:id="rId151" imgW="164880" imgH="203040" progId="Equation.3">
                  <p:embed/>
                  <p:pic>
                    <p:nvPicPr>
                      <p:cNvPr id="43147" name="Object 139"/>
                      <p:cNvPicPr>
                        <a:picLocks noChangeAspect="1" noChangeArrowheads="1"/>
                      </p:cNvPicPr>
                      <p:nvPr/>
                    </p:nvPicPr>
                    <p:blipFill>
                      <a:blip r:embed="rId152">
                        <a:extLst>
                          <a:ext uri="{28A0092B-C50C-407E-A947-70E740481C1C}">
                            <a14:useLocalDpi xmlns:a14="http://schemas.microsoft.com/office/drawing/2010/main" val="0"/>
                          </a:ext>
                        </a:extLst>
                      </a:blip>
                      <a:srcRect/>
                      <a:stretch>
                        <a:fillRect/>
                      </a:stretch>
                    </p:blipFill>
                    <p:spPr bwMode="auto">
                      <a:xfrm>
                        <a:off x="7446963" y="2332038"/>
                        <a:ext cx="1508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48" name="Freeform 140"/>
          <p:cNvSpPr>
            <a:spLocks/>
          </p:cNvSpPr>
          <p:nvPr/>
        </p:nvSpPr>
        <p:spPr bwMode="auto">
          <a:xfrm>
            <a:off x="6604000" y="4584700"/>
            <a:ext cx="717550" cy="2235200"/>
          </a:xfrm>
          <a:custGeom>
            <a:avLst/>
            <a:gdLst>
              <a:gd name="T0" fmla="*/ 544 w 780"/>
              <a:gd name="T1" fmla="*/ 0 h 2384"/>
              <a:gd name="T2" fmla="*/ 72 w 780"/>
              <a:gd name="T3" fmla="*/ 688 h 2384"/>
              <a:gd name="T4" fmla="*/ 112 w 780"/>
              <a:gd name="T5" fmla="*/ 1344 h 2384"/>
              <a:gd name="T6" fmla="*/ 608 w 780"/>
              <a:gd name="T7" fmla="*/ 1640 h 2384"/>
              <a:gd name="T8" fmla="*/ 760 w 780"/>
              <a:gd name="T9" fmla="*/ 2136 h 2384"/>
              <a:gd name="T10" fmla="*/ 728 w 780"/>
              <a:gd name="T11" fmla="*/ 2384 h 2384"/>
            </a:gdLst>
            <a:ahLst/>
            <a:cxnLst>
              <a:cxn ang="0">
                <a:pos x="T0" y="T1"/>
              </a:cxn>
              <a:cxn ang="0">
                <a:pos x="T2" y="T3"/>
              </a:cxn>
              <a:cxn ang="0">
                <a:pos x="T4" y="T5"/>
              </a:cxn>
              <a:cxn ang="0">
                <a:pos x="T6" y="T7"/>
              </a:cxn>
              <a:cxn ang="0">
                <a:pos x="T8" y="T9"/>
              </a:cxn>
              <a:cxn ang="0">
                <a:pos x="T10" y="T11"/>
              </a:cxn>
            </a:cxnLst>
            <a:rect l="0" t="0" r="r" b="b"/>
            <a:pathLst>
              <a:path w="780" h="2384">
                <a:moveTo>
                  <a:pt x="544" y="0"/>
                </a:moveTo>
                <a:cubicBezTo>
                  <a:pt x="344" y="232"/>
                  <a:pt x="144" y="464"/>
                  <a:pt x="72" y="688"/>
                </a:cubicBezTo>
                <a:cubicBezTo>
                  <a:pt x="0" y="912"/>
                  <a:pt x="23" y="1185"/>
                  <a:pt x="112" y="1344"/>
                </a:cubicBezTo>
                <a:cubicBezTo>
                  <a:pt x="201" y="1503"/>
                  <a:pt x="500" y="1508"/>
                  <a:pt x="608" y="1640"/>
                </a:cubicBezTo>
                <a:cubicBezTo>
                  <a:pt x="716" y="1772"/>
                  <a:pt x="740" y="2012"/>
                  <a:pt x="760" y="2136"/>
                </a:cubicBezTo>
                <a:cubicBezTo>
                  <a:pt x="780" y="2260"/>
                  <a:pt x="754" y="2322"/>
                  <a:pt x="728" y="2384"/>
                </a:cubicBezTo>
              </a:path>
            </a:pathLst>
          </a:custGeom>
          <a:noFill/>
          <a:ln w="25400" cap="flat">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151" name="Text Box 143"/>
          <p:cNvSpPr txBox="1">
            <a:spLocks noChangeArrowheads="1"/>
          </p:cNvSpPr>
          <p:nvPr/>
        </p:nvSpPr>
        <p:spPr bwMode="auto">
          <a:xfrm>
            <a:off x="527050" y="4291013"/>
            <a:ext cx="2559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Gives final flow pattern:</a:t>
            </a:r>
            <a:endParaRPr lang="en-US" altLang="en-US" b="0"/>
          </a:p>
        </p:txBody>
      </p:sp>
      <p:sp>
        <p:nvSpPr>
          <p:cNvPr id="43152" name="Text Box 144"/>
          <p:cNvSpPr txBox="1">
            <a:spLocks noChangeArrowheads="1"/>
          </p:cNvSpPr>
          <p:nvPr/>
        </p:nvSpPr>
        <p:spPr bwMode="auto">
          <a:xfrm>
            <a:off x="619125" y="5262563"/>
            <a:ext cx="220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Capacity of cut = 82</a:t>
            </a:r>
            <a:endParaRPr lang="en-US" altLang="en-US"/>
          </a:p>
        </p:txBody>
      </p:sp>
      <p:sp>
        <p:nvSpPr>
          <p:cNvPr id="43153" name="Text Box 145"/>
          <p:cNvSpPr txBox="1">
            <a:spLocks noChangeArrowheads="1"/>
          </p:cNvSpPr>
          <p:nvPr/>
        </p:nvSpPr>
        <p:spPr bwMode="auto">
          <a:xfrm>
            <a:off x="301625" y="5783263"/>
            <a:ext cx="4013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Max flow = min cut, so flow optimal</a:t>
            </a:r>
            <a:endParaRPr lang="en-US" altLang="en-US"/>
          </a:p>
        </p:txBody>
      </p:sp>
      <p:sp>
        <p:nvSpPr>
          <p:cNvPr id="43154" name="Text Box 146"/>
          <p:cNvSpPr txBox="1">
            <a:spLocks noChangeArrowheads="1"/>
          </p:cNvSpPr>
          <p:nvPr/>
        </p:nvSpPr>
        <p:spPr bwMode="auto">
          <a:xfrm>
            <a:off x="568325" y="4767263"/>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Total flow = 65+7+5+5 = 82</a:t>
            </a:r>
            <a:endParaRPr lang="en-US" altLang="en-US"/>
          </a:p>
        </p:txBody>
      </p:sp>
    </p:spTree>
    <p:extLst>
      <p:ext uri="{BB962C8B-B14F-4D97-AF65-F5344CB8AC3E}">
        <p14:creationId xmlns:p14="http://schemas.microsoft.com/office/powerpoint/2010/main" val="856153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151"/>
                                        </p:tgtEl>
                                        <p:attrNameLst>
                                          <p:attrName>style.visibility</p:attrName>
                                        </p:attrNameLst>
                                      </p:cBhvr>
                                      <p:to>
                                        <p:strVal val="visible"/>
                                      </p:to>
                                    </p:set>
                                    <p:animEffect transition="in" filter="dissolve">
                                      <p:cBhvr>
                                        <p:cTn id="7" dur="500"/>
                                        <p:tgtEl>
                                          <p:spTgt spid="43151"/>
                                        </p:tgtEl>
                                      </p:cBhvr>
                                    </p:animEffect>
                                  </p:childTnLst>
                                </p:cTn>
                              </p:par>
                              <p:par>
                                <p:cTn id="8" presetID="9" presetClass="entr" presetSubtype="0" fill="hold" nodeType="withEffect">
                                  <p:stCondLst>
                                    <p:cond delay="0"/>
                                  </p:stCondLst>
                                  <p:childTnLst>
                                    <p:set>
                                      <p:cBhvr>
                                        <p:cTn id="9" dur="1" fill="hold">
                                          <p:stCondLst>
                                            <p:cond delay="0"/>
                                          </p:stCondLst>
                                        </p:cTn>
                                        <p:tgtEl>
                                          <p:spTgt spid="43150"/>
                                        </p:tgtEl>
                                        <p:attrNameLst>
                                          <p:attrName>style.visibility</p:attrName>
                                        </p:attrNameLst>
                                      </p:cBhvr>
                                      <p:to>
                                        <p:strVal val="visible"/>
                                      </p:to>
                                    </p:set>
                                    <p:animEffect transition="in" filter="dissolve">
                                      <p:cBhvr>
                                        <p:cTn id="10" dur="500"/>
                                        <p:tgtEl>
                                          <p:spTgt spid="431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3154"/>
                                        </p:tgtEl>
                                        <p:attrNameLst>
                                          <p:attrName>style.visibility</p:attrName>
                                        </p:attrNameLst>
                                      </p:cBhvr>
                                      <p:to>
                                        <p:strVal val="visible"/>
                                      </p:to>
                                    </p:set>
                                    <p:animEffect transition="in" filter="dissolve">
                                      <p:cBhvr>
                                        <p:cTn id="15" dur="500"/>
                                        <p:tgtEl>
                                          <p:spTgt spid="431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3148"/>
                                        </p:tgtEl>
                                        <p:attrNameLst>
                                          <p:attrName>style.visibility</p:attrName>
                                        </p:attrNameLst>
                                      </p:cBhvr>
                                      <p:to>
                                        <p:strVal val="visible"/>
                                      </p:to>
                                    </p:set>
                                    <p:animEffect transition="in" filter="dissolve">
                                      <p:cBhvr>
                                        <p:cTn id="20" dur="500"/>
                                        <p:tgtEl>
                                          <p:spTgt spid="431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3152"/>
                                        </p:tgtEl>
                                        <p:attrNameLst>
                                          <p:attrName>style.visibility</p:attrName>
                                        </p:attrNameLst>
                                      </p:cBhvr>
                                      <p:to>
                                        <p:strVal val="visible"/>
                                      </p:to>
                                    </p:set>
                                    <p:animEffect transition="in" filter="dissolve">
                                      <p:cBhvr>
                                        <p:cTn id="25" dur="500"/>
                                        <p:tgtEl>
                                          <p:spTgt spid="4315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3153"/>
                                        </p:tgtEl>
                                        <p:attrNameLst>
                                          <p:attrName>style.visibility</p:attrName>
                                        </p:attrNameLst>
                                      </p:cBhvr>
                                      <p:to>
                                        <p:strVal val="visible"/>
                                      </p:to>
                                    </p:set>
                                    <p:animEffect transition="in" filter="dissolve">
                                      <p:cBhvr>
                                        <p:cTn id="30" dur="500"/>
                                        <p:tgtEl>
                                          <p:spTgt spid="43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51" grpId="0"/>
      <p:bldP spid="43152" grpId="0"/>
      <p:bldP spid="43153" grpId="0"/>
      <p:bldP spid="431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ChangeArrowheads="1"/>
          </p:cNvSpPr>
          <p:nvPr/>
        </p:nvSpPr>
        <p:spPr bwMode="auto">
          <a:xfrm>
            <a:off x="219075" y="129143"/>
            <a:ext cx="7423150" cy="73866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defRPr>
            </a:lvl9pPr>
          </a:lstStyle>
          <a:p>
            <a:r>
              <a:rPr lang="en-US" altLang="en-US" sz="1400" dirty="0">
                <a:cs typeface="Times New Roman" panose="02020603050405020304" pitchFamily="18" charset="0"/>
              </a:rPr>
              <a:t>WB18 </a:t>
            </a:r>
            <a:r>
              <a:rPr lang="en-US" altLang="en-US" sz="1400" b="0" dirty="0"/>
              <a:t>The diagram </a:t>
            </a:r>
            <a:r>
              <a:rPr lang="en-US" altLang="en-US" sz="1400" b="0" dirty="0" smtClean="0"/>
              <a:t>below </a:t>
            </a:r>
            <a:r>
              <a:rPr lang="en-US" altLang="en-US" sz="1400" b="0" dirty="0"/>
              <a:t>shows a network of roads represented by arcs. The capacity of the road represented by that arc is shown on each arc. The numbers in circles represent a possible flow of 26 from </a:t>
            </a:r>
            <a:r>
              <a:rPr lang="en-US" altLang="en-US" sz="1400" b="0" i="1" dirty="0"/>
              <a:t>B</a:t>
            </a:r>
            <a:r>
              <a:rPr lang="en-US" altLang="en-US" sz="1400" b="0" dirty="0"/>
              <a:t> to </a:t>
            </a:r>
            <a:r>
              <a:rPr lang="en-US" altLang="en-US" sz="1400" b="0" i="1" dirty="0"/>
              <a:t>L</a:t>
            </a:r>
            <a:r>
              <a:rPr lang="en-US" altLang="en-US" sz="1400" b="0" dirty="0"/>
              <a:t>. Three cuts C1, C2 and C3 are shown on the diagram below.</a:t>
            </a:r>
          </a:p>
        </p:txBody>
      </p:sp>
      <p:pic>
        <p:nvPicPr>
          <p:cNvPr id="450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5" y="881063"/>
            <a:ext cx="5581650" cy="4029075"/>
          </a:xfrm>
          <a:prstGeom prst="rect">
            <a:avLst/>
          </a:prstGeom>
          <a:noFill/>
          <a:extLst>
            <a:ext uri="{909E8E84-426E-40DD-AFC4-6F175D3DCCD1}">
              <a14:hiddenFill xmlns:a14="http://schemas.microsoft.com/office/drawing/2010/main">
                <a:solidFill>
                  <a:srgbClr val="FFFFFF"/>
                </a:solidFill>
              </a14:hiddenFill>
            </a:ext>
          </a:extLst>
        </p:spPr>
      </p:pic>
      <p:sp>
        <p:nvSpPr>
          <p:cNvPr id="45062" name="Rectangle 6"/>
          <p:cNvSpPr>
            <a:spLocks noChangeArrowheads="1"/>
          </p:cNvSpPr>
          <p:nvPr/>
        </p:nvSpPr>
        <p:spPr bwMode="auto">
          <a:xfrm>
            <a:off x="5654675" y="1860550"/>
            <a:ext cx="3287713"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1pPr>
            <a:lvl2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2pPr>
            <a:lvl3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3pPr>
            <a:lvl4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4pPr>
            <a:lvl5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5pPr>
            <a:lvl6pPr fontAlgn="base">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6pPr>
            <a:lvl7pPr fontAlgn="base">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7pPr>
            <a:lvl8pPr fontAlgn="base">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8pPr>
            <a:lvl9pPr fontAlgn="base">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9pPr>
          </a:lstStyle>
          <a:p>
            <a:pPr eaLnBrk="0" hangingPunct="0"/>
            <a:r>
              <a:rPr lang="en-US" altLang="en-US" sz="1400" b="0">
                <a:cs typeface="Times New Roman" panose="02020603050405020304" pitchFamily="18" charset="0"/>
              </a:rPr>
              <a:t>(b) Verify that the flow of 26 is maximal.</a:t>
            </a:r>
            <a:endParaRPr lang="en-US" altLang="en-US" sz="1400" b="0"/>
          </a:p>
        </p:txBody>
      </p:sp>
      <p:sp>
        <p:nvSpPr>
          <p:cNvPr id="45063" name="Rectangle 7"/>
          <p:cNvSpPr>
            <a:spLocks noChangeArrowheads="1"/>
          </p:cNvSpPr>
          <p:nvPr/>
        </p:nvSpPr>
        <p:spPr bwMode="auto">
          <a:xfrm>
            <a:off x="5130800" y="977900"/>
            <a:ext cx="3787775"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0"/>
              <a:t>(a) Find the capacity of each of the three cuts.</a:t>
            </a:r>
          </a:p>
        </p:txBody>
      </p:sp>
      <p:sp>
        <p:nvSpPr>
          <p:cNvPr id="45064" name="Rectangle 8"/>
          <p:cNvSpPr>
            <a:spLocks noChangeArrowheads="1"/>
          </p:cNvSpPr>
          <p:nvPr/>
        </p:nvSpPr>
        <p:spPr bwMode="auto">
          <a:xfrm>
            <a:off x="339725" y="4927600"/>
            <a:ext cx="4476750" cy="13684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1pPr>
            <a:lvl2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2pPr>
            <a:lvl3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3pPr>
            <a:lvl4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4pPr>
            <a:lvl5pP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5pPr>
            <a:lvl6pPr fontAlgn="base">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6pPr>
            <a:lvl7pPr fontAlgn="base">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7pPr>
            <a:lvl8pPr fontAlgn="base">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8pPr>
            <a:lvl9pPr fontAlgn="base">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defRPr>
            </a:lvl9pPr>
          </a:lstStyle>
          <a:p>
            <a:r>
              <a:rPr lang="en-US" altLang="en-US" sz="1400" b="0"/>
              <a:t>The government aims to maximise the possible flow from </a:t>
            </a:r>
            <a:r>
              <a:rPr lang="en-US" altLang="en-US" sz="1400" b="0" i="1"/>
              <a:t>B</a:t>
            </a:r>
            <a:r>
              <a:rPr lang="en-US" altLang="en-US" sz="1400" b="0"/>
              <a:t> to </a:t>
            </a:r>
            <a:r>
              <a:rPr lang="en-US" altLang="en-US" sz="1400" b="0" i="1"/>
              <a:t>L</a:t>
            </a:r>
            <a:r>
              <a:rPr lang="en-US" altLang="en-US" sz="1400" b="0"/>
              <a:t> by using one of two options.</a:t>
            </a:r>
          </a:p>
          <a:p>
            <a:r>
              <a:rPr lang="en-US" altLang="en-US" sz="1400" b="0"/>
              <a:t>Option 1: Build a new road from </a:t>
            </a:r>
            <a:r>
              <a:rPr lang="en-US" altLang="en-US" sz="1400" b="0" i="1"/>
              <a:t>E</a:t>
            </a:r>
            <a:r>
              <a:rPr lang="en-US" altLang="en-US" sz="1400" b="0"/>
              <a:t> to </a:t>
            </a:r>
            <a:r>
              <a:rPr lang="en-US" altLang="en-US" sz="1400" b="0" i="1"/>
              <a:t>J</a:t>
            </a:r>
            <a:r>
              <a:rPr lang="en-US" altLang="en-US" sz="1400" b="0"/>
              <a:t> with capacity 5.</a:t>
            </a:r>
          </a:p>
          <a:p>
            <a:r>
              <a:rPr lang="en-US" altLang="en-US" sz="1400" b="0"/>
              <a:t>Option 2: Build a new road from </a:t>
            </a:r>
            <a:r>
              <a:rPr lang="en-US" altLang="en-US" sz="1400" b="0" i="1"/>
              <a:t>F</a:t>
            </a:r>
            <a:r>
              <a:rPr lang="en-US" altLang="en-US" sz="1400" b="0"/>
              <a:t> to </a:t>
            </a:r>
            <a:r>
              <a:rPr lang="en-US" altLang="en-US" sz="1400" b="0" i="1"/>
              <a:t>H</a:t>
            </a:r>
            <a:r>
              <a:rPr lang="en-US" altLang="en-US" sz="1400" b="0"/>
              <a:t> with capacity 3.</a:t>
            </a:r>
          </a:p>
          <a:p>
            <a:r>
              <a:rPr lang="en-US" altLang="en-US" sz="1400" b="0"/>
              <a:t>(c) By considering </a:t>
            </a:r>
            <a:r>
              <a:rPr lang="en-US" altLang="en-US" sz="1400"/>
              <a:t>both options, explain which one meets the government’s aim</a:t>
            </a:r>
          </a:p>
        </p:txBody>
      </p:sp>
      <p:sp>
        <p:nvSpPr>
          <p:cNvPr id="45065" name="Text Box 9"/>
          <p:cNvSpPr txBox="1">
            <a:spLocks noChangeArrowheads="1"/>
          </p:cNvSpPr>
          <p:nvPr/>
        </p:nvSpPr>
        <p:spPr bwMode="auto">
          <a:xfrm>
            <a:off x="5394325" y="1433513"/>
            <a:ext cx="774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0"/>
              <a:t>C</a:t>
            </a:r>
            <a:r>
              <a:rPr lang="en-GB" altLang="en-US" sz="1400" b="0" baseline="-25000"/>
              <a:t>1</a:t>
            </a:r>
            <a:r>
              <a:rPr lang="en-GB" altLang="en-US" sz="1400" b="0"/>
              <a:t> = 35</a:t>
            </a:r>
            <a:endParaRPr lang="en-US" altLang="en-US" sz="1400" b="0"/>
          </a:p>
        </p:txBody>
      </p:sp>
      <p:sp>
        <p:nvSpPr>
          <p:cNvPr id="45066" name="Text Box 10"/>
          <p:cNvSpPr txBox="1">
            <a:spLocks noChangeArrowheads="1"/>
          </p:cNvSpPr>
          <p:nvPr/>
        </p:nvSpPr>
        <p:spPr bwMode="auto">
          <a:xfrm>
            <a:off x="6607175" y="1433513"/>
            <a:ext cx="774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0"/>
              <a:t>C</a:t>
            </a:r>
            <a:r>
              <a:rPr lang="en-GB" altLang="en-US" sz="1400" b="0" baseline="-25000"/>
              <a:t>2</a:t>
            </a:r>
            <a:r>
              <a:rPr lang="en-GB" altLang="en-US" sz="1400" b="0"/>
              <a:t> = 26</a:t>
            </a:r>
            <a:endParaRPr lang="en-US" altLang="en-US" sz="1400" b="0"/>
          </a:p>
        </p:txBody>
      </p:sp>
      <p:sp>
        <p:nvSpPr>
          <p:cNvPr id="45067" name="Text Box 11"/>
          <p:cNvSpPr txBox="1">
            <a:spLocks noChangeArrowheads="1"/>
          </p:cNvSpPr>
          <p:nvPr/>
        </p:nvSpPr>
        <p:spPr bwMode="auto">
          <a:xfrm>
            <a:off x="7820025" y="1433513"/>
            <a:ext cx="774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0"/>
              <a:t>C</a:t>
            </a:r>
            <a:r>
              <a:rPr lang="en-GB" altLang="en-US" sz="1400" b="0" baseline="-25000"/>
              <a:t>3</a:t>
            </a:r>
            <a:r>
              <a:rPr lang="en-GB" altLang="en-US" sz="1400" b="0"/>
              <a:t> = 31</a:t>
            </a:r>
            <a:endParaRPr lang="en-US" altLang="en-US" sz="1400" b="0"/>
          </a:p>
        </p:txBody>
      </p:sp>
      <p:sp>
        <p:nvSpPr>
          <p:cNvPr id="45069" name="Text Box 13"/>
          <p:cNvSpPr txBox="1">
            <a:spLocks noChangeArrowheads="1"/>
          </p:cNvSpPr>
          <p:nvPr/>
        </p:nvSpPr>
        <p:spPr bwMode="auto">
          <a:xfrm>
            <a:off x="6264275" y="2271713"/>
            <a:ext cx="24336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400" b="0"/>
              <a:t>C</a:t>
            </a:r>
            <a:r>
              <a:rPr lang="en-GB" altLang="en-US" sz="1400" b="0" baseline="-25000"/>
              <a:t>2</a:t>
            </a:r>
            <a:r>
              <a:rPr lang="en-GB" altLang="en-US" sz="1400" b="0"/>
              <a:t> is through saturated arcs, so flow must be maximal</a:t>
            </a:r>
            <a:endParaRPr lang="en-US" altLang="en-US" sz="1400" b="0"/>
          </a:p>
        </p:txBody>
      </p:sp>
      <p:sp>
        <p:nvSpPr>
          <p:cNvPr id="45070" name="Text Box 14"/>
          <p:cNvSpPr txBox="1">
            <a:spLocks noChangeArrowheads="1"/>
          </p:cNvSpPr>
          <p:nvPr/>
        </p:nvSpPr>
        <p:spPr bwMode="auto">
          <a:xfrm>
            <a:off x="4981575" y="4875213"/>
            <a:ext cx="29924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400" b="0"/>
              <a:t>Building a road from E to J will only increase the flow by 1, as only 1 more can leave E (route BEJL)</a:t>
            </a:r>
            <a:endParaRPr lang="en-US" altLang="en-US" sz="1400" b="0"/>
          </a:p>
        </p:txBody>
      </p:sp>
      <p:sp>
        <p:nvSpPr>
          <p:cNvPr id="45071" name="Text Box 15"/>
          <p:cNvSpPr txBox="1">
            <a:spLocks noChangeArrowheads="1"/>
          </p:cNvSpPr>
          <p:nvPr/>
        </p:nvSpPr>
        <p:spPr bwMode="auto">
          <a:xfrm>
            <a:off x="4981575" y="5573713"/>
            <a:ext cx="29924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400" b="0"/>
              <a:t>Building a road from F to H will increase the flow by 2, as 2 more can leave F (route BFHJL)</a:t>
            </a:r>
            <a:endParaRPr lang="en-US" altLang="en-US" sz="1400" b="0"/>
          </a:p>
        </p:txBody>
      </p:sp>
      <p:sp>
        <p:nvSpPr>
          <p:cNvPr id="45072" name="Text Box 16"/>
          <p:cNvSpPr txBox="1">
            <a:spLocks noChangeArrowheads="1"/>
          </p:cNvSpPr>
          <p:nvPr/>
        </p:nvSpPr>
        <p:spPr bwMode="auto">
          <a:xfrm>
            <a:off x="4994275" y="6272213"/>
            <a:ext cx="37036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400" b="0"/>
              <a:t>Hence the government should choose </a:t>
            </a:r>
            <a:r>
              <a:rPr lang="en-GB" altLang="en-US" sz="1400"/>
              <a:t>option 2</a:t>
            </a:r>
            <a:r>
              <a:rPr lang="en-GB" altLang="en-US" sz="1400" b="0"/>
              <a:t> to meet the aim of maximising flow.</a:t>
            </a:r>
            <a:endParaRPr lang="en-US" altLang="en-US" sz="1400" b="0"/>
          </a:p>
        </p:txBody>
      </p:sp>
    </p:spTree>
    <p:extLst>
      <p:ext uri="{BB962C8B-B14F-4D97-AF65-F5344CB8AC3E}">
        <p14:creationId xmlns:p14="http://schemas.microsoft.com/office/powerpoint/2010/main" val="1830819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dissolve">
                                      <p:cBhvr>
                                        <p:cTn id="7" dur="500"/>
                                        <p:tgtEl>
                                          <p:spTgt spid="45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65"/>
                                        </p:tgtEl>
                                        <p:attrNameLst>
                                          <p:attrName>style.visibility</p:attrName>
                                        </p:attrNameLst>
                                      </p:cBhvr>
                                      <p:to>
                                        <p:strVal val="visible"/>
                                      </p:to>
                                    </p:set>
                                    <p:animEffect transition="in" filter="dissolve">
                                      <p:cBhvr>
                                        <p:cTn id="12" dur="500"/>
                                        <p:tgtEl>
                                          <p:spTgt spid="450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66"/>
                                        </p:tgtEl>
                                        <p:attrNameLst>
                                          <p:attrName>style.visibility</p:attrName>
                                        </p:attrNameLst>
                                      </p:cBhvr>
                                      <p:to>
                                        <p:strVal val="visible"/>
                                      </p:to>
                                    </p:set>
                                    <p:animEffect transition="in" filter="dissolve">
                                      <p:cBhvr>
                                        <p:cTn id="17" dur="500"/>
                                        <p:tgtEl>
                                          <p:spTgt spid="450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67"/>
                                        </p:tgtEl>
                                        <p:attrNameLst>
                                          <p:attrName>style.visibility</p:attrName>
                                        </p:attrNameLst>
                                      </p:cBhvr>
                                      <p:to>
                                        <p:strVal val="visible"/>
                                      </p:to>
                                    </p:set>
                                    <p:animEffect transition="in" filter="dissolve">
                                      <p:cBhvr>
                                        <p:cTn id="22" dur="500"/>
                                        <p:tgtEl>
                                          <p:spTgt spid="450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5062"/>
                                        </p:tgtEl>
                                        <p:attrNameLst>
                                          <p:attrName>style.visibility</p:attrName>
                                        </p:attrNameLst>
                                      </p:cBhvr>
                                      <p:to>
                                        <p:strVal val="visible"/>
                                      </p:to>
                                    </p:set>
                                    <p:animEffect transition="in" filter="dissolve">
                                      <p:cBhvr>
                                        <p:cTn id="27" dur="500"/>
                                        <p:tgtEl>
                                          <p:spTgt spid="450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5069"/>
                                        </p:tgtEl>
                                        <p:attrNameLst>
                                          <p:attrName>style.visibility</p:attrName>
                                        </p:attrNameLst>
                                      </p:cBhvr>
                                      <p:to>
                                        <p:strVal val="visible"/>
                                      </p:to>
                                    </p:set>
                                    <p:animEffect transition="in" filter="dissolve">
                                      <p:cBhvr>
                                        <p:cTn id="32" dur="500"/>
                                        <p:tgtEl>
                                          <p:spTgt spid="450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5064"/>
                                        </p:tgtEl>
                                        <p:attrNameLst>
                                          <p:attrName>style.visibility</p:attrName>
                                        </p:attrNameLst>
                                      </p:cBhvr>
                                      <p:to>
                                        <p:strVal val="visible"/>
                                      </p:to>
                                    </p:set>
                                    <p:animEffect transition="in" filter="dissolve">
                                      <p:cBhvr>
                                        <p:cTn id="37" dur="500"/>
                                        <p:tgtEl>
                                          <p:spTgt spid="450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5070"/>
                                        </p:tgtEl>
                                        <p:attrNameLst>
                                          <p:attrName>style.visibility</p:attrName>
                                        </p:attrNameLst>
                                      </p:cBhvr>
                                      <p:to>
                                        <p:strVal val="visible"/>
                                      </p:to>
                                    </p:set>
                                    <p:animEffect transition="in" filter="dissolve">
                                      <p:cBhvr>
                                        <p:cTn id="42" dur="500"/>
                                        <p:tgtEl>
                                          <p:spTgt spid="450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5071"/>
                                        </p:tgtEl>
                                        <p:attrNameLst>
                                          <p:attrName>style.visibility</p:attrName>
                                        </p:attrNameLst>
                                      </p:cBhvr>
                                      <p:to>
                                        <p:strVal val="visible"/>
                                      </p:to>
                                    </p:set>
                                    <p:animEffect transition="in" filter="dissolve">
                                      <p:cBhvr>
                                        <p:cTn id="47" dur="500"/>
                                        <p:tgtEl>
                                          <p:spTgt spid="4507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5072"/>
                                        </p:tgtEl>
                                        <p:attrNameLst>
                                          <p:attrName>style.visibility</p:attrName>
                                        </p:attrNameLst>
                                      </p:cBhvr>
                                      <p:to>
                                        <p:strVal val="visible"/>
                                      </p:to>
                                    </p:set>
                                    <p:animEffect transition="in" filter="dissolve">
                                      <p:cBhvr>
                                        <p:cTn id="52" dur="500"/>
                                        <p:tgtEl>
                                          <p:spTgt spid="45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P spid="45063" grpId="0" animBg="1"/>
      <p:bldP spid="45064" grpId="0" animBg="1"/>
      <p:bldP spid="45065" grpId="0"/>
      <p:bldP spid="45066" grpId="0"/>
      <p:bldP spid="45067" grpId="0"/>
      <p:bldP spid="45069" grpId="0"/>
      <p:bldP spid="45070" grpId="0"/>
      <p:bldP spid="45071" grpId="0"/>
      <p:bldP spid="450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 – Rank your confidence</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Interpret flow problems</a:t>
            </a:r>
          </a:p>
          <a:p>
            <a:pPr marL="457200" indent="-457200">
              <a:buFont typeface="+mj-lt"/>
              <a:buAutoNum type="arabicPeriod"/>
            </a:pPr>
            <a:r>
              <a:rPr lang="en-GB" dirty="0" smtClean="0"/>
              <a:t>Find the values of cuts</a:t>
            </a:r>
            <a:endParaRPr lang="en-GB" dirty="0" smtClean="0"/>
          </a:p>
          <a:p>
            <a:pPr marL="457200" indent="-457200">
              <a:buFont typeface="+mj-lt"/>
              <a:buAutoNum type="arabicPeriod"/>
            </a:pPr>
            <a:r>
              <a:rPr lang="en-GB" dirty="0" smtClean="0"/>
              <a:t>Augment flows and determine the max flow</a:t>
            </a:r>
          </a:p>
          <a:p>
            <a:pPr marL="457200" indent="-457200">
              <a:buFont typeface="+mj-lt"/>
              <a:buAutoNum type="arabicPeriod"/>
            </a:pPr>
            <a:r>
              <a:rPr lang="en-GB" dirty="0" smtClean="0"/>
              <a:t>Determine the value of a cut for a network with arcs with upper and lower capacities</a:t>
            </a:r>
          </a:p>
          <a:p>
            <a:pPr marL="457200" indent="-457200">
              <a:buFont typeface="+mj-lt"/>
              <a:buAutoNum type="arabicPeriod"/>
            </a:pPr>
            <a:r>
              <a:rPr lang="en-GB" dirty="0" smtClean="0"/>
              <a:t>Refine network flow problems, including those with nodes of restricted capacity</a:t>
            </a:r>
            <a:endParaRPr lang="en-GB" dirty="0" smtClean="0"/>
          </a:p>
          <a:p>
            <a:pPr marL="457200" indent="-457200">
              <a:buFont typeface="+mj-lt"/>
              <a:buAutoNum type="arabicPeriod"/>
            </a:pPr>
            <a:endParaRPr lang="en-GB" dirty="0" smtClean="0"/>
          </a:p>
          <a:p>
            <a:pPr marL="0" indent="0">
              <a:buNone/>
            </a:pPr>
            <a:endParaRPr lang="en-GB" dirty="0"/>
          </a:p>
        </p:txBody>
      </p:sp>
    </p:spTree>
    <p:extLst>
      <p:ext uri="{BB962C8B-B14F-4D97-AF65-F5344CB8AC3E}">
        <p14:creationId xmlns:p14="http://schemas.microsoft.com/office/powerpoint/2010/main" val="2891303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r>
              <a:rPr lang="en-GB" dirty="0" smtClean="0"/>
              <a:t>Chapter </a:t>
            </a:r>
            <a:r>
              <a:rPr lang="en-GB" dirty="0" smtClean="0"/>
              <a:t>5.2 and 5.3</a:t>
            </a:r>
            <a:endParaRPr lang="en-GB" dirty="0"/>
          </a:p>
        </p:txBody>
      </p:sp>
    </p:spTree>
    <p:extLst>
      <p:ext uri="{BB962C8B-B14F-4D97-AF65-F5344CB8AC3E}">
        <p14:creationId xmlns:p14="http://schemas.microsoft.com/office/powerpoint/2010/main" val="3736071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209925" y="206375"/>
            <a:ext cx="2643188" cy="57943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Network Flow</a:t>
            </a:r>
            <a:endPar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41" name="AutoShape 5"/>
          <p:cNvSpPr>
            <a:spLocks noChangeArrowheads="1"/>
          </p:cNvSpPr>
          <p:nvPr/>
        </p:nvSpPr>
        <p:spPr bwMode="auto">
          <a:xfrm>
            <a:off x="1600200" y="4076700"/>
            <a:ext cx="5664200" cy="1562100"/>
          </a:xfrm>
          <a:prstGeom prst="hexagon">
            <a:avLst>
              <a:gd name="adj" fmla="val 9065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42" name="Line 6"/>
          <p:cNvSpPr>
            <a:spLocks noChangeShapeType="1"/>
          </p:cNvSpPr>
          <p:nvPr/>
        </p:nvSpPr>
        <p:spPr bwMode="auto">
          <a:xfrm flipH="1">
            <a:off x="5843588" y="4076700"/>
            <a:ext cx="0" cy="155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43" name="Oval 7"/>
          <p:cNvSpPr>
            <a:spLocks noChangeArrowheads="1"/>
          </p:cNvSpPr>
          <p:nvPr/>
        </p:nvSpPr>
        <p:spPr bwMode="auto">
          <a:xfrm>
            <a:off x="1563688" y="4826000"/>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45" name="Oval 9"/>
          <p:cNvSpPr>
            <a:spLocks noChangeArrowheads="1"/>
          </p:cNvSpPr>
          <p:nvPr/>
        </p:nvSpPr>
        <p:spPr bwMode="auto">
          <a:xfrm>
            <a:off x="4711700" y="4821238"/>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46" name="Oval 10"/>
          <p:cNvSpPr>
            <a:spLocks noChangeArrowheads="1"/>
          </p:cNvSpPr>
          <p:nvPr/>
        </p:nvSpPr>
        <p:spPr bwMode="auto">
          <a:xfrm>
            <a:off x="2981325" y="404336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47" name="Oval 11"/>
          <p:cNvSpPr>
            <a:spLocks noChangeArrowheads="1"/>
          </p:cNvSpPr>
          <p:nvPr/>
        </p:nvSpPr>
        <p:spPr bwMode="auto">
          <a:xfrm>
            <a:off x="2982913" y="560387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48" name="Oval 12"/>
          <p:cNvSpPr>
            <a:spLocks noChangeArrowheads="1"/>
          </p:cNvSpPr>
          <p:nvPr/>
        </p:nvSpPr>
        <p:spPr bwMode="auto">
          <a:xfrm>
            <a:off x="5805488" y="559752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49" name="Oval 13"/>
          <p:cNvSpPr>
            <a:spLocks noChangeArrowheads="1"/>
          </p:cNvSpPr>
          <p:nvPr/>
        </p:nvSpPr>
        <p:spPr bwMode="auto">
          <a:xfrm>
            <a:off x="5807075" y="4044950"/>
            <a:ext cx="71438"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50" name="Oval 14"/>
          <p:cNvSpPr>
            <a:spLocks noChangeArrowheads="1"/>
          </p:cNvSpPr>
          <p:nvPr/>
        </p:nvSpPr>
        <p:spPr bwMode="auto">
          <a:xfrm>
            <a:off x="7224713" y="4821238"/>
            <a:ext cx="71437"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51" name="Line 15"/>
          <p:cNvSpPr>
            <a:spLocks noChangeShapeType="1"/>
          </p:cNvSpPr>
          <p:nvPr/>
        </p:nvSpPr>
        <p:spPr bwMode="auto">
          <a:xfrm>
            <a:off x="3021013" y="4078288"/>
            <a:ext cx="1725612" cy="781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52" name="Line 16"/>
          <p:cNvSpPr>
            <a:spLocks noChangeShapeType="1"/>
          </p:cNvSpPr>
          <p:nvPr/>
        </p:nvSpPr>
        <p:spPr bwMode="auto">
          <a:xfrm flipV="1">
            <a:off x="3014663" y="4852988"/>
            <a:ext cx="1735137" cy="782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53" name="Line 17"/>
          <p:cNvSpPr>
            <a:spLocks noChangeShapeType="1"/>
          </p:cNvSpPr>
          <p:nvPr/>
        </p:nvSpPr>
        <p:spPr bwMode="auto">
          <a:xfrm flipV="1">
            <a:off x="4749800" y="4075113"/>
            <a:ext cx="1093788" cy="776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54" name="Line 18"/>
          <p:cNvSpPr>
            <a:spLocks noChangeShapeType="1"/>
          </p:cNvSpPr>
          <p:nvPr/>
        </p:nvSpPr>
        <p:spPr bwMode="auto">
          <a:xfrm>
            <a:off x="4745038" y="4845050"/>
            <a:ext cx="1096962"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56" name="Line 20"/>
          <p:cNvSpPr>
            <a:spLocks noChangeShapeType="1"/>
          </p:cNvSpPr>
          <p:nvPr/>
        </p:nvSpPr>
        <p:spPr bwMode="auto">
          <a:xfrm>
            <a:off x="4314825" y="40767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57" name="Line 21"/>
          <p:cNvSpPr>
            <a:spLocks noChangeShapeType="1"/>
          </p:cNvSpPr>
          <p:nvPr/>
        </p:nvSpPr>
        <p:spPr bwMode="auto">
          <a:xfrm>
            <a:off x="4316413" y="56388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58" name="Line 22"/>
          <p:cNvSpPr>
            <a:spLocks noChangeShapeType="1"/>
          </p:cNvSpPr>
          <p:nvPr/>
        </p:nvSpPr>
        <p:spPr bwMode="auto">
          <a:xfrm flipV="1">
            <a:off x="2298700" y="4402138"/>
            <a:ext cx="128588" cy="69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59" name="Line 23"/>
          <p:cNvSpPr>
            <a:spLocks noChangeShapeType="1"/>
          </p:cNvSpPr>
          <p:nvPr/>
        </p:nvSpPr>
        <p:spPr bwMode="auto">
          <a:xfrm>
            <a:off x="2260600" y="5222875"/>
            <a:ext cx="109538" cy="58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60" name="Line 24"/>
          <p:cNvSpPr>
            <a:spLocks noChangeShapeType="1"/>
          </p:cNvSpPr>
          <p:nvPr/>
        </p:nvSpPr>
        <p:spPr bwMode="auto">
          <a:xfrm flipV="1">
            <a:off x="3836988" y="5200650"/>
            <a:ext cx="138112" cy="63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61" name="Line 25"/>
          <p:cNvSpPr>
            <a:spLocks noChangeShapeType="1"/>
          </p:cNvSpPr>
          <p:nvPr/>
        </p:nvSpPr>
        <p:spPr bwMode="auto">
          <a:xfrm>
            <a:off x="3805238" y="4432300"/>
            <a:ext cx="109537" cy="5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62" name="Line 26"/>
          <p:cNvSpPr>
            <a:spLocks noChangeShapeType="1"/>
          </p:cNvSpPr>
          <p:nvPr/>
        </p:nvSpPr>
        <p:spPr bwMode="auto">
          <a:xfrm flipV="1">
            <a:off x="5218113" y="4425950"/>
            <a:ext cx="130175" cy="9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63" name="Line 27"/>
          <p:cNvSpPr>
            <a:spLocks noChangeShapeType="1"/>
          </p:cNvSpPr>
          <p:nvPr/>
        </p:nvSpPr>
        <p:spPr bwMode="auto">
          <a:xfrm flipV="1">
            <a:off x="6499225" y="5203825"/>
            <a:ext cx="13335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64" name="Line 28"/>
          <p:cNvSpPr>
            <a:spLocks noChangeShapeType="1"/>
          </p:cNvSpPr>
          <p:nvPr/>
        </p:nvSpPr>
        <p:spPr bwMode="auto">
          <a:xfrm>
            <a:off x="5180013" y="5157788"/>
            <a:ext cx="117475" cy="80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65" name="Line 29"/>
          <p:cNvSpPr>
            <a:spLocks noChangeShapeType="1"/>
          </p:cNvSpPr>
          <p:nvPr/>
        </p:nvSpPr>
        <p:spPr bwMode="auto">
          <a:xfrm>
            <a:off x="6469063" y="4419600"/>
            <a:ext cx="119062" cy="61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366" name="Line 30"/>
          <p:cNvSpPr>
            <a:spLocks noChangeShapeType="1"/>
          </p:cNvSpPr>
          <p:nvPr/>
        </p:nvSpPr>
        <p:spPr bwMode="auto">
          <a:xfrm>
            <a:off x="5843588" y="4751388"/>
            <a:ext cx="1587"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14367" name="Object 31"/>
          <p:cNvGraphicFramePr>
            <a:graphicFrameLocks noChangeAspect="1"/>
          </p:cNvGraphicFramePr>
          <p:nvPr/>
        </p:nvGraphicFramePr>
        <p:xfrm>
          <a:off x="1352550" y="4718050"/>
          <a:ext cx="209550" cy="266700"/>
        </p:xfrm>
        <a:graphic>
          <a:graphicData uri="http://schemas.openxmlformats.org/presentationml/2006/ole">
            <mc:AlternateContent xmlns:mc="http://schemas.openxmlformats.org/markup-compatibility/2006">
              <mc:Choice xmlns:v="urn:schemas-microsoft-com:vml" Requires="v">
                <p:oleObj spid="_x0000_s2140" name="Equation" r:id="rId4" imgW="139680" imgH="177480" progId="Equation.3">
                  <p:embed/>
                </p:oleObj>
              </mc:Choice>
              <mc:Fallback>
                <p:oleObj name="Equation" r:id="rId4" imgW="139680" imgH="177480" progId="Equation.3">
                  <p:embed/>
                  <p:pic>
                    <p:nvPicPr>
                      <p:cNvPr id="14367"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550" y="4718050"/>
                        <a:ext cx="2095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68" name="Object 32"/>
          <p:cNvGraphicFramePr>
            <a:graphicFrameLocks noChangeAspect="1"/>
          </p:cNvGraphicFramePr>
          <p:nvPr/>
        </p:nvGraphicFramePr>
        <p:xfrm>
          <a:off x="2917825" y="3775075"/>
          <a:ext cx="228600" cy="247650"/>
        </p:xfrm>
        <a:graphic>
          <a:graphicData uri="http://schemas.openxmlformats.org/presentationml/2006/ole">
            <mc:AlternateContent xmlns:mc="http://schemas.openxmlformats.org/markup-compatibility/2006">
              <mc:Choice xmlns:v="urn:schemas-microsoft-com:vml" Requires="v">
                <p:oleObj spid="_x0000_s2141" name="Equation" r:id="rId6" imgW="152280" imgH="164880" progId="Equation.3">
                  <p:embed/>
                </p:oleObj>
              </mc:Choice>
              <mc:Fallback>
                <p:oleObj name="Equation" r:id="rId6" imgW="152280" imgH="164880" progId="Equation.3">
                  <p:embed/>
                  <p:pic>
                    <p:nvPicPr>
                      <p:cNvPr id="14368" name="Object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7825" y="37750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69" name="Object 33"/>
          <p:cNvGraphicFramePr>
            <a:graphicFrameLocks noChangeAspect="1"/>
          </p:cNvGraphicFramePr>
          <p:nvPr/>
        </p:nvGraphicFramePr>
        <p:xfrm>
          <a:off x="2892425" y="5692775"/>
          <a:ext cx="228600" cy="247650"/>
        </p:xfrm>
        <a:graphic>
          <a:graphicData uri="http://schemas.openxmlformats.org/presentationml/2006/ole">
            <mc:AlternateContent xmlns:mc="http://schemas.openxmlformats.org/markup-compatibility/2006">
              <mc:Choice xmlns:v="urn:schemas-microsoft-com:vml" Requires="v">
                <p:oleObj spid="_x0000_s2142" name="Equation" r:id="rId8" imgW="152280" imgH="164880" progId="Equation.3">
                  <p:embed/>
                </p:oleObj>
              </mc:Choice>
              <mc:Fallback>
                <p:oleObj name="Equation" r:id="rId8" imgW="152280" imgH="164880" progId="Equation.3">
                  <p:embed/>
                  <p:pic>
                    <p:nvPicPr>
                      <p:cNvPr id="14369" name="Object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2425" y="56927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0" name="Object 34"/>
          <p:cNvGraphicFramePr>
            <a:graphicFrameLocks noChangeAspect="1"/>
          </p:cNvGraphicFramePr>
          <p:nvPr/>
        </p:nvGraphicFramePr>
        <p:xfrm>
          <a:off x="4606925" y="4540250"/>
          <a:ext cx="228600" cy="266700"/>
        </p:xfrm>
        <a:graphic>
          <a:graphicData uri="http://schemas.openxmlformats.org/presentationml/2006/ole">
            <mc:AlternateContent xmlns:mc="http://schemas.openxmlformats.org/markup-compatibility/2006">
              <mc:Choice xmlns:v="urn:schemas-microsoft-com:vml" Requires="v">
                <p:oleObj spid="_x0000_s2143" name="Equation" r:id="rId10" imgW="152280" imgH="177480" progId="Equation.3">
                  <p:embed/>
                </p:oleObj>
              </mc:Choice>
              <mc:Fallback>
                <p:oleObj name="Equation" r:id="rId10" imgW="152280" imgH="177480" progId="Equation.3">
                  <p:embed/>
                  <p:pic>
                    <p:nvPicPr>
                      <p:cNvPr id="14370" name="Object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6925" y="4540250"/>
                        <a:ext cx="2286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1" name="Object 35"/>
          <p:cNvGraphicFramePr>
            <a:graphicFrameLocks noChangeAspect="1"/>
          </p:cNvGraphicFramePr>
          <p:nvPr/>
        </p:nvGraphicFramePr>
        <p:xfrm>
          <a:off x="5727700" y="3787775"/>
          <a:ext cx="247650" cy="247650"/>
        </p:xfrm>
        <a:graphic>
          <a:graphicData uri="http://schemas.openxmlformats.org/presentationml/2006/ole">
            <mc:AlternateContent xmlns:mc="http://schemas.openxmlformats.org/markup-compatibility/2006">
              <mc:Choice xmlns:v="urn:schemas-microsoft-com:vml" Requires="v">
                <p:oleObj spid="_x0000_s2144" name="Equation" r:id="rId12" imgW="164880" imgH="164880" progId="Equation.3">
                  <p:embed/>
                </p:oleObj>
              </mc:Choice>
              <mc:Fallback>
                <p:oleObj name="Equation" r:id="rId12" imgW="164880" imgH="164880" progId="Equation.3">
                  <p:embed/>
                  <p:pic>
                    <p:nvPicPr>
                      <p:cNvPr id="14371" name="Object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27700" y="3787775"/>
                        <a:ext cx="2476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2" name="Object 36"/>
          <p:cNvGraphicFramePr>
            <a:graphicFrameLocks noChangeAspect="1"/>
          </p:cNvGraphicFramePr>
          <p:nvPr/>
        </p:nvGraphicFramePr>
        <p:xfrm>
          <a:off x="5711825" y="5667375"/>
          <a:ext cx="228600" cy="247650"/>
        </p:xfrm>
        <a:graphic>
          <a:graphicData uri="http://schemas.openxmlformats.org/presentationml/2006/ole">
            <mc:AlternateContent xmlns:mc="http://schemas.openxmlformats.org/markup-compatibility/2006">
              <mc:Choice xmlns:v="urn:schemas-microsoft-com:vml" Requires="v">
                <p:oleObj spid="_x0000_s2145" name="Equation" r:id="rId14" imgW="152280" imgH="164880" progId="Equation.3">
                  <p:embed/>
                </p:oleObj>
              </mc:Choice>
              <mc:Fallback>
                <p:oleObj name="Equation" r:id="rId14" imgW="152280" imgH="164880" progId="Equation.3">
                  <p:embed/>
                  <p:pic>
                    <p:nvPicPr>
                      <p:cNvPr id="14372" name="Object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11825" y="56673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3" name="Object 37"/>
          <p:cNvGraphicFramePr>
            <a:graphicFrameLocks noChangeAspect="1"/>
          </p:cNvGraphicFramePr>
          <p:nvPr/>
        </p:nvGraphicFramePr>
        <p:xfrm>
          <a:off x="7308850" y="4727575"/>
          <a:ext cx="209550" cy="247650"/>
        </p:xfrm>
        <a:graphic>
          <a:graphicData uri="http://schemas.openxmlformats.org/presentationml/2006/ole">
            <mc:AlternateContent xmlns:mc="http://schemas.openxmlformats.org/markup-compatibility/2006">
              <mc:Choice xmlns:v="urn:schemas-microsoft-com:vml" Requires="v">
                <p:oleObj spid="_x0000_s2146" name="Equation" r:id="rId16" imgW="139680" imgH="164880" progId="Equation.3">
                  <p:embed/>
                </p:oleObj>
              </mc:Choice>
              <mc:Fallback>
                <p:oleObj name="Equation" r:id="rId16" imgW="139680" imgH="164880" progId="Equation.3">
                  <p:embed/>
                  <p:pic>
                    <p:nvPicPr>
                      <p:cNvPr id="14373" name="Object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08850" y="4727575"/>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4" name="Object 38"/>
          <p:cNvGraphicFramePr>
            <a:graphicFrameLocks noChangeAspect="1"/>
          </p:cNvGraphicFramePr>
          <p:nvPr/>
        </p:nvGraphicFramePr>
        <p:xfrm>
          <a:off x="2095500" y="4146550"/>
          <a:ext cx="323850" cy="266700"/>
        </p:xfrm>
        <a:graphic>
          <a:graphicData uri="http://schemas.openxmlformats.org/presentationml/2006/ole">
            <mc:AlternateContent xmlns:mc="http://schemas.openxmlformats.org/markup-compatibility/2006">
              <mc:Choice xmlns:v="urn:schemas-microsoft-com:vml" Requires="v">
                <p:oleObj spid="_x0000_s2147" name="Equation" r:id="rId18" imgW="215640" imgH="177480" progId="Equation.3">
                  <p:embed/>
                </p:oleObj>
              </mc:Choice>
              <mc:Fallback>
                <p:oleObj name="Equation" r:id="rId18" imgW="215640" imgH="177480" progId="Equation.3">
                  <p:embed/>
                  <p:pic>
                    <p:nvPicPr>
                      <p:cNvPr id="14374" name="Object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95500" y="4146550"/>
                        <a:ext cx="3238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5" name="Object 39"/>
          <p:cNvGraphicFramePr>
            <a:graphicFrameLocks noChangeAspect="1"/>
          </p:cNvGraphicFramePr>
          <p:nvPr/>
        </p:nvGraphicFramePr>
        <p:xfrm>
          <a:off x="2032000" y="5286375"/>
          <a:ext cx="323850" cy="247650"/>
        </p:xfrm>
        <a:graphic>
          <a:graphicData uri="http://schemas.openxmlformats.org/presentationml/2006/ole">
            <mc:AlternateContent xmlns:mc="http://schemas.openxmlformats.org/markup-compatibility/2006">
              <mc:Choice xmlns:v="urn:schemas-microsoft-com:vml" Requires="v">
                <p:oleObj spid="_x0000_s2148" name="Equation" r:id="rId20" imgW="215640" imgH="164880" progId="Equation.3">
                  <p:embed/>
                </p:oleObj>
              </mc:Choice>
              <mc:Fallback>
                <p:oleObj name="Equation" r:id="rId20" imgW="215640" imgH="164880" progId="Equation.3">
                  <p:embed/>
                  <p:pic>
                    <p:nvPicPr>
                      <p:cNvPr id="14375" name="Object 3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32000" y="52863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6" name="Object 40"/>
          <p:cNvGraphicFramePr>
            <a:graphicFrameLocks noChangeAspect="1"/>
          </p:cNvGraphicFramePr>
          <p:nvPr/>
        </p:nvGraphicFramePr>
        <p:xfrm>
          <a:off x="4295775" y="3752850"/>
          <a:ext cx="190500" cy="266700"/>
        </p:xfrm>
        <a:graphic>
          <a:graphicData uri="http://schemas.openxmlformats.org/presentationml/2006/ole">
            <mc:AlternateContent xmlns:mc="http://schemas.openxmlformats.org/markup-compatibility/2006">
              <mc:Choice xmlns:v="urn:schemas-microsoft-com:vml" Requires="v">
                <p:oleObj spid="_x0000_s2149" name="Equation" r:id="rId22" imgW="126720" imgH="177480" progId="Equation.3">
                  <p:embed/>
                </p:oleObj>
              </mc:Choice>
              <mc:Fallback>
                <p:oleObj name="Equation" r:id="rId22" imgW="126720" imgH="177480" progId="Equation.3">
                  <p:embed/>
                  <p:pic>
                    <p:nvPicPr>
                      <p:cNvPr id="14376" name="Object 4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95775" y="37528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7" name="Object 41"/>
          <p:cNvGraphicFramePr>
            <a:graphicFrameLocks noChangeAspect="1"/>
          </p:cNvGraphicFramePr>
          <p:nvPr/>
        </p:nvGraphicFramePr>
        <p:xfrm>
          <a:off x="3527425" y="4438650"/>
          <a:ext cx="304800" cy="266700"/>
        </p:xfrm>
        <a:graphic>
          <a:graphicData uri="http://schemas.openxmlformats.org/presentationml/2006/ole">
            <mc:AlternateContent xmlns:mc="http://schemas.openxmlformats.org/markup-compatibility/2006">
              <mc:Choice xmlns:v="urn:schemas-microsoft-com:vml" Requires="v">
                <p:oleObj spid="_x0000_s2150" name="Equation" r:id="rId24" imgW="203040" imgH="177480" progId="Equation.3">
                  <p:embed/>
                </p:oleObj>
              </mc:Choice>
              <mc:Fallback>
                <p:oleObj name="Equation" r:id="rId24" imgW="203040" imgH="177480" progId="Equation.3">
                  <p:embed/>
                  <p:pic>
                    <p:nvPicPr>
                      <p:cNvPr id="14377" name="Object 4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27425" y="44386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8" name="Object 42"/>
          <p:cNvGraphicFramePr>
            <a:graphicFrameLocks noChangeAspect="1"/>
          </p:cNvGraphicFramePr>
          <p:nvPr/>
        </p:nvGraphicFramePr>
        <p:xfrm>
          <a:off x="3711575" y="4946650"/>
          <a:ext cx="190500" cy="266700"/>
        </p:xfrm>
        <a:graphic>
          <a:graphicData uri="http://schemas.openxmlformats.org/presentationml/2006/ole">
            <mc:AlternateContent xmlns:mc="http://schemas.openxmlformats.org/markup-compatibility/2006">
              <mc:Choice xmlns:v="urn:schemas-microsoft-com:vml" Requires="v">
                <p:oleObj spid="_x0000_s2151" name="Equation" r:id="rId26" imgW="126720" imgH="177480" progId="Equation.3">
                  <p:embed/>
                </p:oleObj>
              </mc:Choice>
              <mc:Fallback>
                <p:oleObj name="Equation" r:id="rId26" imgW="126720" imgH="177480" progId="Equation.3">
                  <p:embed/>
                  <p:pic>
                    <p:nvPicPr>
                      <p:cNvPr id="14378" name="Object 4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11575" y="49466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9" name="Object 43"/>
          <p:cNvGraphicFramePr>
            <a:graphicFrameLocks noChangeAspect="1"/>
          </p:cNvGraphicFramePr>
          <p:nvPr/>
        </p:nvGraphicFramePr>
        <p:xfrm>
          <a:off x="4244975" y="5692775"/>
          <a:ext cx="266700" cy="247650"/>
        </p:xfrm>
        <a:graphic>
          <a:graphicData uri="http://schemas.openxmlformats.org/presentationml/2006/ole">
            <mc:AlternateContent xmlns:mc="http://schemas.openxmlformats.org/markup-compatibility/2006">
              <mc:Choice xmlns:v="urn:schemas-microsoft-com:vml" Requires="v">
                <p:oleObj spid="_x0000_s2152" name="Equation" r:id="rId28" imgW="177480" imgH="164880" progId="Equation.3">
                  <p:embed/>
                </p:oleObj>
              </mc:Choice>
              <mc:Fallback>
                <p:oleObj name="Equation" r:id="rId28" imgW="177480" imgH="164880" progId="Equation.3">
                  <p:embed/>
                  <p:pic>
                    <p:nvPicPr>
                      <p:cNvPr id="14379" name="Object 4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44975" y="5692775"/>
                        <a:ext cx="266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0" name="Object 44"/>
          <p:cNvGraphicFramePr>
            <a:graphicFrameLocks noChangeAspect="1"/>
          </p:cNvGraphicFramePr>
          <p:nvPr/>
        </p:nvGraphicFramePr>
        <p:xfrm>
          <a:off x="5267325" y="4460875"/>
          <a:ext cx="304800" cy="247650"/>
        </p:xfrm>
        <a:graphic>
          <a:graphicData uri="http://schemas.openxmlformats.org/presentationml/2006/ole">
            <mc:AlternateContent xmlns:mc="http://schemas.openxmlformats.org/markup-compatibility/2006">
              <mc:Choice xmlns:v="urn:schemas-microsoft-com:vml" Requires="v">
                <p:oleObj spid="_x0000_s2153" name="Equation" r:id="rId30" imgW="203040" imgH="164880" progId="Equation.3">
                  <p:embed/>
                </p:oleObj>
              </mc:Choice>
              <mc:Fallback>
                <p:oleObj name="Equation" r:id="rId30" imgW="203040" imgH="164880" progId="Equation.3">
                  <p:embed/>
                  <p:pic>
                    <p:nvPicPr>
                      <p:cNvPr id="14380" name="Object 4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67325" y="4460875"/>
                        <a:ext cx="3048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1" name="Object 45"/>
          <p:cNvGraphicFramePr>
            <a:graphicFrameLocks noChangeAspect="1"/>
          </p:cNvGraphicFramePr>
          <p:nvPr/>
        </p:nvGraphicFramePr>
        <p:xfrm>
          <a:off x="5286375" y="4984750"/>
          <a:ext cx="190500" cy="266700"/>
        </p:xfrm>
        <a:graphic>
          <a:graphicData uri="http://schemas.openxmlformats.org/presentationml/2006/ole">
            <mc:AlternateContent xmlns:mc="http://schemas.openxmlformats.org/markup-compatibility/2006">
              <mc:Choice xmlns:v="urn:schemas-microsoft-com:vml" Requires="v">
                <p:oleObj spid="_x0000_s2154" name="Equation" r:id="rId32" imgW="126720" imgH="177480" progId="Equation.3">
                  <p:embed/>
                </p:oleObj>
              </mc:Choice>
              <mc:Fallback>
                <p:oleObj name="Equation" r:id="rId32" imgW="126720" imgH="177480" progId="Equation.3">
                  <p:embed/>
                  <p:pic>
                    <p:nvPicPr>
                      <p:cNvPr id="14381" name="Object 4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286375" y="49847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2" name="Object 46"/>
          <p:cNvGraphicFramePr>
            <a:graphicFrameLocks noChangeAspect="1"/>
          </p:cNvGraphicFramePr>
          <p:nvPr/>
        </p:nvGraphicFramePr>
        <p:xfrm>
          <a:off x="5895975" y="4714875"/>
          <a:ext cx="190500" cy="247650"/>
        </p:xfrm>
        <a:graphic>
          <a:graphicData uri="http://schemas.openxmlformats.org/presentationml/2006/ole">
            <mc:AlternateContent xmlns:mc="http://schemas.openxmlformats.org/markup-compatibility/2006">
              <mc:Choice xmlns:v="urn:schemas-microsoft-com:vml" Requires="v">
                <p:oleObj spid="_x0000_s2155" name="Equation" r:id="rId34" imgW="126720" imgH="164880" progId="Equation.3">
                  <p:embed/>
                </p:oleObj>
              </mc:Choice>
              <mc:Fallback>
                <p:oleObj name="Equation" r:id="rId34" imgW="126720" imgH="164880" progId="Equation.3">
                  <p:embed/>
                  <p:pic>
                    <p:nvPicPr>
                      <p:cNvPr id="14382" name="Object 46"/>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895975" y="4714875"/>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3" name="Object 47"/>
          <p:cNvGraphicFramePr>
            <a:graphicFrameLocks noChangeAspect="1"/>
          </p:cNvGraphicFramePr>
          <p:nvPr/>
        </p:nvGraphicFramePr>
        <p:xfrm>
          <a:off x="6511925" y="4197350"/>
          <a:ext cx="304800" cy="266700"/>
        </p:xfrm>
        <a:graphic>
          <a:graphicData uri="http://schemas.openxmlformats.org/presentationml/2006/ole">
            <mc:AlternateContent xmlns:mc="http://schemas.openxmlformats.org/markup-compatibility/2006">
              <mc:Choice xmlns:v="urn:schemas-microsoft-com:vml" Requires="v">
                <p:oleObj spid="_x0000_s2156" name="Equation" r:id="rId36" imgW="203040" imgH="177480" progId="Equation.3">
                  <p:embed/>
                </p:oleObj>
              </mc:Choice>
              <mc:Fallback>
                <p:oleObj name="Equation" r:id="rId36" imgW="203040" imgH="177480" progId="Equation.3">
                  <p:embed/>
                  <p:pic>
                    <p:nvPicPr>
                      <p:cNvPr id="14383" name="Object 4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511925" y="41973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4" name="Object 48"/>
          <p:cNvGraphicFramePr>
            <a:graphicFrameLocks noChangeAspect="1"/>
          </p:cNvGraphicFramePr>
          <p:nvPr/>
        </p:nvGraphicFramePr>
        <p:xfrm>
          <a:off x="6527800" y="5235575"/>
          <a:ext cx="323850" cy="247650"/>
        </p:xfrm>
        <a:graphic>
          <a:graphicData uri="http://schemas.openxmlformats.org/presentationml/2006/ole">
            <mc:AlternateContent xmlns:mc="http://schemas.openxmlformats.org/markup-compatibility/2006">
              <mc:Choice xmlns:v="urn:schemas-microsoft-com:vml" Requires="v">
                <p:oleObj spid="_x0000_s2157" name="Equation" r:id="rId38" imgW="215640" imgH="164880" progId="Equation.3">
                  <p:embed/>
                </p:oleObj>
              </mc:Choice>
              <mc:Fallback>
                <p:oleObj name="Equation" r:id="rId38" imgW="215640" imgH="164880" progId="Equation.3">
                  <p:embed/>
                  <p:pic>
                    <p:nvPicPr>
                      <p:cNvPr id="14384" name="Object 48"/>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527800" y="52355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85" name="Text Box 49"/>
          <p:cNvSpPr txBox="1">
            <a:spLocks noChangeArrowheads="1"/>
          </p:cNvSpPr>
          <p:nvPr/>
        </p:nvSpPr>
        <p:spPr bwMode="auto">
          <a:xfrm>
            <a:off x="263525" y="976313"/>
            <a:ext cx="8667750" cy="646331"/>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The intention is to </a:t>
            </a:r>
            <a:r>
              <a:rPr kumimoji="0" lang="en-GB"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maximise</a:t>
            </a: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the flow, taking into consideration the potential capacity of the links in the network.</a:t>
            </a:r>
            <a:endPar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14386" name="Text Box 50"/>
          <p:cNvSpPr txBox="1">
            <a:spLocks noChangeArrowheads="1"/>
          </p:cNvSpPr>
          <p:nvPr/>
        </p:nvSpPr>
        <p:spPr bwMode="auto">
          <a:xfrm>
            <a:off x="682625" y="3160713"/>
            <a:ext cx="463550"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Eg</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430" name="Rectangle 94"/>
          <p:cNvSpPr>
            <a:spLocks noChangeArrowheads="1"/>
          </p:cNvSpPr>
          <p:nvPr/>
        </p:nvSpPr>
        <p:spPr bwMode="auto">
          <a:xfrm>
            <a:off x="1041400" y="2311400"/>
            <a:ext cx="6870700" cy="641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Capacitated directed networks</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give a direction of flow and the maximum capacity of each link, represented by numbers on arcs:</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431" name="Text Box 95"/>
          <p:cNvSpPr txBox="1">
            <a:spLocks noChangeArrowheads="1"/>
          </p:cNvSpPr>
          <p:nvPr/>
        </p:nvSpPr>
        <p:spPr bwMode="auto">
          <a:xfrm>
            <a:off x="4556125" y="3084513"/>
            <a:ext cx="2533650"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The capacity of AD is 8</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432" name="Line 96"/>
          <p:cNvSpPr>
            <a:spLocks noChangeShapeType="1"/>
          </p:cNvSpPr>
          <p:nvPr/>
        </p:nvSpPr>
        <p:spPr bwMode="auto">
          <a:xfrm flipH="1">
            <a:off x="4521200" y="3492500"/>
            <a:ext cx="228600" cy="25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433" name="Text Box 97"/>
          <p:cNvSpPr txBox="1">
            <a:spLocks noChangeArrowheads="1"/>
          </p:cNvSpPr>
          <p:nvPr/>
        </p:nvSpPr>
        <p:spPr bwMode="auto">
          <a:xfrm>
            <a:off x="241300" y="6013450"/>
            <a:ext cx="3575050" cy="6413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 is called a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source vertex</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as all arrows are directed </a:t>
            </a:r>
            <a:r>
              <a:rPr kumimoji="0" lang="en-GB" altLang="en-US" sz="18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away</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from it</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434" name="Line 98"/>
          <p:cNvSpPr>
            <a:spLocks noChangeShapeType="1"/>
          </p:cNvSpPr>
          <p:nvPr/>
        </p:nvSpPr>
        <p:spPr bwMode="auto">
          <a:xfrm flipV="1">
            <a:off x="1155700" y="5080000"/>
            <a:ext cx="228600" cy="901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435" name="Text Box 99"/>
          <p:cNvSpPr txBox="1">
            <a:spLocks noChangeArrowheads="1"/>
          </p:cNvSpPr>
          <p:nvPr/>
        </p:nvSpPr>
        <p:spPr bwMode="auto">
          <a:xfrm>
            <a:off x="5613400" y="6000750"/>
            <a:ext cx="3321050" cy="6413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 is called a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sink vertex</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as all arrows are directed </a:t>
            </a:r>
            <a:r>
              <a:rPr kumimoji="0" lang="en-GB" altLang="en-US" sz="18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towards</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it</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436" name="Line 100"/>
          <p:cNvSpPr>
            <a:spLocks noChangeShapeType="1"/>
          </p:cNvSpPr>
          <p:nvPr/>
        </p:nvSpPr>
        <p:spPr bwMode="auto">
          <a:xfrm flipH="1" flipV="1">
            <a:off x="7353300" y="5067300"/>
            <a:ext cx="88900" cy="850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8054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85"/>
                                        </p:tgtEl>
                                        <p:attrNameLst>
                                          <p:attrName>style.visibility</p:attrName>
                                        </p:attrNameLst>
                                      </p:cBhvr>
                                      <p:to>
                                        <p:strVal val="visible"/>
                                      </p:to>
                                    </p:set>
                                    <p:animEffect transition="in" filter="dissolve">
                                      <p:cBhvr>
                                        <p:cTn id="7" dur="500"/>
                                        <p:tgtEl>
                                          <p:spTgt spid="143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430"/>
                                        </p:tgtEl>
                                        <p:attrNameLst>
                                          <p:attrName>style.visibility</p:attrName>
                                        </p:attrNameLst>
                                      </p:cBhvr>
                                      <p:to>
                                        <p:strVal val="visible"/>
                                      </p:to>
                                    </p:set>
                                    <p:animEffect transition="in" filter="dissolve">
                                      <p:cBhvr>
                                        <p:cTn id="12" dur="500"/>
                                        <p:tgtEl>
                                          <p:spTgt spid="144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86"/>
                                        </p:tgtEl>
                                        <p:attrNameLst>
                                          <p:attrName>style.visibility</p:attrName>
                                        </p:attrNameLst>
                                      </p:cBhvr>
                                      <p:to>
                                        <p:strVal val="visible"/>
                                      </p:to>
                                    </p:set>
                                    <p:animEffect transition="in" filter="dissolve">
                                      <p:cBhvr>
                                        <p:cTn id="17" dur="500"/>
                                        <p:tgtEl>
                                          <p:spTgt spid="143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4341"/>
                                        </p:tgtEl>
                                        <p:attrNameLst>
                                          <p:attrName>style.visibility</p:attrName>
                                        </p:attrNameLst>
                                      </p:cBhvr>
                                      <p:to>
                                        <p:strVal val="visible"/>
                                      </p:to>
                                    </p:set>
                                    <p:animEffect transition="in" filter="dissolve">
                                      <p:cBhvr>
                                        <p:cTn id="22" dur="500"/>
                                        <p:tgtEl>
                                          <p:spTgt spid="14341"/>
                                        </p:tgtEl>
                                      </p:cBhvr>
                                    </p:animEffect>
                                  </p:childTnLst>
                                </p:cTn>
                              </p:par>
                              <p:par>
                                <p:cTn id="23" presetID="9" presetClass="entr" presetSubtype="0" fill="hold" nodeType="withEffect">
                                  <p:stCondLst>
                                    <p:cond delay="0"/>
                                  </p:stCondLst>
                                  <p:childTnLst>
                                    <p:set>
                                      <p:cBhvr>
                                        <p:cTn id="24" dur="1" fill="hold">
                                          <p:stCondLst>
                                            <p:cond delay="0"/>
                                          </p:stCondLst>
                                        </p:cTn>
                                        <p:tgtEl>
                                          <p:spTgt spid="14342"/>
                                        </p:tgtEl>
                                        <p:attrNameLst>
                                          <p:attrName>style.visibility</p:attrName>
                                        </p:attrNameLst>
                                      </p:cBhvr>
                                      <p:to>
                                        <p:strVal val="visible"/>
                                      </p:to>
                                    </p:set>
                                    <p:animEffect transition="in" filter="dissolve">
                                      <p:cBhvr>
                                        <p:cTn id="25" dur="500"/>
                                        <p:tgtEl>
                                          <p:spTgt spid="14342"/>
                                        </p:tgtEl>
                                      </p:cBhvr>
                                    </p:animEffect>
                                  </p:childTnLst>
                                </p:cTn>
                              </p:par>
                              <p:par>
                                <p:cTn id="26" presetID="9" presetClass="entr" presetSubtype="0" fill="hold" nodeType="withEffect">
                                  <p:stCondLst>
                                    <p:cond delay="0"/>
                                  </p:stCondLst>
                                  <p:childTnLst>
                                    <p:set>
                                      <p:cBhvr>
                                        <p:cTn id="27" dur="1" fill="hold">
                                          <p:stCondLst>
                                            <p:cond delay="0"/>
                                          </p:stCondLst>
                                        </p:cTn>
                                        <p:tgtEl>
                                          <p:spTgt spid="14343"/>
                                        </p:tgtEl>
                                        <p:attrNameLst>
                                          <p:attrName>style.visibility</p:attrName>
                                        </p:attrNameLst>
                                      </p:cBhvr>
                                      <p:to>
                                        <p:strVal val="visible"/>
                                      </p:to>
                                    </p:set>
                                    <p:animEffect transition="in" filter="dissolve">
                                      <p:cBhvr>
                                        <p:cTn id="28" dur="500"/>
                                        <p:tgtEl>
                                          <p:spTgt spid="14343"/>
                                        </p:tgtEl>
                                      </p:cBhvr>
                                    </p:animEffect>
                                  </p:childTnLst>
                                </p:cTn>
                              </p:par>
                              <p:par>
                                <p:cTn id="29" presetID="9" presetClass="entr" presetSubtype="0" fill="hold" nodeType="withEffect">
                                  <p:stCondLst>
                                    <p:cond delay="0"/>
                                  </p:stCondLst>
                                  <p:childTnLst>
                                    <p:set>
                                      <p:cBhvr>
                                        <p:cTn id="30" dur="1" fill="hold">
                                          <p:stCondLst>
                                            <p:cond delay="0"/>
                                          </p:stCondLst>
                                        </p:cTn>
                                        <p:tgtEl>
                                          <p:spTgt spid="14345"/>
                                        </p:tgtEl>
                                        <p:attrNameLst>
                                          <p:attrName>style.visibility</p:attrName>
                                        </p:attrNameLst>
                                      </p:cBhvr>
                                      <p:to>
                                        <p:strVal val="visible"/>
                                      </p:to>
                                    </p:set>
                                    <p:animEffect transition="in" filter="dissolve">
                                      <p:cBhvr>
                                        <p:cTn id="31" dur="500"/>
                                        <p:tgtEl>
                                          <p:spTgt spid="14345"/>
                                        </p:tgtEl>
                                      </p:cBhvr>
                                    </p:animEffect>
                                  </p:childTnLst>
                                </p:cTn>
                              </p:par>
                              <p:par>
                                <p:cTn id="32" presetID="9" presetClass="entr" presetSubtype="0" fill="hold" nodeType="withEffect">
                                  <p:stCondLst>
                                    <p:cond delay="0"/>
                                  </p:stCondLst>
                                  <p:childTnLst>
                                    <p:set>
                                      <p:cBhvr>
                                        <p:cTn id="33" dur="1" fill="hold">
                                          <p:stCondLst>
                                            <p:cond delay="0"/>
                                          </p:stCondLst>
                                        </p:cTn>
                                        <p:tgtEl>
                                          <p:spTgt spid="14346"/>
                                        </p:tgtEl>
                                        <p:attrNameLst>
                                          <p:attrName>style.visibility</p:attrName>
                                        </p:attrNameLst>
                                      </p:cBhvr>
                                      <p:to>
                                        <p:strVal val="visible"/>
                                      </p:to>
                                    </p:set>
                                    <p:animEffect transition="in" filter="dissolve">
                                      <p:cBhvr>
                                        <p:cTn id="34" dur="500"/>
                                        <p:tgtEl>
                                          <p:spTgt spid="14346"/>
                                        </p:tgtEl>
                                      </p:cBhvr>
                                    </p:animEffect>
                                  </p:childTnLst>
                                </p:cTn>
                              </p:par>
                              <p:par>
                                <p:cTn id="35" presetID="9" presetClass="entr" presetSubtype="0" fill="hold" nodeType="withEffect">
                                  <p:stCondLst>
                                    <p:cond delay="0"/>
                                  </p:stCondLst>
                                  <p:childTnLst>
                                    <p:set>
                                      <p:cBhvr>
                                        <p:cTn id="36" dur="1" fill="hold">
                                          <p:stCondLst>
                                            <p:cond delay="0"/>
                                          </p:stCondLst>
                                        </p:cTn>
                                        <p:tgtEl>
                                          <p:spTgt spid="14347"/>
                                        </p:tgtEl>
                                        <p:attrNameLst>
                                          <p:attrName>style.visibility</p:attrName>
                                        </p:attrNameLst>
                                      </p:cBhvr>
                                      <p:to>
                                        <p:strVal val="visible"/>
                                      </p:to>
                                    </p:set>
                                    <p:animEffect transition="in" filter="dissolve">
                                      <p:cBhvr>
                                        <p:cTn id="37" dur="500"/>
                                        <p:tgtEl>
                                          <p:spTgt spid="14347"/>
                                        </p:tgtEl>
                                      </p:cBhvr>
                                    </p:animEffect>
                                  </p:childTnLst>
                                </p:cTn>
                              </p:par>
                              <p:par>
                                <p:cTn id="38" presetID="9" presetClass="entr" presetSubtype="0" fill="hold" nodeType="withEffect">
                                  <p:stCondLst>
                                    <p:cond delay="0"/>
                                  </p:stCondLst>
                                  <p:childTnLst>
                                    <p:set>
                                      <p:cBhvr>
                                        <p:cTn id="39" dur="1" fill="hold">
                                          <p:stCondLst>
                                            <p:cond delay="0"/>
                                          </p:stCondLst>
                                        </p:cTn>
                                        <p:tgtEl>
                                          <p:spTgt spid="14348"/>
                                        </p:tgtEl>
                                        <p:attrNameLst>
                                          <p:attrName>style.visibility</p:attrName>
                                        </p:attrNameLst>
                                      </p:cBhvr>
                                      <p:to>
                                        <p:strVal val="visible"/>
                                      </p:to>
                                    </p:set>
                                    <p:animEffect transition="in" filter="dissolve">
                                      <p:cBhvr>
                                        <p:cTn id="40" dur="500"/>
                                        <p:tgtEl>
                                          <p:spTgt spid="14348"/>
                                        </p:tgtEl>
                                      </p:cBhvr>
                                    </p:animEffect>
                                  </p:childTnLst>
                                </p:cTn>
                              </p:par>
                              <p:par>
                                <p:cTn id="41" presetID="9" presetClass="entr" presetSubtype="0" fill="hold" nodeType="withEffect">
                                  <p:stCondLst>
                                    <p:cond delay="0"/>
                                  </p:stCondLst>
                                  <p:childTnLst>
                                    <p:set>
                                      <p:cBhvr>
                                        <p:cTn id="42" dur="1" fill="hold">
                                          <p:stCondLst>
                                            <p:cond delay="0"/>
                                          </p:stCondLst>
                                        </p:cTn>
                                        <p:tgtEl>
                                          <p:spTgt spid="14349"/>
                                        </p:tgtEl>
                                        <p:attrNameLst>
                                          <p:attrName>style.visibility</p:attrName>
                                        </p:attrNameLst>
                                      </p:cBhvr>
                                      <p:to>
                                        <p:strVal val="visible"/>
                                      </p:to>
                                    </p:set>
                                    <p:animEffect transition="in" filter="dissolve">
                                      <p:cBhvr>
                                        <p:cTn id="43" dur="500"/>
                                        <p:tgtEl>
                                          <p:spTgt spid="14349"/>
                                        </p:tgtEl>
                                      </p:cBhvr>
                                    </p:animEffect>
                                  </p:childTnLst>
                                </p:cTn>
                              </p:par>
                              <p:par>
                                <p:cTn id="44" presetID="9" presetClass="entr" presetSubtype="0" fill="hold" nodeType="withEffect">
                                  <p:stCondLst>
                                    <p:cond delay="0"/>
                                  </p:stCondLst>
                                  <p:childTnLst>
                                    <p:set>
                                      <p:cBhvr>
                                        <p:cTn id="45" dur="1" fill="hold">
                                          <p:stCondLst>
                                            <p:cond delay="0"/>
                                          </p:stCondLst>
                                        </p:cTn>
                                        <p:tgtEl>
                                          <p:spTgt spid="14350"/>
                                        </p:tgtEl>
                                        <p:attrNameLst>
                                          <p:attrName>style.visibility</p:attrName>
                                        </p:attrNameLst>
                                      </p:cBhvr>
                                      <p:to>
                                        <p:strVal val="visible"/>
                                      </p:to>
                                    </p:set>
                                    <p:animEffect transition="in" filter="dissolve">
                                      <p:cBhvr>
                                        <p:cTn id="46" dur="500"/>
                                        <p:tgtEl>
                                          <p:spTgt spid="14350"/>
                                        </p:tgtEl>
                                      </p:cBhvr>
                                    </p:animEffect>
                                  </p:childTnLst>
                                </p:cTn>
                              </p:par>
                              <p:par>
                                <p:cTn id="47" presetID="9" presetClass="entr" presetSubtype="0" fill="hold" nodeType="withEffect">
                                  <p:stCondLst>
                                    <p:cond delay="0"/>
                                  </p:stCondLst>
                                  <p:childTnLst>
                                    <p:set>
                                      <p:cBhvr>
                                        <p:cTn id="48" dur="1" fill="hold">
                                          <p:stCondLst>
                                            <p:cond delay="0"/>
                                          </p:stCondLst>
                                        </p:cTn>
                                        <p:tgtEl>
                                          <p:spTgt spid="14351"/>
                                        </p:tgtEl>
                                        <p:attrNameLst>
                                          <p:attrName>style.visibility</p:attrName>
                                        </p:attrNameLst>
                                      </p:cBhvr>
                                      <p:to>
                                        <p:strVal val="visible"/>
                                      </p:to>
                                    </p:set>
                                    <p:animEffect transition="in" filter="dissolve">
                                      <p:cBhvr>
                                        <p:cTn id="49" dur="500"/>
                                        <p:tgtEl>
                                          <p:spTgt spid="14351"/>
                                        </p:tgtEl>
                                      </p:cBhvr>
                                    </p:animEffect>
                                  </p:childTnLst>
                                </p:cTn>
                              </p:par>
                              <p:par>
                                <p:cTn id="50" presetID="9" presetClass="entr" presetSubtype="0" fill="hold" nodeType="withEffect">
                                  <p:stCondLst>
                                    <p:cond delay="0"/>
                                  </p:stCondLst>
                                  <p:childTnLst>
                                    <p:set>
                                      <p:cBhvr>
                                        <p:cTn id="51" dur="1" fill="hold">
                                          <p:stCondLst>
                                            <p:cond delay="0"/>
                                          </p:stCondLst>
                                        </p:cTn>
                                        <p:tgtEl>
                                          <p:spTgt spid="14352"/>
                                        </p:tgtEl>
                                        <p:attrNameLst>
                                          <p:attrName>style.visibility</p:attrName>
                                        </p:attrNameLst>
                                      </p:cBhvr>
                                      <p:to>
                                        <p:strVal val="visible"/>
                                      </p:to>
                                    </p:set>
                                    <p:animEffect transition="in" filter="dissolve">
                                      <p:cBhvr>
                                        <p:cTn id="52" dur="500"/>
                                        <p:tgtEl>
                                          <p:spTgt spid="14352"/>
                                        </p:tgtEl>
                                      </p:cBhvr>
                                    </p:animEffect>
                                  </p:childTnLst>
                                </p:cTn>
                              </p:par>
                              <p:par>
                                <p:cTn id="53" presetID="9" presetClass="entr" presetSubtype="0" fill="hold" nodeType="withEffect">
                                  <p:stCondLst>
                                    <p:cond delay="0"/>
                                  </p:stCondLst>
                                  <p:childTnLst>
                                    <p:set>
                                      <p:cBhvr>
                                        <p:cTn id="54" dur="1" fill="hold">
                                          <p:stCondLst>
                                            <p:cond delay="0"/>
                                          </p:stCondLst>
                                        </p:cTn>
                                        <p:tgtEl>
                                          <p:spTgt spid="14353"/>
                                        </p:tgtEl>
                                        <p:attrNameLst>
                                          <p:attrName>style.visibility</p:attrName>
                                        </p:attrNameLst>
                                      </p:cBhvr>
                                      <p:to>
                                        <p:strVal val="visible"/>
                                      </p:to>
                                    </p:set>
                                    <p:animEffect transition="in" filter="dissolve">
                                      <p:cBhvr>
                                        <p:cTn id="55" dur="500"/>
                                        <p:tgtEl>
                                          <p:spTgt spid="14353"/>
                                        </p:tgtEl>
                                      </p:cBhvr>
                                    </p:animEffect>
                                  </p:childTnLst>
                                </p:cTn>
                              </p:par>
                              <p:par>
                                <p:cTn id="56" presetID="9" presetClass="entr" presetSubtype="0" fill="hold" nodeType="withEffect">
                                  <p:stCondLst>
                                    <p:cond delay="0"/>
                                  </p:stCondLst>
                                  <p:childTnLst>
                                    <p:set>
                                      <p:cBhvr>
                                        <p:cTn id="57" dur="1" fill="hold">
                                          <p:stCondLst>
                                            <p:cond delay="0"/>
                                          </p:stCondLst>
                                        </p:cTn>
                                        <p:tgtEl>
                                          <p:spTgt spid="14354"/>
                                        </p:tgtEl>
                                        <p:attrNameLst>
                                          <p:attrName>style.visibility</p:attrName>
                                        </p:attrNameLst>
                                      </p:cBhvr>
                                      <p:to>
                                        <p:strVal val="visible"/>
                                      </p:to>
                                    </p:set>
                                    <p:animEffect transition="in" filter="dissolve">
                                      <p:cBhvr>
                                        <p:cTn id="58" dur="500"/>
                                        <p:tgtEl>
                                          <p:spTgt spid="14354"/>
                                        </p:tgtEl>
                                      </p:cBhvr>
                                    </p:animEffect>
                                  </p:childTnLst>
                                </p:cTn>
                              </p:par>
                              <p:par>
                                <p:cTn id="59" presetID="9" presetClass="entr" presetSubtype="0" fill="hold" nodeType="withEffect">
                                  <p:stCondLst>
                                    <p:cond delay="0"/>
                                  </p:stCondLst>
                                  <p:childTnLst>
                                    <p:set>
                                      <p:cBhvr>
                                        <p:cTn id="60" dur="1" fill="hold">
                                          <p:stCondLst>
                                            <p:cond delay="0"/>
                                          </p:stCondLst>
                                        </p:cTn>
                                        <p:tgtEl>
                                          <p:spTgt spid="14356"/>
                                        </p:tgtEl>
                                        <p:attrNameLst>
                                          <p:attrName>style.visibility</p:attrName>
                                        </p:attrNameLst>
                                      </p:cBhvr>
                                      <p:to>
                                        <p:strVal val="visible"/>
                                      </p:to>
                                    </p:set>
                                    <p:animEffect transition="in" filter="dissolve">
                                      <p:cBhvr>
                                        <p:cTn id="61" dur="500"/>
                                        <p:tgtEl>
                                          <p:spTgt spid="14356"/>
                                        </p:tgtEl>
                                      </p:cBhvr>
                                    </p:animEffect>
                                  </p:childTnLst>
                                </p:cTn>
                              </p:par>
                              <p:par>
                                <p:cTn id="62" presetID="9" presetClass="entr" presetSubtype="0" fill="hold" nodeType="withEffect">
                                  <p:stCondLst>
                                    <p:cond delay="0"/>
                                  </p:stCondLst>
                                  <p:childTnLst>
                                    <p:set>
                                      <p:cBhvr>
                                        <p:cTn id="63" dur="1" fill="hold">
                                          <p:stCondLst>
                                            <p:cond delay="0"/>
                                          </p:stCondLst>
                                        </p:cTn>
                                        <p:tgtEl>
                                          <p:spTgt spid="14357"/>
                                        </p:tgtEl>
                                        <p:attrNameLst>
                                          <p:attrName>style.visibility</p:attrName>
                                        </p:attrNameLst>
                                      </p:cBhvr>
                                      <p:to>
                                        <p:strVal val="visible"/>
                                      </p:to>
                                    </p:set>
                                    <p:animEffect transition="in" filter="dissolve">
                                      <p:cBhvr>
                                        <p:cTn id="64" dur="500"/>
                                        <p:tgtEl>
                                          <p:spTgt spid="14357"/>
                                        </p:tgtEl>
                                      </p:cBhvr>
                                    </p:animEffect>
                                  </p:childTnLst>
                                </p:cTn>
                              </p:par>
                              <p:par>
                                <p:cTn id="65" presetID="9" presetClass="entr" presetSubtype="0" fill="hold" nodeType="withEffect">
                                  <p:stCondLst>
                                    <p:cond delay="0"/>
                                  </p:stCondLst>
                                  <p:childTnLst>
                                    <p:set>
                                      <p:cBhvr>
                                        <p:cTn id="66" dur="1" fill="hold">
                                          <p:stCondLst>
                                            <p:cond delay="0"/>
                                          </p:stCondLst>
                                        </p:cTn>
                                        <p:tgtEl>
                                          <p:spTgt spid="14358"/>
                                        </p:tgtEl>
                                        <p:attrNameLst>
                                          <p:attrName>style.visibility</p:attrName>
                                        </p:attrNameLst>
                                      </p:cBhvr>
                                      <p:to>
                                        <p:strVal val="visible"/>
                                      </p:to>
                                    </p:set>
                                    <p:animEffect transition="in" filter="dissolve">
                                      <p:cBhvr>
                                        <p:cTn id="67" dur="500"/>
                                        <p:tgtEl>
                                          <p:spTgt spid="14358"/>
                                        </p:tgtEl>
                                      </p:cBhvr>
                                    </p:animEffect>
                                  </p:childTnLst>
                                </p:cTn>
                              </p:par>
                              <p:par>
                                <p:cTn id="68" presetID="9" presetClass="entr" presetSubtype="0" fill="hold" nodeType="withEffect">
                                  <p:stCondLst>
                                    <p:cond delay="0"/>
                                  </p:stCondLst>
                                  <p:childTnLst>
                                    <p:set>
                                      <p:cBhvr>
                                        <p:cTn id="69" dur="1" fill="hold">
                                          <p:stCondLst>
                                            <p:cond delay="0"/>
                                          </p:stCondLst>
                                        </p:cTn>
                                        <p:tgtEl>
                                          <p:spTgt spid="14359"/>
                                        </p:tgtEl>
                                        <p:attrNameLst>
                                          <p:attrName>style.visibility</p:attrName>
                                        </p:attrNameLst>
                                      </p:cBhvr>
                                      <p:to>
                                        <p:strVal val="visible"/>
                                      </p:to>
                                    </p:set>
                                    <p:animEffect transition="in" filter="dissolve">
                                      <p:cBhvr>
                                        <p:cTn id="70" dur="500"/>
                                        <p:tgtEl>
                                          <p:spTgt spid="14359"/>
                                        </p:tgtEl>
                                      </p:cBhvr>
                                    </p:animEffect>
                                  </p:childTnLst>
                                </p:cTn>
                              </p:par>
                              <p:par>
                                <p:cTn id="71" presetID="9" presetClass="entr" presetSubtype="0" fill="hold" nodeType="withEffect">
                                  <p:stCondLst>
                                    <p:cond delay="0"/>
                                  </p:stCondLst>
                                  <p:childTnLst>
                                    <p:set>
                                      <p:cBhvr>
                                        <p:cTn id="72" dur="1" fill="hold">
                                          <p:stCondLst>
                                            <p:cond delay="0"/>
                                          </p:stCondLst>
                                        </p:cTn>
                                        <p:tgtEl>
                                          <p:spTgt spid="14360"/>
                                        </p:tgtEl>
                                        <p:attrNameLst>
                                          <p:attrName>style.visibility</p:attrName>
                                        </p:attrNameLst>
                                      </p:cBhvr>
                                      <p:to>
                                        <p:strVal val="visible"/>
                                      </p:to>
                                    </p:set>
                                    <p:animEffect transition="in" filter="dissolve">
                                      <p:cBhvr>
                                        <p:cTn id="73" dur="500"/>
                                        <p:tgtEl>
                                          <p:spTgt spid="14360"/>
                                        </p:tgtEl>
                                      </p:cBhvr>
                                    </p:animEffect>
                                  </p:childTnLst>
                                </p:cTn>
                              </p:par>
                              <p:par>
                                <p:cTn id="74" presetID="9" presetClass="entr" presetSubtype="0" fill="hold" nodeType="withEffect">
                                  <p:stCondLst>
                                    <p:cond delay="0"/>
                                  </p:stCondLst>
                                  <p:childTnLst>
                                    <p:set>
                                      <p:cBhvr>
                                        <p:cTn id="75" dur="1" fill="hold">
                                          <p:stCondLst>
                                            <p:cond delay="0"/>
                                          </p:stCondLst>
                                        </p:cTn>
                                        <p:tgtEl>
                                          <p:spTgt spid="14361"/>
                                        </p:tgtEl>
                                        <p:attrNameLst>
                                          <p:attrName>style.visibility</p:attrName>
                                        </p:attrNameLst>
                                      </p:cBhvr>
                                      <p:to>
                                        <p:strVal val="visible"/>
                                      </p:to>
                                    </p:set>
                                    <p:animEffect transition="in" filter="dissolve">
                                      <p:cBhvr>
                                        <p:cTn id="76" dur="500"/>
                                        <p:tgtEl>
                                          <p:spTgt spid="14361"/>
                                        </p:tgtEl>
                                      </p:cBhvr>
                                    </p:animEffect>
                                  </p:childTnLst>
                                </p:cTn>
                              </p:par>
                              <p:par>
                                <p:cTn id="77" presetID="9" presetClass="entr" presetSubtype="0" fill="hold" nodeType="withEffect">
                                  <p:stCondLst>
                                    <p:cond delay="0"/>
                                  </p:stCondLst>
                                  <p:childTnLst>
                                    <p:set>
                                      <p:cBhvr>
                                        <p:cTn id="78" dur="1" fill="hold">
                                          <p:stCondLst>
                                            <p:cond delay="0"/>
                                          </p:stCondLst>
                                        </p:cTn>
                                        <p:tgtEl>
                                          <p:spTgt spid="14362"/>
                                        </p:tgtEl>
                                        <p:attrNameLst>
                                          <p:attrName>style.visibility</p:attrName>
                                        </p:attrNameLst>
                                      </p:cBhvr>
                                      <p:to>
                                        <p:strVal val="visible"/>
                                      </p:to>
                                    </p:set>
                                    <p:animEffect transition="in" filter="dissolve">
                                      <p:cBhvr>
                                        <p:cTn id="79" dur="500"/>
                                        <p:tgtEl>
                                          <p:spTgt spid="14362"/>
                                        </p:tgtEl>
                                      </p:cBhvr>
                                    </p:animEffect>
                                  </p:childTnLst>
                                </p:cTn>
                              </p:par>
                              <p:par>
                                <p:cTn id="80" presetID="9" presetClass="entr" presetSubtype="0" fill="hold" nodeType="withEffect">
                                  <p:stCondLst>
                                    <p:cond delay="0"/>
                                  </p:stCondLst>
                                  <p:childTnLst>
                                    <p:set>
                                      <p:cBhvr>
                                        <p:cTn id="81" dur="1" fill="hold">
                                          <p:stCondLst>
                                            <p:cond delay="0"/>
                                          </p:stCondLst>
                                        </p:cTn>
                                        <p:tgtEl>
                                          <p:spTgt spid="14363"/>
                                        </p:tgtEl>
                                        <p:attrNameLst>
                                          <p:attrName>style.visibility</p:attrName>
                                        </p:attrNameLst>
                                      </p:cBhvr>
                                      <p:to>
                                        <p:strVal val="visible"/>
                                      </p:to>
                                    </p:set>
                                    <p:animEffect transition="in" filter="dissolve">
                                      <p:cBhvr>
                                        <p:cTn id="82" dur="500"/>
                                        <p:tgtEl>
                                          <p:spTgt spid="14363"/>
                                        </p:tgtEl>
                                      </p:cBhvr>
                                    </p:animEffect>
                                  </p:childTnLst>
                                </p:cTn>
                              </p:par>
                              <p:par>
                                <p:cTn id="83" presetID="9" presetClass="entr" presetSubtype="0" fill="hold" nodeType="withEffect">
                                  <p:stCondLst>
                                    <p:cond delay="0"/>
                                  </p:stCondLst>
                                  <p:childTnLst>
                                    <p:set>
                                      <p:cBhvr>
                                        <p:cTn id="84" dur="1" fill="hold">
                                          <p:stCondLst>
                                            <p:cond delay="0"/>
                                          </p:stCondLst>
                                        </p:cTn>
                                        <p:tgtEl>
                                          <p:spTgt spid="14364"/>
                                        </p:tgtEl>
                                        <p:attrNameLst>
                                          <p:attrName>style.visibility</p:attrName>
                                        </p:attrNameLst>
                                      </p:cBhvr>
                                      <p:to>
                                        <p:strVal val="visible"/>
                                      </p:to>
                                    </p:set>
                                    <p:animEffect transition="in" filter="dissolve">
                                      <p:cBhvr>
                                        <p:cTn id="85" dur="500"/>
                                        <p:tgtEl>
                                          <p:spTgt spid="14364"/>
                                        </p:tgtEl>
                                      </p:cBhvr>
                                    </p:animEffect>
                                  </p:childTnLst>
                                </p:cTn>
                              </p:par>
                              <p:par>
                                <p:cTn id="86" presetID="9" presetClass="entr" presetSubtype="0" fill="hold" nodeType="withEffect">
                                  <p:stCondLst>
                                    <p:cond delay="0"/>
                                  </p:stCondLst>
                                  <p:childTnLst>
                                    <p:set>
                                      <p:cBhvr>
                                        <p:cTn id="87" dur="1" fill="hold">
                                          <p:stCondLst>
                                            <p:cond delay="0"/>
                                          </p:stCondLst>
                                        </p:cTn>
                                        <p:tgtEl>
                                          <p:spTgt spid="14365"/>
                                        </p:tgtEl>
                                        <p:attrNameLst>
                                          <p:attrName>style.visibility</p:attrName>
                                        </p:attrNameLst>
                                      </p:cBhvr>
                                      <p:to>
                                        <p:strVal val="visible"/>
                                      </p:to>
                                    </p:set>
                                    <p:animEffect transition="in" filter="dissolve">
                                      <p:cBhvr>
                                        <p:cTn id="88" dur="500"/>
                                        <p:tgtEl>
                                          <p:spTgt spid="14365"/>
                                        </p:tgtEl>
                                      </p:cBhvr>
                                    </p:animEffect>
                                  </p:childTnLst>
                                </p:cTn>
                              </p:par>
                              <p:par>
                                <p:cTn id="89" presetID="9" presetClass="entr" presetSubtype="0" fill="hold" nodeType="withEffect">
                                  <p:stCondLst>
                                    <p:cond delay="0"/>
                                  </p:stCondLst>
                                  <p:childTnLst>
                                    <p:set>
                                      <p:cBhvr>
                                        <p:cTn id="90" dur="1" fill="hold">
                                          <p:stCondLst>
                                            <p:cond delay="0"/>
                                          </p:stCondLst>
                                        </p:cTn>
                                        <p:tgtEl>
                                          <p:spTgt spid="14366"/>
                                        </p:tgtEl>
                                        <p:attrNameLst>
                                          <p:attrName>style.visibility</p:attrName>
                                        </p:attrNameLst>
                                      </p:cBhvr>
                                      <p:to>
                                        <p:strVal val="visible"/>
                                      </p:to>
                                    </p:set>
                                    <p:animEffect transition="in" filter="dissolve">
                                      <p:cBhvr>
                                        <p:cTn id="91" dur="500"/>
                                        <p:tgtEl>
                                          <p:spTgt spid="14366"/>
                                        </p:tgtEl>
                                      </p:cBhvr>
                                    </p:animEffect>
                                  </p:childTnLst>
                                </p:cTn>
                              </p:par>
                              <p:par>
                                <p:cTn id="92" presetID="9" presetClass="entr" presetSubtype="0" fill="hold" nodeType="withEffect">
                                  <p:stCondLst>
                                    <p:cond delay="0"/>
                                  </p:stCondLst>
                                  <p:childTnLst>
                                    <p:set>
                                      <p:cBhvr>
                                        <p:cTn id="93" dur="1" fill="hold">
                                          <p:stCondLst>
                                            <p:cond delay="0"/>
                                          </p:stCondLst>
                                        </p:cTn>
                                        <p:tgtEl>
                                          <p:spTgt spid="14367"/>
                                        </p:tgtEl>
                                        <p:attrNameLst>
                                          <p:attrName>style.visibility</p:attrName>
                                        </p:attrNameLst>
                                      </p:cBhvr>
                                      <p:to>
                                        <p:strVal val="visible"/>
                                      </p:to>
                                    </p:set>
                                    <p:animEffect transition="in" filter="dissolve">
                                      <p:cBhvr>
                                        <p:cTn id="94" dur="500"/>
                                        <p:tgtEl>
                                          <p:spTgt spid="14367"/>
                                        </p:tgtEl>
                                      </p:cBhvr>
                                    </p:animEffect>
                                  </p:childTnLst>
                                </p:cTn>
                              </p:par>
                              <p:par>
                                <p:cTn id="95" presetID="9" presetClass="entr" presetSubtype="0" fill="hold" nodeType="withEffect">
                                  <p:stCondLst>
                                    <p:cond delay="0"/>
                                  </p:stCondLst>
                                  <p:childTnLst>
                                    <p:set>
                                      <p:cBhvr>
                                        <p:cTn id="96" dur="1" fill="hold">
                                          <p:stCondLst>
                                            <p:cond delay="0"/>
                                          </p:stCondLst>
                                        </p:cTn>
                                        <p:tgtEl>
                                          <p:spTgt spid="14368"/>
                                        </p:tgtEl>
                                        <p:attrNameLst>
                                          <p:attrName>style.visibility</p:attrName>
                                        </p:attrNameLst>
                                      </p:cBhvr>
                                      <p:to>
                                        <p:strVal val="visible"/>
                                      </p:to>
                                    </p:set>
                                    <p:animEffect transition="in" filter="dissolve">
                                      <p:cBhvr>
                                        <p:cTn id="97" dur="500"/>
                                        <p:tgtEl>
                                          <p:spTgt spid="14368"/>
                                        </p:tgtEl>
                                      </p:cBhvr>
                                    </p:animEffect>
                                  </p:childTnLst>
                                </p:cTn>
                              </p:par>
                              <p:par>
                                <p:cTn id="98" presetID="9" presetClass="entr" presetSubtype="0" fill="hold" nodeType="withEffect">
                                  <p:stCondLst>
                                    <p:cond delay="0"/>
                                  </p:stCondLst>
                                  <p:childTnLst>
                                    <p:set>
                                      <p:cBhvr>
                                        <p:cTn id="99" dur="1" fill="hold">
                                          <p:stCondLst>
                                            <p:cond delay="0"/>
                                          </p:stCondLst>
                                        </p:cTn>
                                        <p:tgtEl>
                                          <p:spTgt spid="14369"/>
                                        </p:tgtEl>
                                        <p:attrNameLst>
                                          <p:attrName>style.visibility</p:attrName>
                                        </p:attrNameLst>
                                      </p:cBhvr>
                                      <p:to>
                                        <p:strVal val="visible"/>
                                      </p:to>
                                    </p:set>
                                    <p:animEffect transition="in" filter="dissolve">
                                      <p:cBhvr>
                                        <p:cTn id="100" dur="500"/>
                                        <p:tgtEl>
                                          <p:spTgt spid="14369"/>
                                        </p:tgtEl>
                                      </p:cBhvr>
                                    </p:animEffect>
                                  </p:childTnLst>
                                </p:cTn>
                              </p:par>
                              <p:par>
                                <p:cTn id="101" presetID="9" presetClass="entr" presetSubtype="0" fill="hold" nodeType="withEffect">
                                  <p:stCondLst>
                                    <p:cond delay="0"/>
                                  </p:stCondLst>
                                  <p:childTnLst>
                                    <p:set>
                                      <p:cBhvr>
                                        <p:cTn id="102" dur="1" fill="hold">
                                          <p:stCondLst>
                                            <p:cond delay="0"/>
                                          </p:stCondLst>
                                        </p:cTn>
                                        <p:tgtEl>
                                          <p:spTgt spid="14370"/>
                                        </p:tgtEl>
                                        <p:attrNameLst>
                                          <p:attrName>style.visibility</p:attrName>
                                        </p:attrNameLst>
                                      </p:cBhvr>
                                      <p:to>
                                        <p:strVal val="visible"/>
                                      </p:to>
                                    </p:set>
                                    <p:animEffect transition="in" filter="dissolve">
                                      <p:cBhvr>
                                        <p:cTn id="103" dur="500"/>
                                        <p:tgtEl>
                                          <p:spTgt spid="14370"/>
                                        </p:tgtEl>
                                      </p:cBhvr>
                                    </p:animEffect>
                                  </p:childTnLst>
                                </p:cTn>
                              </p:par>
                              <p:par>
                                <p:cTn id="104" presetID="9" presetClass="entr" presetSubtype="0" fill="hold" nodeType="withEffect">
                                  <p:stCondLst>
                                    <p:cond delay="0"/>
                                  </p:stCondLst>
                                  <p:childTnLst>
                                    <p:set>
                                      <p:cBhvr>
                                        <p:cTn id="105" dur="1" fill="hold">
                                          <p:stCondLst>
                                            <p:cond delay="0"/>
                                          </p:stCondLst>
                                        </p:cTn>
                                        <p:tgtEl>
                                          <p:spTgt spid="14371"/>
                                        </p:tgtEl>
                                        <p:attrNameLst>
                                          <p:attrName>style.visibility</p:attrName>
                                        </p:attrNameLst>
                                      </p:cBhvr>
                                      <p:to>
                                        <p:strVal val="visible"/>
                                      </p:to>
                                    </p:set>
                                    <p:animEffect transition="in" filter="dissolve">
                                      <p:cBhvr>
                                        <p:cTn id="106" dur="500"/>
                                        <p:tgtEl>
                                          <p:spTgt spid="14371"/>
                                        </p:tgtEl>
                                      </p:cBhvr>
                                    </p:animEffect>
                                  </p:childTnLst>
                                </p:cTn>
                              </p:par>
                              <p:par>
                                <p:cTn id="107" presetID="9" presetClass="entr" presetSubtype="0" fill="hold" nodeType="withEffect">
                                  <p:stCondLst>
                                    <p:cond delay="0"/>
                                  </p:stCondLst>
                                  <p:childTnLst>
                                    <p:set>
                                      <p:cBhvr>
                                        <p:cTn id="108" dur="1" fill="hold">
                                          <p:stCondLst>
                                            <p:cond delay="0"/>
                                          </p:stCondLst>
                                        </p:cTn>
                                        <p:tgtEl>
                                          <p:spTgt spid="14372"/>
                                        </p:tgtEl>
                                        <p:attrNameLst>
                                          <p:attrName>style.visibility</p:attrName>
                                        </p:attrNameLst>
                                      </p:cBhvr>
                                      <p:to>
                                        <p:strVal val="visible"/>
                                      </p:to>
                                    </p:set>
                                    <p:animEffect transition="in" filter="dissolve">
                                      <p:cBhvr>
                                        <p:cTn id="109" dur="500"/>
                                        <p:tgtEl>
                                          <p:spTgt spid="14372"/>
                                        </p:tgtEl>
                                      </p:cBhvr>
                                    </p:animEffect>
                                  </p:childTnLst>
                                </p:cTn>
                              </p:par>
                              <p:par>
                                <p:cTn id="110" presetID="9" presetClass="entr" presetSubtype="0" fill="hold" nodeType="withEffect">
                                  <p:stCondLst>
                                    <p:cond delay="0"/>
                                  </p:stCondLst>
                                  <p:childTnLst>
                                    <p:set>
                                      <p:cBhvr>
                                        <p:cTn id="111" dur="1" fill="hold">
                                          <p:stCondLst>
                                            <p:cond delay="0"/>
                                          </p:stCondLst>
                                        </p:cTn>
                                        <p:tgtEl>
                                          <p:spTgt spid="14373"/>
                                        </p:tgtEl>
                                        <p:attrNameLst>
                                          <p:attrName>style.visibility</p:attrName>
                                        </p:attrNameLst>
                                      </p:cBhvr>
                                      <p:to>
                                        <p:strVal val="visible"/>
                                      </p:to>
                                    </p:set>
                                    <p:animEffect transition="in" filter="dissolve">
                                      <p:cBhvr>
                                        <p:cTn id="112" dur="500"/>
                                        <p:tgtEl>
                                          <p:spTgt spid="14373"/>
                                        </p:tgtEl>
                                      </p:cBhvr>
                                    </p:animEffect>
                                  </p:childTnLst>
                                </p:cTn>
                              </p:par>
                              <p:par>
                                <p:cTn id="113" presetID="9" presetClass="entr" presetSubtype="0" fill="hold" nodeType="withEffect">
                                  <p:stCondLst>
                                    <p:cond delay="0"/>
                                  </p:stCondLst>
                                  <p:childTnLst>
                                    <p:set>
                                      <p:cBhvr>
                                        <p:cTn id="114" dur="1" fill="hold">
                                          <p:stCondLst>
                                            <p:cond delay="0"/>
                                          </p:stCondLst>
                                        </p:cTn>
                                        <p:tgtEl>
                                          <p:spTgt spid="14374"/>
                                        </p:tgtEl>
                                        <p:attrNameLst>
                                          <p:attrName>style.visibility</p:attrName>
                                        </p:attrNameLst>
                                      </p:cBhvr>
                                      <p:to>
                                        <p:strVal val="visible"/>
                                      </p:to>
                                    </p:set>
                                    <p:animEffect transition="in" filter="dissolve">
                                      <p:cBhvr>
                                        <p:cTn id="115" dur="500"/>
                                        <p:tgtEl>
                                          <p:spTgt spid="14374"/>
                                        </p:tgtEl>
                                      </p:cBhvr>
                                    </p:animEffect>
                                  </p:childTnLst>
                                </p:cTn>
                              </p:par>
                              <p:par>
                                <p:cTn id="116" presetID="9" presetClass="entr" presetSubtype="0" fill="hold" nodeType="withEffect">
                                  <p:stCondLst>
                                    <p:cond delay="0"/>
                                  </p:stCondLst>
                                  <p:childTnLst>
                                    <p:set>
                                      <p:cBhvr>
                                        <p:cTn id="117" dur="1" fill="hold">
                                          <p:stCondLst>
                                            <p:cond delay="0"/>
                                          </p:stCondLst>
                                        </p:cTn>
                                        <p:tgtEl>
                                          <p:spTgt spid="14375"/>
                                        </p:tgtEl>
                                        <p:attrNameLst>
                                          <p:attrName>style.visibility</p:attrName>
                                        </p:attrNameLst>
                                      </p:cBhvr>
                                      <p:to>
                                        <p:strVal val="visible"/>
                                      </p:to>
                                    </p:set>
                                    <p:animEffect transition="in" filter="dissolve">
                                      <p:cBhvr>
                                        <p:cTn id="118" dur="500"/>
                                        <p:tgtEl>
                                          <p:spTgt spid="14375"/>
                                        </p:tgtEl>
                                      </p:cBhvr>
                                    </p:animEffect>
                                  </p:childTnLst>
                                </p:cTn>
                              </p:par>
                              <p:par>
                                <p:cTn id="119" presetID="9" presetClass="entr" presetSubtype="0" fill="hold" nodeType="withEffect">
                                  <p:stCondLst>
                                    <p:cond delay="0"/>
                                  </p:stCondLst>
                                  <p:childTnLst>
                                    <p:set>
                                      <p:cBhvr>
                                        <p:cTn id="120" dur="1" fill="hold">
                                          <p:stCondLst>
                                            <p:cond delay="0"/>
                                          </p:stCondLst>
                                        </p:cTn>
                                        <p:tgtEl>
                                          <p:spTgt spid="14376"/>
                                        </p:tgtEl>
                                        <p:attrNameLst>
                                          <p:attrName>style.visibility</p:attrName>
                                        </p:attrNameLst>
                                      </p:cBhvr>
                                      <p:to>
                                        <p:strVal val="visible"/>
                                      </p:to>
                                    </p:set>
                                    <p:animEffect transition="in" filter="dissolve">
                                      <p:cBhvr>
                                        <p:cTn id="121" dur="500"/>
                                        <p:tgtEl>
                                          <p:spTgt spid="14376"/>
                                        </p:tgtEl>
                                      </p:cBhvr>
                                    </p:animEffect>
                                  </p:childTnLst>
                                </p:cTn>
                              </p:par>
                              <p:par>
                                <p:cTn id="122" presetID="9" presetClass="entr" presetSubtype="0" fill="hold" nodeType="withEffect">
                                  <p:stCondLst>
                                    <p:cond delay="0"/>
                                  </p:stCondLst>
                                  <p:childTnLst>
                                    <p:set>
                                      <p:cBhvr>
                                        <p:cTn id="123" dur="1" fill="hold">
                                          <p:stCondLst>
                                            <p:cond delay="0"/>
                                          </p:stCondLst>
                                        </p:cTn>
                                        <p:tgtEl>
                                          <p:spTgt spid="14377"/>
                                        </p:tgtEl>
                                        <p:attrNameLst>
                                          <p:attrName>style.visibility</p:attrName>
                                        </p:attrNameLst>
                                      </p:cBhvr>
                                      <p:to>
                                        <p:strVal val="visible"/>
                                      </p:to>
                                    </p:set>
                                    <p:animEffect transition="in" filter="dissolve">
                                      <p:cBhvr>
                                        <p:cTn id="124" dur="500"/>
                                        <p:tgtEl>
                                          <p:spTgt spid="14377"/>
                                        </p:tgtEl>
                                      </p:cBhvr>
                                    </p:animEffect>
                                  </p:childTnLst>
                                </p:cTn>
                              </p:par>
                              <p:par>
                                <p:cTn id="125" presetID="9" presetClass="entr" presetSubtype="0" fill="hold" nodeType="withEffect">
                                  <p:stCondLst>
                                    <p:cond delay="0"/>
                                  </p:stCondLst>
                                  <p:childTnLst>
                                    <p:set>
                                      <p:cBhvr>
                                        <p:cTn id="126" dur="1" fill="hold">
                                          <p:stCondLst>
                                            <p:cond delay="0"/>
                                          </p:stCondLst>
                                        </p:cTn>
                                        <p:tgtEl>
                                          <p:spTgt spid="14378"/>
                                        </p:tgtEl>
                                        <p:attrNameLst>
                                          <p:attrName>style.visibility</p:attrName>
                                        </p:attrNameLst>
                                      </p:cBhvr>
                                      <p:to>
                                        <p:strVal val="visible"/>
                                      </p:to>
                                    </p:set>
                                    <p:animEffect transition="in" filter="dissolve">
                                      <p:cBhvr>
                                        <p:cTn id="127" dur="500"/>
                                        <p:tgtEl>
                                          <p:spTgt spid="14378"/>
                                        </p:tgtEl>
                                      </p:cBhvr>
                                    </p:animEffect>
                                  </p:childTnLst>
                                </p:cTn>
                              </p:par>
                              <p:par>
                                <p:cTn id="128" presetID="9" presetClass="entr" presetSubtype="0" fill="hold" nodeType="withEffect">
                                  <p:stCondLst>
                                    <p:cond delay="0"/>
                                  </p:stCondLst>
                                  <p:childTnLst>
                                    <p:set>
                                      <p:cBhvr>
                                        <p:cTn id="129" dur="1" fill="hold">
                                          <p:stCondLst>
                                            <p:cond delay="0"/>
                                          </p:stCondLst>
                                        </p:cTn>
                                        <p:tgtEl>
                                          <p:spTgt spid="14379"/>
                                        </p:tgtEl>
                                        <p:attrNameLst>
                                          <p:attrName>style.visibility</p:attrName>
                                        </p:attrNameLst>
                                      </p:cBhvr>
                                      <p:to>
                                        <p:strVal val="visible"/>
                                      </p:to>
                                    </p:set>
                                    <p:animEffect transition="in" filter="dissolve">
                                      <p:cBhvr>
                                        <p:cTn id="130" dur="500"/>
                                        <p:tgtEl>
                                          <p:spTgt spid="14379"/>
                                        </p:tgtEl>
                                      </p:cBhvr>
                                    </p:animEffect>
                                  </p:childTnLst>
                                </p:cTn>
                              </p:par>
                              <p:par>
                                <p:cTn id="131" presetID="9" presetClass="entr" presetSubtype="0" fill="hold" nodeType="withEffect">
                                  <p:stCondLst>
                                    <p:cond delay="0"/>
                                  </p:stCondLst>
                                  <p:childTnLst>
                                    <p:set>
                                      <p:cBhvr>
                                        <p:cTn id="132" dur="1" fill="hold">
                                          <p:stCondLst>
                                            <p:cond delay="0"/>
                                          </p:stCondLst>
                                        </p:cTn>
                                        <p:tgtEl>
                                          <p:spTgt spid="14380"/>
                                        </p:tgtEl>
                                        <p:attrNameLst>
                                          <p:attrName>style.visibility</p:attrName>
                                        </p:attrNameLst>
                                      </p:cBhvr>
                                      <p:to>
                                        <p:strVal val="visible"/>
                                      </p:to>
                                    </p:set>
                                    <p:animEffect transition="in" filter="dissolve">
                                      <p:cBhvr>
                                        <p:cTn id="133" dur="500"/>
                                        <p:tgtEl>
                                          <p:spTgt spid="14380"/>
                                        </p:tgtEl>
                                      </p:cBhvr>
                                    </p:animEffect>
                                  </p:childTnLst>
                                </p:cTn>
                              </p:par>
                              <p:par>
                                <p:cTn id="134" presetID="9" presetClass="entr" presetSubtype="0" fill="hold" nodeType="withEffect">
                                  <p:stCondLst>
                                    <p:cond delay="0"/>
                                  </p:stCondLst>
                                  <p:childTnLst>
                                    <p:set>
                                      <p:cBhvr>
                                        <p:cTn id="135" dur="1" fill="hold">
                                          <p:stCondLst>
                                            <p:cond delay="0"/>
                                          </p:stCondLst>
                                        </p:cTn>
                                        <p:tgtEl>
                                          <p:spTgt spid="14381"/>
                                        </p:tgtEl>
                                        <p:attrNameLst>
                                          <p:attrName>style.visibility</p:attrName>
                                        </p:attrNameLst>
                                      </p:cBhvr>
                                      <p:to>
                                        <p:strVal val="visible"/>
                                      </p:to>
                                    </p:set>
                                    <p:animEffect transition="in" filter="dissolve">
                                      <p:cBhvr>
                                        <p:cTn id="136" dur="500"/>
                                        <p:tgtEl>
                                          <p:spTgt spid="14381"/>
                                        </p:tgtEl>
                                      </p:cBhvr>
                                    </p:animEffect>
                                  </p:childTnLst>
                                </p:cTn>
                              </p:par>
                              <p:par>
                                <p:cTn id="137" presetID="9" presetClass="entr" presetSubtype="0" fill="hold" nodeType="withEffect">
                                  <p:stCondLst>
                                    <p:cond delay="0"/>
                                  </p:stCondLst>
                                  <p:childTnLst>
                                    <p:set>
                                      <p:cBhvr>
                                        <p:cTn id="138" dur="1" fill="hold">
                                          <p:stCondLst>
                                            <p:cond delay="0"/>
                                          </p:stCondLst>
                                        </p:cTn>
                                        <p:tgtEl>
                                          <p:spTgt spid="14382"/>
                                        </p:tgtEl>
                                        <p:attrNameLst>
                                          <p:attrName>style.visibility</p:attrName>
                                        </p:attrNameLst>
                                      </p:cBhvr>
                                      <p:to>
                                        <p:strVal val="visible"/>
                                      </p:to>
                                    </p:set>
                                    <p:animEffect transition="in" filter="dissolve">
                                      <p:cBhvr>
                                        <p:cTn id="139" dur="500"/>
                                        <p:tgtEl>
                                          <p:spTgt spid="14382"/>
                                        </p:tgtEl>
                                      </p:cBhvr>
                                    </p:animEffect>
                                  </p:childTnLst>
                                </p:cTn>
                              </p:par>
                              <p:par>
                                <p:cTn id="140" presetID="9" presetClass="entr" presetSubtype="0" fill="hold" nodeType="withEffect">
                                  <p:stCondLst>
                                    <p:cond delay="0"/>
                                  </p:stCondLst>
                                  <p:childTnLst>
                                    <p:set>
                                      <p:cBhvr>
                                        <p:cTn id="141" dur="1" fill="hold">
                                          <p:stCondLst>
                                            <p:cond delay="0"/>
                                          </p:stCondLst>
                                        </p:cTn>
                                        <p:tgtEl>
                                          <p:spTgt spid="14383"/>
                                        </p:tgtEl>
                                        <p:attrNameLst>
                                          <p:attrName>style.visibility</p:attrName>
                                        </p:attrNameLst>
                                      </p:cBhvr>
                                      <p:to>
                                        <p:strVal val="visible"/>
                                      </p:to>
                                    </p:set>
                                    <p:animEffect transition="in" filter="dissolve">
                                      <p:cBhvr>
                                        <p:cTn id="142" dur="500"/>
                                        <p:tgtEl>
                                          <p:spTgt spid="14383"/>
                                        </p:tgtEl>
                                      </p:cBhvr>
                                    </p:animEffect>
                                  </p:childTnLst>
                                </p:cTn>
                              </p:par>
                              <p:par>
                                <p:cTn id="143" presetID="9" presetClass="entr" presetSubtype="0" fill="hold" nodeType="withEffect">
                                  <p:stCondLst>
                                    <p:cond delay="0"/>
                                  </p:stCondLst>
                                  <p:childTnLst>
                                    <p:set>
                                      <p:cBhvr>
                                        <p:cTn id="144" dur="1" fill="hold">
                                          <p:stCondLst>
                                            <p:cond delay="0"/>
                                          </p:stCondLst>
                                        </p:cTn>
                                        <p:tgtEl>
                                          <p:spTgt spid="14384"/>
                                        </p:tgtEl>
                                        <p:attrNameLst>
                                          <p:attrName>style.visibility</p:attrName>
                                        </p:attrNameLst>
                                      </p:cBhvr>
                                      <p:to>
                                        <p:strVal val="visible"/>
                                      </p:to>
                                    </p:set>
                                    <p:animEffect transition="in" filter="dissolve">
                                      <p:cBhvr>
                                        <p:cTn id="145" dur="500"/>
                                        <p:tgtEl>
                                          <p:spTgt spid="14384"/>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9" presetClass="entr" presetSubtype="0" fill="hold" nodeType="clickEffect">
                                  <p:stCondLst>
                                    <p:cond delay="0"/>
                                  </p:stCondLst>
                                  <p:childTnLst>
                                    <p:set>
                                      <p:cBhvr>
                                        <p:cTn id="149" dur="1" fill="hold">
                                          <p:stCondLst>
                                            <p:cond delay="0"/>
                                          </p:stCondLst>
                                        </p:cTn>
                                        <p:tgtEl>
                                          <p:spTgt spid="14432"/>
                                        </p:tgtEl>
                                        <p:attrNameLst>
                                          <p:attrName>style.visibility</p:attrName>
                                        </p:attrNameLst>
                                      </p:cBhvr>
                                      <p:to>
                                        <p:strVal val="visible"/>
                                      </p:to>
                                    </p:set>
                                    <p:animEffect transition="in" filter="dissolve">
                                      <p:cBhvr>
                                        <p:cTn id="150" dur="500"/>
                                        <p:tgtEl>
                                          <p:spTgt spid="14432"/>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14431"/>
                                        </p:tgtEl>
                                        <p:attrNameLst>
                                          <p:attrName>style.visibility</p:attrName>
                                        </p:attrNameLst>
                                      </p:cBhvr>
                                      <p:to>
                                        <p:strVal val="visible"/>
                                      </p:to>
                                    </p:set>
                                    <p:animEffect transition="in" filter="dissolve">
                                      <p:cBhvr>
                                        <p:cTn id="153" dur="500"/>
                                        <p:tgtEl>
                                          <p:spTgt spid="14431"/>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9" presetClass="entr" presetSubtype="0" fill="hold" nodeType="clickEffect">
                                  <p:stCondLst>
                                    <p:cond delay="0"/>
                                  </p:stCondLst>
                                  <p:childTnLst>
                                    <p:set>
                                      <p:cBhvr>
                                        <p:cTn id="157" dur="1" fill="hold">
                                          <p:stCondLst>
                                            <p:cond delay="0"/>
                                          </p:stCondLst>
                                        </p:cTn>
                                        <p:tgtEl>
                                          <p:spTgt spid="14434"/>
                                        </p:tgtEl>
                                        <p:attrNameLst>
                                          <p:attrName>style.visibility</p:attrName>
                                        </p:attrNameLst>
                                      </p:cBhvr>
                                      <p:to>
                                        <p:strVal val="visible"/>
                                      </p:to>
                                    </p:set>
                                    <p:animEffect transition="in" filter="dissolve">
                                      <p:cBhvr>
                                        <p:cTn id="158" dur="500"/>
                                        <p:tgtEl>
                                          <p:spTgt spid="14434"/>
                                        </p:tgtEl>
                                      </p:cBhvr>
                                    </p:animEffect>
                                  </p:childTnLst>
                                </p:cTn>
                              </p:par>
                              <p:par>
                                <p:cTn id="159" presetID="9" presetClass="entr" presetSubtype="0" fill="hold" grpId="0" nodeType="withEffect">
                                  <p:stCondLst>
                                    <p:cond delay="0"/>
                                  </p:stCondLst>
                                  <p:childTnLst>
                                    <p:set>
                                      <p:cBhvr>
                                        <p:cTn id="160" dur="1" fill="hold">
                                          <p:stCondLst>
                                            <p:cond delay="0"/>
                                          </p:stCondLst>
                                        </p:cTn>
                                        <p:tgtEl>
                                          <p:spTgt spid="14433"/>
                                        </p:tgtEl>
                                        <p:attrNameLst>
                                          <p:attrName>style.visibility</p:attrName>
                                        </p:attrNameLst>
                                      </p:cBhvr>
                                      <p:to>
                                        <p:strVal val="visible"/>
                                      </p:to>
                                    </p:set>
                                    <p:animEffect transition="in" filter="dissolve">
                                      <p:cBhvr>
                                        <p:cTn id="161" dur="500"/>
                                        <p:tgtEl>
                                          <p:spTgt spid="14433"/>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9" presetClass="entr" presetSubtype="0" fill="hold" nodeType="clickEffect">
                                  <p:stCondLst>
                                    <p:cond delay="0"/>
                                  </p:stCondLst>
                                  <p:childTnLst>
                                    <p:set>
                                      <p:cBhvr>
                                        <p:cTn id="165" dur="1" fill="hold">
                                          <p:stCondLst>
                                            <p:cond delay="0"/>
                                          </p:stCondLst>
                                        </p:cTn>
                                        <p:tgtEl>
                                          <p:spTgt spid="14436"/>
                                        </p:tgtEl>
                                        <p:attrNameLst>
                                          <p:attrName>style.visibility</p:attrName>
                                        </p:attrNameLst>
                                      </p:cBhvr>
                                      <p:to>
                                        <p:strVal val="visible"/>
                                      </p:to>
                                    </p:set>
                                    <p:animEffect transition="in" filter="dissolve">
                                      <p:cBhvr>
                                        <p:cTn id="166" dur="500"/>
                                        <p:tgtEl>
                                          <p:spTgt spid="14436"/>
                                        </p:tgtEl>
                                      </p:cBhvr>
                                    </p:animEffect>
                                  </p:childTnLst>
                                </p:cTn>
                              </p:par>
                              <p:par>
                                <p:cTn id="167" presetID="9" presetClass="entr" presetSubtype="0" fill="hold" grpId="0" nodeType="withEffect">
                                  <p:stCondLst>
                                    <p:cond delay="0"/>
                                  </p:stCondLst>
                                  <p:childTnLst>
                                    <p:set>
                                      <p:cBhvr>
                                        <p:cTn id="168" dur="1" fill="hold">
                                          <p:stCondLst>
                                            <p:cond delay="0"/>
                                          </p:stCondLst>
                                        </p:cTn>
                                        <p:tgtEl>
                                          <p:spTgt spid="14435"/>
                                        </p:tgtEl>
                                        <p:attrNameLst>
                                          <p:attrName>style.visibility</p:attrName>
                                        </p:attrNameLst>
                                      </p:cBhvr>
                                      <p:to>
                                        <p:strVal val="visible"/>
                                      </p:to>
                                    </p:set>
                                    <p:animEffect transition="in" filter="dissolve">
                                      <p:cBhvr>
                                        <p:cTn id="169" dur="500"/>
                                        <p:tgtEl>
                                          <p:spTgt spid="14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85" grpId="0" animBg="1"/>
      <p:bldP spid="14386" grpId="0" animBg="1"/>
      <p:bldP spid="14430" grpId="0" animBg="1"/>
      <p:bldP spid="14431" grpId="0" animBg="1"/>
      <p:bldP spid="14433" grpId="0" animBg="1"/>
      <p:bldP spid="144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74625" y="231775"/>
            <a:ext cx="2562225" cy="206210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3200" b="0" dirty="0"/>
              <a:t>Establishing an initial </a:t>
            </a:r>
            <a:r>
              <a:rPr lang="en-GB" altLang="en-US" sz="3200" b="0" dirty="0" smtClean="0"/>
              <a:t>flow</a:t>
            </a:r>
          </a:p>
          <a:p>
            <a:endParaRPr lang="en-US" altLang="en-US" sz="3200" b="0" dirty="0"/>
          </a:p>
        </p:txBody>
      </p:sp>
      <p:sp>
        <p:nvSpPr>
          <p:cNvPr id="18435" name="AutoShape 3"/>
          <p:cNvSpPr>
            <a:spLocks noChangeArrowheads="1"/>
          </p:cNvSpPr>
          <p:nvPr/>
        </p:nvSpPr>
        <p:spPr bwMode="auto">
          <a:xfrm>
            <a:off x="2667000" y="2159000"/>
            <a:ext cx="5664200" cy="1562100"/>
          </a:xfrm>
          <a:prstGeom prst="hexagon">
            <a:avLst>
              <a:gd name="adj" fmla="val 9065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6" name="Line 4"/>
          <p:cNvSpPr>
            <a:spLocks noChangeShapeType="1"/>
          </p:cNvSpPr>
          <p:nvPr/>
        </p:nvSpPr>
        <p:spPr bwMode="auto">
          <a:xfrm flipH="1">
            <a:off x="6910388" y="2159000"/>
            <a:ext cx="0" cy="155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37" name="Oval 5"/>
          <p:cNvSpPr>
            <a:spLocks noChangeArrowheads="1"/>
          </p:cNvSpPr>
          <p:nvPr/>
        </p:nvSpPr>
        <p:spPr bwMode="auto">
          <a:xfrm>
            <a:off x="2630488" y="2908300"/>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8" name="Oval 6"/>
          <p:cNvSpPr>
            <a:spLocks noChangeArrowheads="1"/>
          </p:cNvSpPr>
          <p:nvPr/>
        </p:nvSpPr>
        <p:spPr bwMode="auto">
          <a:xfrm>
            <a:off x="5778500" y="2903538"/>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9" name="Oval 7"/>
          <p:cNvSpPr>
            <a:spLocks noChangeArrowheads="1"/>
          </p:cNvSpPr>
          <p:nvPr/>
        </p:nvSpPr>
        <p:spPr bwMode="auto">
          <a:xfrm>
            <a:off x="4048125" y="212566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0" name="Oval 8"/>
          <p:cNvSpPr>
            <a:spLocks noChangeArrowheads="1"/>
          </p:cNvSpPr>
          <p:nvPr/>
        </p:nvSpPr>
        <p:spPr bwMode="auto">
          <a:xfrm>
            <a:off x="4049713" y="368617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1" name="Oval 9"/>
          <p:cNvSpPr>
            <a:spLocks noChangeArrowheads="1"/>
          </p:cNvSpPr>
          <p:nvPr/>
        </p:nvSpPr>
        <p:spPr bwMode="auto">
          <a:xfrm>
            <a:off x="6872288" y="367982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2" name="Oval 10"/>
          <p:cNvSpPr>
            <a:spLocks noChangeArrowheads="1"/>
          </p:cNvSpPr>
          <p:nvPr/>
        </p:nvSpPr>
        <p:spPr bwMode="auto">
          <a:xfrm>
            <a:off x="6873875" y="2127250"/>
            <a:ext cx="71438"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3" name="Oval 11"/>
          <p:cNvSpPr>
            <a:spLocks noChangeArrowheads="1"/>
          </p:cNvSpPr>
          <p:nvPr/>
        </p:nvSpPr>
        <p:spPr bwMode="auto">
          <a:xfrm>
            <a:off x="8291513" y="2903538"/>
            <a:ext cx="71437"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4" name="Line 12"/>
          <p:cNvSpPr>
            <a:spLocks noChangeShapeType="1"/>
          </p:cNvSpPr>
          <p:nvPr/>
        </p:nvSpPr>
        <p:spPr bwMode="auto">
          <a:xfrm>
            <a:off x="4087813" y="2160588"/>
            <a:ext cx="1725612" cy="781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5" name="Line 13"/>
          <p:cNvSpPr>
            <a:spLocks noChangeShapeType="1"/>
          </p:cNvSpPr>
          <p:nvPr/>
        </p:nvSpPr>
        <p:spPr bwMode="auto">
          <a:xfrm flipV="1">
            <a:off x="4081463" y="2935288"/>
            <a:ext cx="1735137" cy="782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6" name="Line 14"/>
          <p:cNvSpPr>
            <a:spLocks noChangeShapeType="1"/>
          </p:cNvSpPr>
          <p:nvPr/>
        </p:nvSpPr>
        <p:spPr bwMode="auto">
          <a:xfrm flipV="1">
            <a:off x="5816600" y="2157413"/>
            <a:ext cx="1093788" cy="776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7" name="Line 15"/>
          <p:cNvSpPr>
            <a:spLocks noChangeShapeType="1"/>
          </p:cNvSpPr>
          <p:nvPr/>
        </p:nvSpPr>
        <p:spPr bwMode="auto">
          <a:xfrm>
            <a:off x="5811838" y="2927350"/>
            <a:ext cx="1096962"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8" name="Line 16"/>
          <p:cNvSpPr>
            <a:spLocks noChangeShapeType="1"/>
          </p:cNvSpPr>
          <p:nvPr/>
        </p:nvSpPr>
        <p:spPr bwMode="auto">
          <a:xfrm>
            <a:off x="5381625" y="21590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49" name="Line 17"/>
          <p:cNvSpPr>
            <a:spLocks noChangeShapeType="1"/>
          </p:cNvSpPr>
          <p:nvPr/>
        </p:nvSpPr>
        <p:spPr bwMode="auto">
          <a:xfrm>
            <a:off x="5383213" y="37211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0" name="Line 18"/>
          <p:cNvSpPr>
            <a:spLocks noChangeShapeType="1"/>
          </p:cNvSpPr>
          <p:nvPr/>
        </p:nvSpPr>
        <p:spPr bwMode="auto">
          <a:xfrm flipV="1">
            <a:off x="3365500" y="2484438"/>
            <a:ext cx="128588" cy="69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1" name="Line 19"/>
          <p:cNvSpPr>
            <a:spLocks noChangeShapeType="1"/>
          </p:cNvSpPr>
          <p:nvPr/>
        </p:nvSpPr>
        <p:spPr bwMode="auto">
          <a:xfrm>
            <a:off x="3327400" y="3305175"/>
            <a:ext cx="109538" cy="58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2" name="Line 20"/>
          <p:cNvSpPr>
            <a:spLocks noChangeShapeType="1"/>
          </p:cNvSpPr>
          <p:nvPr/>
        </p:nvSpPr>
        <p:spPr bwMode="auto">
          <a:xfrm flipV="1">
            <a:off x="4903788" y="3282950"/>
            <a:ext cx="138112" cy="63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3" name="Line 21"/>
          <p:cNvSpPr>
            <a:spLocks noChangeShapeType="1"/>
          </p:cNvSpPr>
          <p:nvPr/>
        </p:nvSpPr>
        <p:spPr bwMode="auto">
          <a:xfrm>
            <a:off x="4872038" y="2514600"/>
            <a:ext cx="109537" cy="5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4" name="Line 22"/>
          <p:cNvSpPr>
            <a:spLocks noChangeShapeType="1"/>
          </p:cNvSpPr>
          <p:nvPr/>
        </p:nvSpPr>
        <p:spPr bwMode="auto">
          <a:xfrm flipV="1">
            <a:off x="6284913" y="2508250"/>
            <a:ext cx="130175" cy="9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5" name="Line 23"/>
          <p:cNvSpPr>
            <a:spLocks noChangeShapeType="1"/>
          </p:cNvSpPr>
          <p:nvPr/>
        </p:nvSpPr>
        <p:spPr bwMode="auto">
          <a:xfrm flipV="1">
            <a:off x="7566025" y="3286125"/>
            <a:ext cx="13335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6" name="Line 24"/>
          <p:cNvSpPr>
            <a:spLocks noChangeShapeType="1"/>
          </p:cNvSpPr>
          <p:nvPr/>
        </p:nvSpPr>
        <p:spPr bwMode="auto">
          <a:xfrm>
            <a:off x="6246813" y="3240088"/>
            <a:ext cx="117475" cy="80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7" name="Line 25"/>
          <p:cNvSpPr>
            <a:spLocks noChangeShapeType="1"/>
          </p:cNvSpPr>
          <p:nvPr/>
        </p:nvSpPr>
        <p:spPr bwMode="auto">
          <a:xfrm>
            <a:off x="7535863" y="2501900"/>
            <a:ext cx="119062" cy="61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58" name="Line 26"/>
          <p:cNvSpPr>
            <a:spLocks noChangeShapeType="1"/>
          </p:cNvSpPr>
          <p:nvPr/>
        </p:nvSpPr>
        <p:spPr bwMode="auto">
          <a:xfrm>
            <a:off x="6910388" y="2833688"/>
            <a:ext cx="1587"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8459" name="Object 27"/>
          <p:cNvGraphicFramePr>
            <a:graphicFrameLocks noChangeAspect="1"/>
          </p:cNvGraphicFramePr>
          <p:nvPr/>
        </p:nvGraphicFramePr>
        <p:xfrm>
          <a:off x="2419350" y="2800350"/>
          <a:ext cx="209550" cy="266700"/>
        </p:xfrm>
        <a:graphic>
          <a:graphicData uri="http://schemas.openxmlformats.org/presentationml/2006/ole">
            <mc:AlternateContent xmlns:mc="http://schemas.openxmlformats.org/markup-compatibility/2006">
              <mc:Choice xmlns:v="urn:schemas-microsoft-com:vml" Requires="v">
                <p:oleObj spid="_x0000_s1260" name="Equation" r:id="rId4" imgW="139680" imgH="177480" progId="Equation.3">
                  <p:embed/>
                </p:oleObj>
              </mc:Choice>
              <mc:Fallback>
                <p:oleObj name="Equation" r:id="rId4" imgW="139680" imgH="177480" progId="Equation.3">
                  <p:embed/>
                  <p:pic>
                    <p:nvPicPr>
                      <p:cNvPr id="18459"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2800350"/>
                        <a:ext cx="2095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0" name="Object 28"/>
          <p:cNvGraphicFramePr>
            <a:graphicFrameLocks noChangeAspect="1"/>
          </p:cNvGraphicFramePr>
          <p:nvPr/>
        </p:nvGraphicFramePr>
        <p:xfrm>
          <a:off x="3984625" y="1857375"/>
          <a:ext cx="228600" cy="247650"/>
        </p:xfrm>
        <a:graphic>
          <a:graphicData uri="http://schemas.openxmlformats.org/presentationml/2006/ole">
            <mc:AlternateContent xmlns:mc="http://schemas.openxmlformats.org/markup-compatibility/2006">
              <mc:Choice xmlns:v="urn:schemas-microsoft-com:vml" Requires="v">
                <p:oleObj spid="_x0000_s1261" name="Equation" r:id="rId6" imgW="152280" imgH="164880" progId="Equation.3">
                  <p:embed/>
                </p:oleObj>
              </mc:Choice>
              <mc:Fallback>
                <p:oleObj name="Equation" r:id="rId6" imgW="152280" imgH="164880" progId="Equation.3">
                  <p:embed/>
                  <p:pic>
                    <p:nvPicPr>
                      <p:cNvPr id="1846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625" y="18573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1" name="Object 29"/>
          <p:cNvGraphicFramePr>
            <a:graphicFrameLocks noChangeAspect="1"/>
          </p:cNvGraphicFramePr>
          <p:nvPr/>
        </p:nvGraphicFramePr>
        <p:xfrm>
          <a:off x="3959225" y="3775075"/>
          <a:ext cx="228600" cy="247650"/>
        </p:xfrm>
        <a:graphic>
          <a:graphicData uri="http://schemas.openxmlformats.org/presentationml/2006/ole">
            <mc:AlternateContent xmlns:mc="http://schemas.openxmlformats.org/markup-compatibility/2006">
              <mc:Choice xmlns:v="urn:schemas-microsoft-com:vml" Requires="v">
                <p:oleObj spid="_x0000_s1262" name="Equation" r:id="rId8" imgW="152280" imgH="164880" progId="Equation.3">
                  <p:embed/>
                </p:oleObj>
              </mc:Choice>
              <mc:Fallback>
                <p:oleObj name="Equation" r:id="rId8" imgW="152280" imgH="164880" progId="Equation.3">
                  <p:embed/>
                  <p:pic>
                    <p:nvPicPr>
                      <p:cNvPr id="18461" name="Object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9225" y="37750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2" name="Object 30"/>
          <p:cNvGraphicFramePr>
            <a:graphicFrameLocks noChangeAspect="1"/>
          </p:cNvGraphicFramePr>
          <p:nvPr/>
        </p:nvGraphicFramePr>
        <p:xfrm>
          <a:off x="5673725" y="2622550"/>
          <a:ext cx="228600" cy="266700"/>
        </p:xfrm>
        <a:graphic>
          <a:graphicData uri="http://schemas.openxmlformats.org/presentationml/2006/ole">
            <mc:AlternateContent xmlns:mc="http://schemas.openxmlformats.org/markup-compatibility/2006">
              <mc:Choice xmlns:v="urn:schemas-microsoft-com:vml" Requires="v">
                <p:oleObj spid="_x0000_s1263" name="Equation" r:id="rId10" imgW="152280" imgH="177480" progId="Equation.3">
                  <p:embed/>
                </p:oleObj>
              </mc:Choice>
              <mc:Fallback>
                <p:oleObj name="Equation" r:id="rId10" imgW="152280" imgH="177480" progId="Equation.3">
                  <p:embed/>
                  <p:pic>
                    <p:nvPicPr>
                      <p:cNvPr id="18462"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3725" y="2622550"/>
                        <a:ext cx="2286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3" name="Object 31"/>
          <p:cNvGraphicFramePr>
            <a:graphicFrameLocks noChangeAspect="1"/>
          </p:cNvGraphicFramePr>
          <p:nvPr/>
        </p:nvGraphicFramePr>
        <p:xfrm>
          <a:off x="6794500" y="1870075"/>
          <a:ext cx="247650" cy="247650"/>
        </p:xfrm>
        <a:graphic>
          <a:graphicData uri="http://schemas.openxmlformats.org/presentationml/2006/ole">
            <mc:AlternateContent xmlns:mc="http://schemas.openxmlformats.org/markup-compatibility/2006">
              <mc:Choice xmlns:v="urn:schemas-microsoft-com:vml" Requires="v">
                <p:oleObj spid="_x0000_s1264" name="Equation" r:id="rId12" imgW="164880" imgH="164880" progId="Equation.3">
                  <p:embed/>
                </p:oleObj>
              </mc:Choice>
              <mc:Fallback>
                <p:oleObj name="Equation" r:id="rId12" imgW="164880" imgH="164880" progId="Equation.3">
                  <p:embed/>
                  <p:pic>
                    <p:nvPicPr>
                      <p:cNvPr id="18463" name="Object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94500" y="1870075"/>
                        <a:ext cx="2476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4" name="Object 32"/>
          <p:cNvGraphicFramePr>
            <a:graphicFrameLocks noChangeAspect="1"/>
          </p:cNvGraphicFramePr>
          <p:nvPr/>
        </p:nvGraphicFramePr>
        <p:xfrm>
          <a:off x="6778625" y="3749675"/>
          <a:ext cx="228600" cy="247650"/>
        </p:xfrm>
        <a:graphic>
          <a:graphicData uri="http://schemas.openxmlformats.org/presentationml/2006/ole">
            <mc:AlternateContent xmlns:mc="http://schemas.openxmlformats.org/markup-compatibility/2006">
              <mc:Choice xmlns:v="urn:schemas-microsoft-com:vml" Requires="v">
                <p:oleObj spid="_x0000_s1265" name="Equation" r:id="rId14" imgW="152280" imgH="164880" progId="Equation.3">
                  <p:embed/>
                </p:oleObj>
              </mc:Choice>
              <mc:Fallback>
                <p:oleObj name="Equation" r:id="rId14" imgW="152280" imgH="164880" progId="Equation.3">
                  <p:embed/>
                  <p:pic>
                    <p:nvPicPr>
                      <p:cNvPr id="18464"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8625" y="37496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5" name="Object 33"/>
          <p:cNvGraphicFramePr>
            <a:graphicFrameLocks noChangeAspect="1"/>
          </p:cNvGraphicFramePr>
          <p:nvPr/>
        </p:nvGraphicFramePr>
        <p:xfrm>
          <a:off x="8375650" y="2809875"/>
          <a:ext cx="209550" cy="247650"/>
        </p:xfrm>
        <a:graphic>
          <a:graphicData uri="http://schemas.openxmlformats.org/presentationml/2006/ole">
            <mc:AlternateContent xmlns:mc="http://schemas.openxmlformats.org/markup-compatibility/2006">
              <mc:Choice xmlns:v="urn:schemas-microsoft-com:vml" Requires="v">
                <p:oleObj spid="_x0000_s1266" name="Equation" r:id="rId16" imgW="139680" imgH="164880" progId="Equation.3">
                  <p:embed/>
                </p:oleObj>
              </mc:Choice>
              <mc:Fallback>
                <p:oleObj name="Equation" r:id="rId16" imgW="139680" imgH="164880" progId="Equation.3">
                  <p:embed/>
                  <p:pic>
                    <p:nvPicPr>
                      <p:cNvPr id="18465" name="Object 3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75650" y="2809875"/>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6" name="Object 34"/>
          <p:cNvGraphicFramePr>
            <a:graphicFrameLocks noChangeAspect="1"/>
          </p:cNvGraphicFramePr>
          <p:nvPr/>
        </p:nvGraphicFramePr>
        <p:xfrm>
          <a:off x="3162300" y="2228850"/>
          <a:ext cx="323850" cy="266700"/>
        </p:xfrm>
        <a:graphic>
          <a:graphicData uri="http://schemas.openxmlformats.org/presentationml/2006/ole">
            <mc:AlternateContent xmlns:mc="http://schemas.openxmlformats.org/markup-compatibility/2006">
              <mc:Choice xmlns:v="urn:schemas-microsoft-com:vml" Requires="v">
                <p:oleObj spid="_x0000_s1267" name="Equation" r:id="rId18" imgW="215640" imgH="177480" progId="Equation.3">
                  <p:embed/>
                </p:oleObj>
              </mc:Choice>
              <mc:Fallback>
                <p:oleObj name="Equation" r:id="rId18" imgW="215640" imgH="177480" progId="Equation.3">
                  <p:embed/>
                  <p:pic>
                    <p:nvPicPr>
                      <p:cNvPr id="18466" name="Object 3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62300" y="2228850"/>
                        <a:ext cx="3238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7" name="Object 35"/>
          <p:cNvGraphicFramePr>
            <a:graphicFrameLocks noChangeAspect="1"/>
          </p:cNvGraphicFramePr>
          <p:nvPr/>
        </p:nvGraphicFramePr>
        <p:xfrm>
          <a:off x="3098800" y="3368675"/>
          <a:ext cx="323850" cy="247650"/>
        </p:xfrm>
        <a:graphic>
          <a:graphicData uri="http://schemas.openxmlformats.org/presentationml/2006/ole">
            <mc:AlternateContent xmlns:mc="http://schemas.openxmlformats.org/markup-compatibility/2006">
              <mc:Choice xmlns:v="urn:schemas-microsoft-com:vml" Requires="v">
                <p:oleObj spid="_x0000_s1268" name="Equation" r:id="rId20" imgW="215640" imgH="164880" progId="Equation.3">
                  <p:embed/>
                </p:oleObj>
              </mc:Choice>
              <mc:Fallback>
                <p:oleObj name="Equation" r:id="rId20" imgW="215640" imgH="164880" progId="Equation.3">
                  <p:embed/>
                  <p:pic>
                    <p:nvPicPr>
                      <p:cNvPr id="18467" name="Object 3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98800" y="33686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8" name="Object 36"/>
          <p:cNvGraphicFramePr>
            <a:graphicFrameLocks noChangeAspect="1"/>
          </p:cNvGraphicFramePr>
          <p:nvPr/>
        </p:nvGraphicFramePr>
        <p:xfrm>
          <a:off x="5362575" y="1835150"/>
          <a:ext cx="190500" cy="266700"/>
        </p:xfrm>
        <a:graphic>
          <a:graphicData uri="http://schemas.openxmlformats.org/presentationml/2006/ole">
            <mc:AlternateContent xmlns:mc="http://schemas.openxmlformats.org/markup-compatibility/2006">
              <mc:Choice xmlns:v="urn:schemas-microsoft-com:vml" Requires="v">
                <p:oleObj spid="_x0000_s1269" name="Equation" r:id="rId22" imgW="126720" imgH="177480" progId="Equation.3">
                  <p:embed/>
                </p:oleObj>
              </mc:Choice>
              <mc:Fallback>
                <p:oleObj name="Equation" r:id="rId22" imgW="126720" imgH="177480" progId="Equation.3">
                  <p:embed/>
                  <p:pic>
                    <p:nvPicPr>
                      <p:cNvPr id="18468" name="Object 3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62575" y="18351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9" name="Object 37"/>
          <p:cNvGraphicFramePr>
            <a:graphicFrameLocks noChangeAspect="1"/>
          </p:cNvGraphicFramePr>
          <p:nvPr/>
        </p:nvGraphicFramePr>
        <p:xfrm>
          <a:off x="4594225" y="2520950"/>
          <a:ext cx="304800" cy="266700"/>
        </p:xfrm>
        <a:graphic>
          <a:graphicData uri="http://schemas.openxmlformats.org/presentationml/2006/ole">
            <mc:AlternateContent xmlns:mc="http://schemas.openxmlformats.org/markup-compatibility/2006">
              <mc:Choice xmlns:v="urn:schemas-microsoft-com:vml" Requires="v">
                <p:oleObj spid="_x0000_s1270" name="Equation" r:id="rId24" imgW="203040" imgH="177480" progId="Equation.3">
                  <p:embed/>
                </p:oleObj>
              </mc:Choice>
              <mc:Fallback>
                <p:oleObj name="Equation" r:id="rId24" imgW="203040" imgH="177480" progId="Equation.3">
                  <p:embed/>
                  <p:pic>
                    <p:nvPicPr>
                      <p:cNvPr id="18469" name="Object 3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94225" y="25209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70" name="Object 38"/>
          <p:cNvGraphicFramePr>
            <a:graphicFrameLocks noChangeAspect="1"/>
          </p:cNvGraphicFramePr>
          <p:nvPr/>
        </p:nvGraphicFramePr>
        <p:xfrm>
          <a:off x="4778375" y="3028950"/>
          <a:ext cx="190500" cy="266700"/>
        </p:xfrm>
        <a:graphic>
          <a:graphicData uri="http://schemas.openxmlformats.org/presentationml/2006/ole">
            <mc:AlternateContent xmlns:mc="http://schemas.openxmlformats.org/markup-compatibility/2006">
              <mc:Choice xmlns:v="urn:schemas-microsoft-com:vml" Requires="v">
                <p:oleObj spid="_x0000_s1271" name="Equation" r:id="rId26" imgW="126720" imgH="177480" progId="Equation.3">
                  <p:embed/>
                </p:oleObj>
              </mc:Choice>
              <mc:Fallback>
                <p:oleObj name="Equation" r:id="rId26" imgW="126720" imgH="177480" progId="Equation.3">
                  <p:embed/>
                  <p:pic>
                    <p:nvPicPr>
                      <p:cNvPr id="18470" name="Object 3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78375" y="30289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71" name="Object 39"/>
          <p:cNvGraphicFramePr>
            <a:graphicFrameLocks noChangeAspect="1"/>
          </p:cNvGraphicFramePr>
          <p:nvPr/>
        </p:nvGraphicFramePr>
        <p:xfrm>
          <a:off x="5311775" y="3775075"/>
          <a:ext cx="266700" cy="247650"/>
        </p:xfrm>
        <a:graphic>
          <a:graphicData uri="http://schemas.openxmlformats.org/presentationml/2006/ole">
            <mc:AlternateContent xmlns:mc="http://schemas.openxmlformats.org/markup-compatibility/2006">
              <mc:Choice xmlns:v="urn:schemas-microsoft-com:vml" Requires="v">
                <p:oleObj spid="_x0000_s1272" name="Equation" r:id="rId28" imgW="177480" imgH="164880" progId="Equation.3">
                  <p:embed/>
                </p:oleObj>
              </mc:Choice>
              <mc:Fallback>
                <p:oleObj name="Equation" r:id="rId28" imgW="177480" imgH="164880" progId="Equation.3">
                  <p:embed/>
                  <p:pic>
                    <p:nvPicPr>
                      <p:cNvPr id="18471" name="Object 3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311775" y="3775075"/>
                        <a:ext cx="266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72" name="Object 40"/>
          <p:cNvGraphicFramePr>
            <a:graphicFrameLocks noChangeAspect="1"/>
          </p:cNvGraphicFramePr>
          <p:nvPr/>
        </p:nvGraphicFramePr>
        <p:xfrm>
          <a:off x="6334125" y="2543175"/>
          <a:ext cx="304800" cy="247650"/>
        </p:xfrm>
        <a:graphic>
          <a:graphicData uri="http://schemas.openxmlformats.org/presentationml/2006/ole">
            <mc:AlternateContent xmlns:mc="http://schemas.openxmlformats.org/markup-compatibility/2006">
              <mc:Choice xmlns:v="urn:schemas-microsoft-com:vml" Requires="v">
                <p:oleObj spid="_x0000_s1273" name="Equation" r:id="rId30" imgW="203040" imgH="164880" progId="Equation.3">
                  <p:embed/>
                </p:oleObj>
              </mc:Choice>
              <mc:Fallback>
                <p:oleObj name="Equation" r:id="rId30" imgW="203040" imgH="164880" progId="Equation.3">
                  <p:embed/>
                  <p:pic>
                    <p:nvPicPr>
                      <p:cNvPr id="18472" name="Object 4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334125" y="2543175"/>
                        <a:ext cx="3048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73" name="Object 41"/>
          <p:cNvGraphicFramePr>
            <a:graphicFrameLocks noChangeAspect="1"/>
          </p:cNvGraphicFramePr>
          <p:nvPr/>
        </p:nvGraphicFramePr>
        <p:xfrm>
          <a:off x="6353175" y="3067050"/>
          <a:ext cx="190500" cy="266700"/>
        </p:xfrm>
        <a:graphic>
          <a:graphicData uri="http://schemas.openxmlformats.org/presentationml/2006/ole">
            <mc:AlternateContent xmlns:mc="http://schemas.openxmlformats.org/markup-compatibility/2006">
              <mc:Choice xmlns:v="urn:schemas-microsoft-com:vml" Requires="v">
                <p:oleObj spid="_x0000_s1274" name="Equation" r:id="rId32" imgW="126720" imgH="177480" progId="Equation.3">
                  <p:embed/>
                </p:oleObj>
              </mc:Choice>
              <mc:Fallback>
                <p:oleObj name="Equation" r:id="rId32" imgW="126720" imgH="177480" progId="Equation.3">
                  <p:embed/>
                  <p:pic>
                    <p:nvPicPr>
                      <p:cNvPr id="18473" name="Object 4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353175" y="30670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74" name="Object 42"/>
          <p:cNvGraphicFramePr>
            <a:graphicFrameLocks noChangeAspect="1"/>
          </p:cNvGraphicFramePr>
          <p:nvPr/>
        </p:nvGraphicFramePr>
        <p:xfrm>
          <a:off x="6962775" y="2797175"/>
          <a:ext cx="190500" cy="247650"/>
        </p:xfrm>
        <a:graphic>
          <a:graphicData uri="http://schemas.openxmlformats.org/presentationml/2006/ole">
            <mc:AlternateContent xmlns:mc="http://schemas.openxmlformats.org/markup-compatibility/2006">
              <mc:Choice xmlns:v="urn:schemas-microsoft-com:vml" Requires="v">
                <p:oleObj spid="_x0000_s1275" name="Equation" r:id="rId34" imgW="126720" imgH="164880" progId="Equation.3">
                  <p:embed/>
                </p:oleObj>
              </mc:Choice>
              <mc:Fallback>
                <p:oleObj name="Equation" r:id="rId34" imgW="126720" imgH="164880" progId="Equation.3">
                  <p:embed/>
                  <p:pic>
                    <p:nvPicPr>
                      <p:cNvPr id="18474" name="Object 4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62775" y="2797175"/>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75" name="Object 43"/>
          <p:cNvGraphicFramePr>
            <a:graphicFrameLocks noChangeAspect="1"/>
          </p:cNvGraphicFramePr>
          <p:nvPr/>
        </p:nvGraphicFramePr>
        <p:xfrm>
          <a:off x="7578725" y="2279650"/>
          <a:ext cx="304800" cy="266700"/>
        </p:xfrm>
        <a:graphic>
          <a:graphicData uri="http://schemas.openxmlformats.org/presentationml/2006/ole">
            <mc:AlternateContent xmlns:mc="http://schemas.openxmlformats.org/markup-compatibility/2006">
              <mc:Choice xmlns:v="urn:schemas-microsoft-com:vml" Requires="v">
                <p:oleObj spid="_x0000_s1276" name="Equation" r:id="rId36" imgW="203040" imgH="177480" progId="Equation.3">
                  <p:embed/>
                </p:oleObj>
              </mc:Choice>
              <mc:Fallback>
                <p:oleObj name="Equation" r:id="rId36" imgW="203040" imgH="177480" progId="Equation.3">
                  <p:embed/>
                  <p:pic>
                    <p:nvPicPr>
                      <p:cNvPr id="18475" name="Object 4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578725" y="22796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76" name="Object 44"/>
          <p:cNvGraphicFramePr>
            <a:graphicFrameLocks noChangeAspect="1"/>
          </p:cNvGraphicFramePr>
          <p:nvPr/>
        </p:nvGraphicFramePr>
        <p:xfrm>
          <a:off x="7594600" y="3317875"/>
          <a:ext cx="323850" cy="247650"/>
        </p:xfrm>
        <a:graphic>
          <a:graphicData uri="http://schemas.openxmlformats.org/presentationml/2006/ole">
            <mc:AlternateContent xmlns:mc="http://schemas.openxmlformats.org/markup-compatibility/2006">
              <mc:Choice xmlns:v="urn:schemas-microsoft-com:vml" Requires="v">
                <p:oleObj spid="_x0000_s1277" name="Equation" r:id="rId38" imgW="215640" imgH="164880" progId="Equation.3">
                  <p:embed/>
                </p:oleObj>
              </mc:Choice>
              <mc:Fallback>
                <p:oleObj name="Equation" r:id="rId38" imgW="215640" imgH="164880" progId="Equation.3">
                  <p:embed/>
                  <p:pic>
                    <p:nvPicPr>
                      <p:cNvPr id="18476" name="Object 4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594600" y="33178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78" name="Text Box 46"/>
          <p:cNvSpPr txBox="1">
            <a:spLocks noChangeArrowheads="1"/>
          </p:cNvSpPr>
          <p:nvPr/>
        </p:nvSpPr>
        <p:spPr bwMode="auto">
          <a:xfrm>
            <a:off x="129382" y="1926666"/>
            <a:ext cx="2184400" cy="92333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b="0" dirty="0" err="1"/>
              <a:t>Eg</a:t>
            </a:r>
            <a:r>
              <a:rPr lang="en-GB" altLang="en-US" b="0" dirty="0"/>
              <a:t> a network has the following capacities:</a:t>
            </a:r>
            <a:endParaRPr lang="en-US" altLang="en-US" b="0" dirty="0"/>
          </a:p>
        </p:txBody>
      </p:sp>
      <p:sp>
        <p:nvSpPr>
          <p:cNvPr id="18479" name="Rectangle 47"/>
          <p:cNvSpPr>
            <a:spLocks noChangeArrowheads="1"/>
          </p:cNvSpPr>
          <p:nvPr/>
        </p:nvSpPr>
        <p:spPr bwMode="auto">
          <a:xfrm>
            <a:off x="2736850" y="241300"/>
            <a:ext cx="5842000" cy="3365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600" b="0" dirty="0"/>
              <a:t>An initial flow can be done by following two logical rules:</a:t>
            </a:r>
            <a:endParaRPr lang="en-US" altLang="en-US" sz="1600" b="0" dirty="0"/>
          </a:p>
        </p:txBody>
      </p:sp>
      <p:sp>
        <p:nvSpPr>
          <p:cNvPr id="18486" name="Rectangle 54"/>
          <p:cNvSpPr>
            <a:spLocks noChangeArrowheads="1"/>
          </p:cNvSpPr>
          <p:nvPr/>
        </p:nvSpPr>
        <p:spPr bwMode="auto">
          <a:xfrm>
            <a:off x="2722563" y="585065"/>
            <a:ext cx="6178550" cy="338554"/>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600" b="0" dirty="0"/>
              <a:t>1. The flow must not exceed the capacity of the </a:t>
            </a:r>
            <a:r>
              <a:rPr lang="en-GB" altLang="en-US" sz="1600" b="0" dirty="0" smtClean="0"/>
              <a:t>arc (</a:t>
            </a:r>
            <a:r>
              <a:rPr lang="en-GB" altLang="en-US" sz="1600" dirty="0" smtClean="0"/>
              <a:t>feasibility</a:t>
            </a:r>
            <a:r>
              <a:rPr lang="en-GB" altLang="en-US" sz="1600" b="0" dirty="0"/>
              <a:t>)</a:t>
            </a:r>
            <a:endParaRPr lang="en-US" altLang="en-US" sz="1600" b="0" dirty="0"/>
          </a:p>
        </p:txBody>
      </p:sp>
      <p:sp>
        <p:nvSpPr>
          <p:cNvPr id="18487" name="Rectangle 55"/>
          <p:cNvSpPr>
            <a:spLocks noChangeArrowheads="1"/>
          </p:cNvSpPr>
          <p:nvPr/>
        </p:nvSpPr>
        <p:spPr bwMode="auto">
          <a:xfrm>
            <a:off x="2745943" y="925513"/>
            <a:ext cx="5994400" cy="3365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00" b="0" dirty="0"/>
              <a:t>2. The flow into a vertex must equal the flow out (</a:t>
            </a:r>
            <a:r>
              <a:rPr lang="en-GB" altLang="en-US" sz="1600" dirty="0"/>
              <a:t>conservation</a:t>
            </a:r>
            <a:r>
              <a:rPr lang="en-GB" altLang="en-US" sz="1600" b="0" dirty="0"/>
              <a:t>) </a:t>
            </a:r>
            <a:endParaRPr lang="en-US" altLang="en-US" sz="1600" b="0" dirty="0"/>
          </a:p>
        </p:txBody>
      </p:sp>
      <p:sp>
        <p:nvSpPr>
          <p:cNvPr id="18488" name="AutoShape 56"/>
          <p:cNvSpPr>
            <a:spLocks noChangeArrowheads="1"/>
          </p:cNvSpPr>
          <p:nvPr/>
        </p:nvSpPr>
        <p:spPr bwMode="auto">
          <a:xfrm>
            <a:off x="1041400" y="4714875"/>
            <a:ext cx="5664200" cy="1562100"/>
          </a:xfrm>
          <a:prstGeom prst="hexagon">
            <a:avLst>
              <a:gd name="adj" fmla="val 9065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89" name="Line 57"/>
          <p:cNvSpPr>
            <a:spLocks noChangeShapeType="1"/>
          </p:cNvSpPr>
          <p:nvPr/>
        </p:nvSpPr>
        <p:spPr bwMode="auto">
          <a:xfrm flipH="1">
            <a:off x="5284788" y="4714875"/>
            <a:ext cx="0" cy="155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90" name="Oval 58"/>
          <p:cNvSpPr>
            <a:spLocks noChangeArrowheads="1"/>
          </p:cNvSpPr>
          <p:nvPr/>
        </p:nvSpPr>
        <p:spPr bwMode="auto">
          <a:xfrm>
            <a:off x="1004888" y="546417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91" name="Oval 59"/>
          <p:cNvSpPr>
            <a:spLocks noChangeArrowheads="1"/>
          </p:cNvSpPr>
          <p:nvPr/>
        </p:nvSpPr>
        <p:spPr bwMode="auto">
          <a:xfrm>
            <a:off x="4152900" y="545941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92" name="Oval 60"/>
          <p:cNvSpPr>
            <a:spLocks noChangeArrowheads="1"/>
          </p:cNvSpPr>
          <p:nvPr/>
        </p:nvSpPr>
        <p:spPr bwMode="auto">
          <a:xfrm>
            <a:off x="2422525" y="4681538"/>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93" name="Oval 61"/>
          <p:cNvSpPr>
            <a:spLocks noChangeArrowheads="1"/>
          </p:cNvSpPr>
          <p:nvPr/>
        </p:nvSpPr>
        <p:spPr bwMode="auto">
          <a:xfrm>
            <a:off x="2424113" y="6242050"/>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94" name="Oval 62"/>
          <p:cNvSpPr>
            <a:spLocks noChangeArrowheads="1"/>
          </p:cNvSpPr>
          <p:nvPr/>
        </p:nvSpPr>
        <p:spPr bwMode="auto">
          <a:xfrm>
            <a:off x="5246688" y="6235700"/>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95" name="Oval 63"/>
          <p:cNvSpPr>
            <a:spLocks noChangeArrowheads="1"/>
          </p:cNvSpPr>
          <p:nvPr/>
        </p:nvSpPr>
        <p:spPr bwMode="auto">
          <a:xfrm>
            <a:off x="5248275" y="4683125"/>
            <a:ext cx="71438"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96" name="Oval 64"/>
          <p:cNvSpPr>
            <a:spLocks noChangeArrowheads="1"/>
          </p:cNvSpPr>
          <p:nvPr/>
        </p:nvSpPr>
        <p:spPr bwMode="auto">
          <a:xfrm>
            <a:off x="6665913" y="5459413"/>
            <a:ext cx="71437"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97" name="Line 65"/>
          <p:cNvSpPr>
            <a:spLocks noChangeShapeType="1"/>
          </p:cNvSpPr>
          <p:nvPr/>
        </p:nvSpPr>
        <p:spPr bwMode="auto">
          <a:xfrm>
            <a:off x="2462213" y="4716463"/>
            <a:ext cx="1725612" cy="781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98" name="Line 66"/>
          <p:cNvSpPr>
            <a:spLocks noChangeShapeType="1"/>
          </p:cNvSpPr>
          <p:nvPr/>
        </p:nvSpPr>
        <p:spPr bwMode="auto">
          <a:xfrm flipV="1">
            <a:off x="2455863" y="5491163"/>
            <a:ext cx="1735137" cy="782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99" name="Line 67"/>
          <p:cNvSpPr>
            <a:spLocks noChangeShapeType="1"/>
          </p:cNvSpPr>
          <p:nvPr/>
        </p:nvSpPr>
        <p:spPr bwMode="auto">
          <a:xfrm flipV="1">
            <a:off x="4191000" y="4713288"/>
            <a:ext cx="1093788" cy="776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00" name="Line 68"/>
          <p:cNvSpPr>
            <a:spLocks noChangeShapeType="1"/>
          </p:cNvSpPr>
          <p:nvPr/>
        </p:nvSpPr>
        <p:spPr bwMode="auto">
          <a:xfrm>
            <a:off x="4186238" y="5483225"/>
            <a:ext cx="1096962"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01" name="Line 69"/>
          <p:cNvSpPr>
            <a:spLocks noChangeShapeType="1"/>
          </p:cNvSpPr>
          <p:nvPr/>
        </p:nvSpPr>
        <p:spPr bwMode="auto">
          <a:xfrm>
            <a:off x="3756025" y="4714875"/>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02" name="Line 70"/>
          <p:cNvSpPr>
            <a:spLocks noChangeShapeType="1"/>
          </p:cNvSpPr>
          <p:nvPr/>
        </p:nvSpPr>
        <p:spPr bwMode="auto">
          <a:xfrm>
            <a:off x="3757613" y="6276975"/>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03" name="Line 71"/>
          <p:cNvSpPr>
            <a:spLocks noChangeShapeType="1"/>
          </p:cNvSpPr>
          <p:nvPr/>
        </p:nvSpPr>
        <p:spPr bwMode="auto">
          <a:xfrm flipV="1">
            <a:off x="1739900" y="5040313"/>
            <a:ext cx="128588" cy="69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04" name="Line 72"/>
          <p:cNvSpPr>
            <a:spLocks noChangeShapeType="1"/>
          </p:cNvSpPr>
          <p:nvPr/>
        </p:nvSpPr>
        <p:spPr bwMode="auto">
          <a:xfrm>
            <a:off x="1701800" y="5861050"/>
            <a:ext cx="109538" cy="58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05" name="Line 73"/>
          <p:cNvSpPr>
            <a:spLocks noChangeShapeType="1"/>
          </p:cNvSpPr>
          <p:nvPr/>
        </p:nvSpPr>
        <p:spPr bwMode="auto">
          <a:xfrm flipV="1">
            <a:off x="3278188" y="5838825"/>
            <a:ext cx="138112" cy="63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06" name="Line 74"/>
          <p:cNvSpPr>
            <a:spLocks noChangeShapeType="1"/>
          </p:cNvSpPr>
          <p:nvPr/>
        </p:nvSpPr>
        <p:spPr bwMode="auto">
          <a:xfrm>
            <a:off x="3246438" y="5070475"/>
            <a:ext cx="109537" cy="5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07" name="Line 75"/>
          <p:cNvSpPr>
            <a:spLocks noChangeShapeType="1"/>
          </p:cNvSpPr>
          <p:nvPr/>
        </p:nvSpPr>
        <p:spPr bwMode="auto">
          <a:xfrm flipV="1">
            <a:off x="4659313" y="5064125"/>
            <a:ext cx="130175" cy="9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08" name="Line 76"/>
          <p:cNvSpPr>
            <a:spLocks noChangeShapeType="1"/>
          </p:cNvSpPr>
          <p:nvPr/>
        </p:nvSpPr>
        <p:spPr bwMode="auto">
          <a:xfrm flipV="1">
            <a:off x="5940425" y="5842000"/>
            <a:ext cx="13335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09" name="Line 77"/>
          <p:cNvSpPr>
            <a:spLocks noChangeShapeType="1"/>
          </p:cNvSpPr>
          <p:nvPr/>
        </p:nvSpPr>
        <p:spPr bwMode="auto">
          <a:xfrm>
            <a:off x="4621213" y="5795963"/>
            <a:ext cx="117475" cy="80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10" name="Line 78"/>
          <p:cNvSpPr>
            <a:spLocks noChangeShapeType="1"/>
          </p:cNvSpPr>
          <p:nvPr/>
        </p:nvSpPr>
        <p:spPr bwMode="auto">
          <a:xfrm>
            <a:off x="5910263" y="5057775"/>
            <a:ext cx="119062" cy="61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11" name="Line 79"/>
          <p:cNvSpPr>
            <a:spLocks noChangeShapeType="1"/>
          </p:cNvSpPr>
          <p:nvPr/>
        </p:nvSpPr>
        <p:spPr bwMode="auto">
          <a:xfrm>
            <a:off x="5284788" y="5389563"/>
            <a:ext cx="1587"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8512" name="Object 80"/>
          <p:cNvGraphicFramePr>
            <a:graphicFrameLocks noChangeAspect="1"/>
          </p:cNvGraphicFramePr>
          <p:nvPr/>
        </p:nvGraphicFramePr>
        <p:xfrm>
          <a:off x="793750" y="5356225"/>
          <a:ext cx="209550" cy="266700"/>
        </p:xfrm>
        <a:graphic>
          <a:graphicData uri="http://schemas.openxmlformats.org/presentationml/2006/ole">
            <mc:AlternateContent xmlns:mc="http://schemas.openxmlformats.org/markup-compatibility/2006">
              <mc:Choice xmlns:v="urn:schemas-microsoft-com:vml" Requires="v">
                <p:oleObj spid="_x0000_s1278" name="Equation" r:id="rId40" imgW="139680" imgH="177480" progId="Equation.3">
                  <p:embed/>
                </p:oleObj>
              </mc:Choice>
              <mc:Fallback>
                <p:oleObj name="Equation" r:id="rId40" imgW="139680" imgH="177480" progId="Equation.3">
                  <p:embed/>
                  <p:pic>
                    <p:nvPicPr>
                      <p:cNvPr id="18512" name="Object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0" y="5356225"/>
                        <a:ext cx="2095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13" name="Object 81"/>
          <p:cNvGraphicFramePr>
            <a:graphicFrameLocks noChangeAspect="1"/>
          </p:cNvGraphicFramePr>
          <p:nvPr/>
        </p:nvGraphicFramePr>
        <p:xfrm>
          <a:off x="2359025" y="4413250"/>
          <a:ext cx="228600" cy="247650"/>
        </p:xfrm>
        <a:graphic>
          <a:graphicData uri="http://schemas.openxmlformats.org/presentationml/2006/ole">
            <mc:AlternateContent xmlns:mc="http://schemas.openxmlformats.org/markup-compatibility/2006">
              <mc:Choice xmlns:v="urn:schemas-microsoft-com:vml" Requires="v">
                <p:oleObj spid="_x0000_s1279" name="Equation" r:id="rId41" imgW="152280" imgH="164880" progId="Equation.3">
                  <p:embed/>
                </p:oleObj>
              </mc:Choice>
              <mc:Fallback>
                <p:oleObj name="Equation" r:id="rId41" imgW="152280" imgH="164880" progId="Equation.3">
                  <p:embed/>
                  <p:pic>
                    <p:nvPicPr>
                      <p:cNvPr id="18513" name="Object 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9025" y="4413250"/>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14" name="Object 82"/>
          <p:cNvGraphicFramePr>
            <a:graphicFrameLocks noChangeAspect="1"/>
          </p:cNvGraphicFramePr>
          <p:nvPr/>
        </p:nvGraphicFramePr>
        <p:xfrm>
          <a:off x="2333625" y="6330950"/>
          <a:ext cx="228600" cy="247650"/>
        </p:xfrm>
        <a:graphic>
          <a:graphicData uri="http://schemas.openxmlformats.org/presentationml/2006/ole">
            <mc:AlternateContent xmlns:mc="http://schemas.openxmlformats.org/markup-compatibility/2006">
              <mc:Choice xmlns:v="urn:schemas-microsoft-com:vml" Requires="v">
                <p:oleObj spid="_x0000_s1280" name="Equation" r:id="rId42" imgW="152280" imgH="164880" progId="Equation.3">
                  <p:embed/>
                </p:oleObj>
              </mc:Choice>
              <mc:Fallback>
                <p:oleObj name="Equation" r:id="rId42" imgW="152280" imgH="164880" progId="Equation.3">
                  <p:embed/>
                  <p:pic>
                    <p:nvPicPr>
                      <p:cNvPr id="18514" name="Object 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3625" y="6330950"/>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15" name="Object 83"/>
          <p:cNvGraphicFramePr>
            <a:graphicFrameLocks noChangeAspect="1"/>
          </p:cNvGraphicFramePr>
          <p:nvPr/>
        </p:nvGraphicFramePr>
        <p:xfrm>
          <a:off x="4048125" y="5178425"/>
          <a:ext cx="228600" cy="266700"/>
        </p:xfrm>
        <a:graphic>
          <a:graphicData uri="http://schemas.openxmlformats.org/presentationml/2006/ole">
            <mc:AlternateContent xmlns:mc="http://schemas.openxmlformats.org/markup-compatibility/2006">
              <mc:Choice xmlns:v="urn:schemas-microsoft-com:vml" Requires="v">
                <p:oleObj spid="_x0000_s1281" name="Equation" r:id="rId43" imgW="152280" imgH="177480" progId="Equation.3">
                  <p:embed/>
                </p:oleObj>
              </mc:Choice>
              <mc:Fallback>
                <p:oleObj name="Equation" r:id="rId43" imgW="152280" imgH="177480" progId="Equation.3">
                  <p:embed/>
                  <p:pic>
                    <p:nvPicPr>
                      <p:cNvPr id="18515" name="Object 8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8125" y="5178425"/>
                        <a:ext cx="2286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16" name="Object 84"/>
          <p:cNvGraphicFramePr>
            <a:graphicFrameLocks noChangeAspect="1"/>
          </p:cNvGraphicFramePr>
          <p:nvPr/>
        </p:nvGraphicFramePr>
        <p:xfrm>
          <a:off x="5168900" y="4425950"/>
          <a:ext cx="247650" cy="247650"/>
        </p:xfrm>
        <a:graphic>
          <a:graphicData uri="http://schemas.openxmlformats.org/presentationml/2006/ole">
            <mc:AlternateContent xmlns:mc="http://schemas.openxmlformats.org/markup-compatibility/2006">
              <mc:Choice xmlns:v="urn:schemas-microsoft-com:vml" Requires="v">
                <p:oleObj spid="_x0000_s1282" name="Equation" r:id="rId44" imgW="164880" imgH="164880" progId="Equation.3">
                  <p:embed/>
                </p:oleObj>
              </mc:Choice>
              <mc:Fallback>
                <p:oleObj name="Equation" r:id="rId44" imgW="164880" imgH="164880" progId="Equation.3">
                  <p:embed/>
                  <p:pic>
                    <p:nvPicPr>
                      <p:cNvPr id="18516" name="Object 8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68900" y="4425950"/>
                        <a:ext cx="2476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17" name="Object 85"/>
          <p:cNvGraphicFramePr>
            <a:graphicFrameLocks noChangeAspect="1"/>
          </p:cNvGraphicFramePr>
          <p:nvPr/>
        </p:nvGraphicFramePr>
        <p:xfrm>
          <a:off x="5153025" y="6305550"/>
          <a:ext cx="228600" cy="247650"/>
        </p:xfrm>
        <a:graphic>
          <a:graphicData uri="http://schemas.openxmlformats.org/presentationml/2006/ole">
            <mc:AlternateContent xmlns:mc="http://schemas.openxmlformats.org/markup-compatibility/2006">
              <mc:Choice xmlns:v="urn:schemas-microsoft-com:vml" Requires="v">
                <p:oleObj spid="_x0000_s1283" name="Equation" r:id="rId45" imgW="152280" imgH="164880" progId="Equation.3">
                  <p:embed/>
                </p:oleObj>
              </mc:Choice>
              <mc:Fallback>
                <p:oleObj name="Equation" r:id="rId45" imgW="152280" imgH="164880" progId="Equation.3">
                  <p:embed/>
                  <p:pic>
                    <p:nvPicPr>
                      <p:cNvPr id="18517" name="Object 8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53025" y="6305550"/>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18" name="Object 86"/>
          <p:cNvGraphicFramePr>
            <a:graphicFrameLocks noChangeAspect="1"/>
          </p:cNvGraphicFramePr>
          <p:nvPr/>
        </p:nvGraphicFramePr>
        <p:xfrm>
          <a:off x="6750050" y="5365750"/>
          <a:ext cx="209550" cy="247650"/>
        </p:xfrm>
        <a:graphic>
          <a:graphicData uri="http://schemas.openxmlformats.org/presentationml/2006/ole">
            <mc:AlternateContent xmlns:mc="http://schemas.openxmlformats.org/markup-compatibility/2006">
              <mc:Choice xmlns:v="urn:schemas-microsoft-com:vml" Requires="v">
                <p:oleObj spid="_x0000_s1284" name="Equation" r:id="rId46" imgW="139680" imgH="164880" progId="Equation.3">
                  <p:embed/>
                </p:oleObj>
              </mc:Choice>
              <mc:Fallback>
                <p:oleObj name="Equation" r:id="rId46" imgW="139680" imgH="164880" progId="Equation.3">
                  <p:embed/>
                  <p:pic>
                    <p:nvPicPr>
                      <p:cNvPr id="18518" name="Object 8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50050" y="5365750"/>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19" name="Object 87"/>
          <p:cNvGraphicFramePr>
            <a:graphicFrameLocks noChangeAspect="1"/>
          </p:cNvGraphicFramePr>
          <p:nvPr/>
        </p:nvGraphicFramePr>
        <p:xfrm>
          <a:off x="1546225" y="4784725"/>
          <a:ext cx="304800" cy="266700"/>
        </p:xfrm>
        <a:graphic>
          <a:graphicData uri="http://schemas.openxmlformats.org/presentationml/2006/ole">
            <mc:AlternateContent xmlns:mc="http://schemas.openxmlformats.org/markup-compatibility/2006">
              <mc:Choice xmlns:v="urn:schemas-microsoft-com:vml" Requires="v">
                <p:oleObj spid="_x0000_s1285" name="Equation" r:id="rId47" imgW="203040" imgH="177480" progId="Equation.3">
                  <p:embed/>
                </p:oleObj>
              </mc:Choice>
              <mc:Fallback>
                <p:oleObj name="Equation" r:id="rId47" imgW="203040" imgH="177480" progId="Equation.3">
                  <p:embed/>
                  <p:pic>
                    <p:nvPicPr>
                      <p:cNvPr id="18519" name="Object 87"/>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46225" y="4784725"/>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20" name="Object 88"/>
          <p:cNvGraphicFramePr>
            <a:graphicFrameLocks noChangeAspect="1"/>
          </p:cNvGraphicFramePr>
          <p:nvPr/>
        </p:nvGraphicFramePr>
        <p:xfrm>
          <a:off x="1482725" y="5915025"/>
          <a:ext cx="304800" cy="266700"/>
        </p:xfrm>
        <a:graphic>
          <a:graphicData uri="http://schemas.openxmlformats.org/presentationml/2006/ole">
            <mc:AlternateContent xmlns:mc="http://schemas.openxmlformats.org/markup-compatibility/2006">
              <mc:Choice xmlns:v="urn:schemas-microsoft-com:vml" Requires="v">
                <p:oleObj spid="_x0000_s1286" name="Equation" r:id="rId49" imgW="203040" imgH="177480" progId="Equation.3">
                  <p:embed/>
                </p:oleObj>
              </mc:Choice>
              <mc:Fallback>
                <p:oleObj name="Equation" r:id="rId49" imgW="203040" imgH="177480" progId="Equation.3">
                  <p:embed/>
                  <p:pic>
                    <p:nvPicPr>
                      <p:cNvPr id="18520" name="Object 88"/>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482725" y="5915025"/>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21" name="Object 89"/>
          <p:cNvGraphicFramePr>
            <a:graphicFrameLocks noChangeAspect="1"/>
          </p:cNvGraphicFramePr>
          <p:nvPr/>
        </p:nvGraphicFramePr>
        <p:xfrm>
          <a:off x="3736975" y="4391025"/>
          <a:ext cx="190500" cy="266700"/>
        </p:xfrm>
        <a:graphic>
          <a:graphicData uri="http://schemas.openxmlformats.org/presentationml/2006/ole">
            <mc:AlternateContent xmlns:mc="http://schemas.openxmlformats.org/markup-compatibility/2006">
              <mc:Choice xmlns:v="urn:schemas-microsoft-com:vml" Requires="v">
                <p:oleObj spid="_x0000_s1287" name="Equation" r:id="rId51" imgW="126720" imgH="177480" progId="Equation.3">
                  <p:embed/>
                </p:oleObj>
              </mc:Choice>
              <mc:Fallback>
                <p:oleObj name="Equation" r:id="rId51" imgW="126720" imgH="177480" progId="Equation.3">
                  <p:embed/>
                  <p:pic>
                    <p:nvPicPr>
                      <p:cNvPr id="18521" name="Object 89"/>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736975" y="43910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22" name="Object 90"/>
          <p:cNvGraphicFramePr>
            <a:graphicFrameLocks noChangeAspect="1"/>
          </p:cNvGraphicFramePr>
          <p:nvPr/>
        </p:nvGraphicFramePr>
        <p:xfrm>
          <a:off x="3025775" y="5105400"/>
          <a:ext cx="190500" cy="209550"/>
        </p:xfrm>
        <a:graphic>
          <a:graphicData uri="http://schemas.openxmlformats.org/presentationml/2006/ole">
            <mc:AlternateContent xmlns:mc="http://schemas.openxmlformats.org/markup-compatibility/2006">
              <mc:Choice xmlns:v="urn:schemas-microsoft-com:vml" Requires="v">
                <p:oleObj spid="_x0000_s1288" name="Equation" r:id="rId53" imgW="126720" imgH="139680" progId="Equation.3">
                  <p:embed/>
                </p:oleObj>
              </mc:Choice>
              <mc:Fallback>
                <p:oleObj name="Equation" r:id="rId53" imgW="126720" imgH="139680" progId="Equation.3">
                  <p:embed/>
                  <p:pic>
                    <p:nvPicPr>
                      <p:cNvPr id="18522" name="Object 90"/>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025775" y="5105400"/>
                        <a:ext cx="190500"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23" name="Object 91"/>
          <p:cNvGraphicFramePr>
            <a:graphicFrameLocks noChangeAspect="1"/>
          </p:cNvGraphicFramePr>
          <p:nvPr/>
        </p:nvGraphicFramePr>
        <p:xfrm>
          <a:off x="3152775" y="5594350"/>
          <a:ext cx="190500" cy="247650"/>
        </p:xfrm>
        <a:graphic>
          <a:graphicData uri="http://schemas.openxmlformats.org/presentationml/2006/ole">
            <mc:AlternateContent xmlns:mc="http://schemas.openxmlformats.org/markup-compatibility/2006">
              <mc:Choice xmlns:v="urn:schemas-microsoft-com:vml" Requires="v">
                <p:oleObj spid="_x0000_s1289" name="Equation" r:id="rId55" imgW="126720" imgH="164880" progId="Equation.3">
                  <p:embed/>
                </p:oleObj>
              </mc:Choice>
              <mc:Fallback>
                <p:oleObj name="Equation" r:id="rId55" imgW="126720" imgH="164880" progId="Equation.3">
                  <p:embed/>
                  <p:pic>
                    <p:nvPicPr>
                      <p:cNvPr id="18523" name="Object 9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3152775" y="55943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24" name="Object 92"/>
          <p:cNvGraphicFramePr>
            <a:graphicFrameLocks noChangeAspect="1"/>
          </p:cNvGraphicFramePr>
          <p:nvPr/>
        </p:nvGraphicFramePr>
        <p:xfrm>
          <a:off x="3686175" y="6330950"/>
          <a:ext cx="266700" cy="247650"/>
        </p:xfrm>
        <a:graphic>
          <a:graphicData uri="http://schemas.openxmlformats.org/presentationml/2006/ole">
            <mc:AlternateContent xmlns:mc="http://schemas.openxmlformats.org/markup-compatibility/2006">
              <mc:Choice xmlns:v="urn:schemas-microsoft-com:vml" Requires="v">
                <p:oleObj spid="_x0000_s1290" name="Equation" r:id="rId57" imgW="177480" imgH="164880" progId="Equation.3">
                  <p:embed/>
                </p:oleObj>
              </mc:Choice>
              <mc:Fallback>
                <p:oleObj name="Equation" r:id="rId57" imgW="177480" imgH="164880" progId="Equation.3">
                  <p:embed/>
                  <p:pic>
                    <p:nvPicPr>
                      <p:cNvPr id="18524" name="Object 92"/>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686175" y="6330950"/>
                        <a:ext cx="266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25" name="Object 93"/>
          <p:cNvGraphicFramePr>
            <a:graphicFrameLocks noChangeAspect="1"/>
          </p:cNvGraphicFramePr>
          <p:nvPr/>
        </p:nvGraphicFramePr>
        <p:xfrm>
          <a:off x="4756150" y="5099050"/>
          <a:ext cx="209550" cy="247650"/>
        </p:xfrm>
        <a:graphic>
          <a:graphicData uri="http://schemas.openxmlformats.org/presentationml/2006/ole">
            <mc:AlternateContent xmlns:mc="http://schemas.openxmlformats.org/markup-compatibility/2006">
              <mc:Choice xmlns:v="urn:schemas-microsoft-com:vml" Requires="v">
                <p:oleObj spid="_x0000_s1291" name="Equation" r:id="rId59" imgW="139680" imgH="164880" progId="Equation.3">
                  <p:embed/>
                </p:oleObj>
              </mc:Choice>
              <mc:Fallback>
                <p:oleObj name="Equation" r:id="rId59" imgW="139680" imgH="164880" progId="Equation.3">
                  <p:embed/>
                  <p:pic>
                    <p:nvPicPr>
                      <p:cNvPr id="18525" name="Object 93"/>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4756150" y="5099050"/>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26" name="Object 94"/>
          <p:cNvGraphicFramePr>
            <a:graphicFrameLocks noChangeAspect="1"/>
          </p:cNvGraphicFramePr>
          <p:nvPr/>
        </p:nvGraphicFramePr>
        <p:xfrm>
          <a:off x="4727575" y="5632450"/>
          <a:ext cx="190500" cy="247650"/>
        </p:xfrm>
        <a:graphic>
          <a:graphicData uri="http://schemas.openxmlformats.org/presentationml/2006/ole">
            <mc:AlternateContent xmlns:mc="http://schemas.openxmlformats.org/markup-compatibility/2006">
              <mc:Choice xmlns:v="urn:schemas-microsoft-com:vml" Requires="v">
                <p:oleObj spid="_x0000_s1292" name="Equation" r:id="rId61" imgW="126720" imgH="164880" progId="Equation.3">
                  <p:embed/>
                </p:oleObj>
              </mc:Choice>
              <mc:Fallback>
                <p:oleObj name="Equation" r:id="rId61" imgW="126720" imgH="164880" progId="Equation.3">
                  <p:embed/>
                  <p:pic>
                    <p:nvPicPr>
                      <p:cNvPr id="18526" name="Object 94"/>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4727575" y="56324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27" name="Object 95"/>
          <p:cNvGraphicFramePr>
            <a:graphicFrameLocks noChangeAspect="1"/>
          </p:cNvGraphicFramePr>
          <p:nvPr/>
        </p:nvGraphicFramePr>
        <p:xfrm>
          <a:off x="5337175" y="5343525"/>
          <a:ext cx="190500" cy="266700"/>
        </p:xfrm>
        <a:graphic>
          <a:graphicData uri="http://schemas.openxmlformats.org/presentationml/2006/ole">
            <mc:AlternateContent xmlns:mc="http://schemas.openxmlformats.org/markup-compatibility/2006">
              <mc:Choice xmlns:v="urn:schemas-microsoft-com:vml" Requires="v">
                <p:oleObj spid="_x0000_s1293" name="Equation" r:id="rId63" imgW="126720" imgH="177480" progId="Equation.3">
                  <p:embed/>
                </p:oleObj>
              </mc:Choice>
              <mc:Fallback>
                <p:oleObj name="Equation" r:id="rId63" imgW="126720" imgH="177480" progId="Equation.3">
                  <p:embed/>
                  <p:pic>
                    <p:nvPicPr>
                      <p:cNvPr id="18527" name="Object 95"/>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5337175" y="53435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28" name="Object 96"/>
          <p:cNvGraphicFramePr>
            <a:graphicFrameLocks noChangeAspect="1"/>
          </p:cNvGraphicFramePr>
          <p:nvPr/>
        </p:nvGraphicFramePr>
        <p:xfrm>
          <a:off x="6010275" y="4835525"/>
          <a:ext cx="190500" cy="266700"/>
        </p:xfrm>
        <a:graphic>
          <a:graphicData uri="http://schemas.openxmlformats.org/presentationml/2006/ole">
            <mc:AlternateContent xmlns:mc="http://schemas.openxmlformats.org/markup-compatibility/2006">
              <mc:Choice xmlns:v="urn:schemas-microsoft-com:vml" Requires="v">
                <p:oleObj spid="_x0000_s1294" name="Equation" r:id="rId65" imgW="126720" imgH="177480" progId="Equation.3">
                  <p:embed/>
                </p:oleObj>
              </mc:Choice>
              <mc:Fallback>
                <p:oleObj name="Equation" r:id="rId65" imgW="126720" imgH="177480" progId="Equation.3">
                  <p:embed/>
                  <p:pic>
                    <p:nvPicPr>
                      <p:cNvPr id="18528" name="Object 96"/>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6010275" y="48355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29" name="Object 97"/>
          <p:cNvGraphicFramePr>
            <a:graphicFrameLocks noChangeAspect="1"/>
          </p:cNvGraphicFramePr>
          <p:nvPr/>
        </p:nvGraphicFramePr>
        <p:xfrm>
          <a:off x="6035675" y="5902325"/>
          <a:ext cx="190500" cy="190500"/>
        </p:xfrm>
        <a:graphic>
          <a:graphicData uri="http://schemas.openxmlformats.org/presentationml/2006/ole">
            <mc:AlternateContent xmlns:mc="http://schemas.openxmlformats.org/markup-compatibility/2006">
              <mc:Choice xmlns:v="urn:schemas-microsoft-com:vml" Requires="v">
                <p:oleObj spid="_x0000_s1295" name="Equation" r:id="rId67" imgW="126720" imgH="126720" progId="Equation.3">
                  <p:embed/>
                </p:oleObj>
              </mc:Choice>
              <mc:Fallback>
                <p:oleObj name="Equation" r:id="rId67" imgW="126720" imgH="126720" progId="Equation.3">
                  <p:embed/>
                  <p:pic>
                    <p:nvPicPr>
                      <p:cNvPr id="18529" name="Object 97"/>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6035675" y="5902325"/>
                        <a:ext cx="1905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530" name="Text Box 98"/>
          <p:cNvSpPr txBox="1">
            <a:spLocks noChangeArrowheads="1"/>
          </p:cNvSpPr>
          <p:nvPr/>
        </p:nvSpPr>
        <p:spPr bwMode="auto">
          <a:xfrm>
            <a:off x="263525" y="3935413"/>
            <a:ext cx="3117850"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Here is an initial flow pattern:</a:t>
            </a:r>
            <a:endParaRPr lang="en-US" altLang="en-US" b="0"/>
          </a:p>
        </p:txBody>
      </p:sp>
      <p:graphicFrame>
        <p:nvGraphicFramePr>
          <p:cNvPr id="18531" name="Object 99"/>
          <p:cNvGraphicFramePr>
            <a:graphicFrameLocks noChangeAspect="1"/>
          </p:cNvGraphicFramePr>
          <p:nvPr/>
        </p:nvGraphicFramePr>
        <p:xfrm>
          <a:off x="7446963" y="5026025"/>
          <a:ext cx="1504950" cy="292100"/>
        </p:xfrm>
        <a:graphic>
          <a:graphicData uri="http://schemas.openxmlformats.org/presentationml/2006/ole">
            <mc:AlternateContent xmlns:mc="http://schemas.openxmlformats.org/markup-compatibility/2006">
              <mc:Choice xmlns:v="urn:schemas-microsoft-com:vml" Requires="v">
                <p:oleObj spid="_x0000_s1296" name="Equation" r:id="rId69" imgW="914400" imgH="177480" progId="Equation.3">
                  <p:embed/>
                </p:oleObj>
              </mc:Choice>
              <mc:Fallback>
                <p:oleObj name="Equation" r:id="rId69" imgW="914400" imgH="177480" progId="Equation.3">
                  <p:embed/>
                  <p:pic>
                    <p:nvPicPr>
                      <p:cNvPr id="18531" name="Object 99"/>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7446963" y="5026025"/>
                        <a:ext cx="150495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32" name="Object 100"/>
          <p:cNvGraphicFramePr>
            <a:graphicFrameLocks noChangeAspect="1"/>
          </p:cNvGraphicFramePr>
          <p:nvPr/>
        </p:nvGraphicFramePr>
        <p:xfrm>
          <a:off x="7551738" y="5589588"/>
          <a:ext cx="1400175" cy="333375"/>
        </p:xfrm>
        <a:graphic>
          <a:graphicData uri="http://schemas.openxmlformats.org/presentationml/2006/ole">
            <mc:AlternateContent xmlns:mc="http://schemas.openxmlformats.org/markup-compatibility/2006">
              <mc:Choice xmlns:v="urn:schemas-microsoft-com:vml" Requires="v">
                <p:oleObj spid="_x0000_s1297" name="Equation" r:id="rId71" imgW="850680" imgH="203040" progId="Equation.3">
                  <p:embed/>
                </p:oleObj>
              </mc:Choice>
              <mc:Fallback>
                <p:oleObj name="Equation" r:id="rId71" imgW="850680" imgH="203040" progId="Equation.3">
                  <p:embed/>
                  <p:pic>
                    <p:nvPicPr>
                      <p:cNvPr id="18532" name="Object 100"/>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7551738" y="5589588"/>
                        <a:ext cx="1400175"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33" name="Object 101"/>
          <p:cNvGraphicFramePr>
            <a:graphicFrameLocks noChangeAspect="1"/>
          </p:cNvGraphicFramePr>
          <p:nvPr/>
        </p:nvGraphicFramePr>
        <p:xfrm>
          <a:off x="6988175" y="6181725"/>
          <a:ext cx="1963738" cy="292100"/>
        </p:xfrm>
        <a:graphic>
          <a:graphicData uri="http://schemas.openxmlformats.org/presentationml/2006/ole">
            <mc:AlternateContent xmlns:mc="http://schemas.openxmlformats.org/markup-compatibility/2006">
              <mc:Choice xmlns:v="urn:schemas-microsoft-com:vml" Requires="v">
                <p:oleObj spid="_x0000_s1298" name="Equation" r:id="rId73" imgW="1193760" imgH="177480" progId="Equation.3">
                  <p:embed/>
                </p:oleObj>
              </mc:Choice>
              <mc:Fallback>
                <p:oleObj name="Equation" r:id="rId73" imgW="1193760" imgH="177480" progId="Equation.3">
                  <p:embed/>
                  <p:pic>
                    <p:nvPicPr>
                      <p:cNvPr id="18533" name="Object 101"/>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6988175" y="6181725"/>
                        <a:ext cx="1963738"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534" name="Text Box 102"/>
          <p:cNvSpPr txBox="1">
            <a:spLocks noChangeArrowheads="1"/>
          </p:cNvSpPr>
          <p:nvPr/>
        </p:nvSpPr>
        <p:spPr bwMode="auto">
          <a:xfrm>
            <a:off x="6080125" y="4278313"/>
            <a:ext cx="2952750" cy="36671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0"/>
              <a:t>Considering </a:t>
            </a:r>
            <a:r>
              <a:rPr lang="en-GB" altLang="en-US"/>
              <a:t>conservation</a:t>
            </a:r>
            <a:r>
              <a:rPr lang="en-GB" altLang="en-US" b="0"/>
              <a:t>:</a:t>
            </a:r>
            <a:endParaRPr lang="en-US" altLang="en-US" b="0"/>
          </a:p>
        </p:txBody>
      </p:sp>
      <p:sp>
        <p:nvSpPr>
          <p:cNvPr id="18535" name="Line 103"/>
          <p:cNvSpPr>
            <a:spLocks noChangeShapeType="1"/>
          </p:cNvSpPr>
          <p:nvPr/>
        </p:nvSpPr>
        <p:spPr bwMode="auto">
          <a:xfrm flipV="1">
            <a:off x="1038225" y="4714875"/>
            <a:ext cx="1414463" cy="785813"/>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36" name="Line 104"/>
          <p:cNvSpPr>
            <a:spLocks noChangeShapeType="1"/>
          </p:cNvSpPr>
          <p:nvPr/>
        </p:nvSpPr>
        <p:spPr bwMode="auto">
          <a:xfrm flipV="1">
            <a:off x="2457450" y="4710113"/>
            <a:ext cx="2828925"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37" name="Line 105"/>
          <p:cNvSpPr>
            <a:spLocks noChangeShapeType="1"/>
          </p:cNvSpPr>
          <p:nvPr/>
        </p:nvSpPr>
        <p:spPr bwMode="auto">
          <a:xfrm>
            <a:off x="2443163" y="4705350"/>
            <a:ext cx="1728787" cy="78581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38" name="Line 106"/>
          <p:cNvSpPr>
            <a:spLocks noChangeShapeType="1"/>
          </p:cNvSpPr>
          <p:nvPr/>
        </p:nvSpPr>
        <p:spPr bwMode="auto">
          <a:xfrm flipV="1">
            <a:off x="2452688" y="5481638"/>
            <a:ext cx="1733550" cy="795337"/>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39" name="Line 107"/>
          <p:cNvSpPr>
            <a:spLocks noChangeShapeType="1"/>
          </p:cNvSpPr>
          <p:nvPr/>
        </p:nvSpPr>
        <p:spPr bwMode="auto">
          <a:xfrm flipV="1">
            <a:off x="4191000" y="4705350"/>
            <a:ext cx="1109663" cy="7715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40" name="Line 108"/>
          <p:cNvSpPr>
            <a:spLocks noChangeShapeType="1"/>
          </p:cNvSpPr>
          <p:nvPr/>
        </p:nvSpPr>
        <p:spPr bwMode="auto">
          <a:xfrm>
            <a:off x="2424113" y="4691063"/>
            <a:ext cx="1728787" cy="78581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41" name="Line 109"/>
          <p:cNvSpPr>
            <a:spLocks noChangeShapeType="1"/>
          </p:cNvSpPr>
          <p:nvPr/>
        </p:nvSpPr>
        <p:spPr bwMode="auto">
          <a:xfrm>
            <a:off x="4181475" y="5491163"/>
            <a:ext cx="1100138" cy="7810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42" name="Line 110"/>
          <p:cNvSpPr>
            <a:spLocks noChangeShapeType="1"/>
          </p:cNvSpPr>
          <p:nvPr/>
        </p:nvSpPr>
        <p:spPr bwMode="auto">
          <a:xfrm flipV="1">
            <a:off x="2471738" y="6272213"/>
            <a:ext cx="2814637"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43" name="Line 111"/>
          <p:cNvSpPr>
            <a:spLocks noChangeShapeType="1"/>
          </p:cNvSpPr>
          <p:nvPr/>
        </p:nvSpPr>
        <p:spPr bwMode="auto">
          <a:xfrm flipV="1">
            <a:off x="5310188" y="5491163"/>
            <a:ext cx="1390650" cy="7620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44" name="Line 112"/>
          <p:cNvSpPr>
            <a:spLocks noChangeShapeType="1"/>
          </p:cNvSpPr>
          <p:nvPr/>
        </p:nvSpPr>
        <p:spPr bwMode="auto">
          <a:xfrm>
            <a:off x="4191000" y="5505450"/>
            <a:ext cx="1081088" cy="747713"/>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45" name="Line 113"/>
          <p:cNvSpPr>
            <a:spLocks noChangeShapeType="1"/>
          </p:cNvSpPr>
          <p:nvPr/>
        </p:nvSpPr>
        <p:spPr bwMode="auto">
          <a:xfrm>
            <a:off x="5272088" y="4724400"/>
            <a:ext cx="0" cy="1547813"/>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739466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79"/>
                                        </p:tgtEl>
                                        <p:attrNameLst>
                                          <p:attrName>style.visibility</p:attrName>
                                        </p:attrNameLst>
                                      </p:cBhvr>
                                      <p:to>
                                        <p:strVal val="visible"/>
                                      </p:to>
                                    </p:set>
                                    <p:animEffect transition="in" filter="dissolve">
                                      <p:cBhvr>
                                        <p:cTn id="7" dur="500"/>
                                        <p:tgtEl>
                                          <p:spTgt spid="184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86"/>
                                        </p:tgtEl>
                                        <p:attrNameLst>
                                          <p:attrName>style.visibility</p:attrName>
                                        </p:attrNameLst>
                                      </p:cBhvr>
                                      <p:to>
                                        <p:strVal val="visible"/>
                                      </p:to>
                                    </p:set>
                                    <p:animEffect transition="in" filter="dissolve">
                                      <p:cBhvr>
                                        <p:cTn id="12" dur="500"/>
                                        <p:tgtEl>
                                          <p:spTgt spid="184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87"/>
                                        </p:tgtEl>
                                        <p:attrNameLst>
                                          <p:attrName>style.visibility</p:attrName>
                                        </p:attrNameLst>
                                      </p:cBhvr>
                                      <p:to>
                                        <p:strVal val="visible"/>
                                      </p:to>
                                    </p:set>
                                    <p:animEffect transition="in" filter="dissolve">
                                      <p:cBhvr>
                                        <p:cTn id="17" dur="500"/>
                                        <p:tgtEl>
                                          <p:spTgt spid="184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78"/>
                                        </p:tgtEl>
                                        <p:attrNameLst>
                                          <p:attrName>style.visibility</p:attrName>
                                        </p:attrNameLst>
                                      </p:cBhvr>
                                      <p:to>
                                        <p:strVal val="visible"/>
                                      </p:to>
                                    </p:set>
                                    <p:animEffect transition="in" filter="dissolve">
                                      <p:cBhvr>
                                        <p:cTn id="22" dur="500"/>
                                        <p:tgtEl>
                                          <p:spTgt spid="184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8435"/>
                                        </p:tgtEl>
                                        <p:attrNameLst>
                                          <p:attrName>style.visibility</p:attrName>
                                        </p:attrNameLst>
                                      </p:cBhvr>
                                      <p:to>
                                        <p:strVal val="visible"/>
                                      </p:to>
                                    </p:set>
                                    <p:animEffect transition="in" filter="dissolve">
                                      <p:cBhvr>
                                        <p:cTn id="27" dur="500"/>
                                        <p:tgtEl>
                                          <p:spTgt spid="18435"/>
                                        </p:tgtEl>
                                      </p:cBhvr>
                                    </p:animEffect>
                                  </p:childTnLst>
                                </p:cTn>
                              </p:par>
                              <p:par>
                                <p:cTn id="28" presetID="9" presetClass="entr" presetSubtype="0" fill="hold" nodeType="withEffect">
                                  <p:stCondLst>
                                    <p:cond delay="0"/>
                                  </p:stCondLst>
                                  <p:childTnLst>
                                    <p:set>
                                      <p:cBhvr>
                                        <p:cTn id="29" dur="1" fill="hold">
                                          <p:stCondLst>
                                            <p:cond delay="0"/>
                                          </p:stCondLst>
                                        </p:cTn>
                                        <p:tgtEl>
                                          <p:spTgt spid="18436"/>
                                        </p:tgtEl>
                                        <p:attrNameLst>
                                          <p:attrName>style.visibility</p:attrName>
                                        </p:attrNameLst>
                                      </p:cBhvr>
                                      <p:to>
                                        <p:strVal val="visible"/>
                                      </p:to>
                                    </p:set>
                                    <p:animEffect transition="in" filter="dissolve">
                                      <p:cBhvr>
                                        <p:cTn id="30" dur="500"/>
                                        <p:tgtEl>
                                          <p:spTgt spid="18436"/>
                                        </p:tgtEl>
                                      </p:cBhvr>
                                    </p:animEffect>
                                  </p:childTnLst>
                                </p:cTn>
                              </p:par>
                              <p:par>
                                <p:cTn id="31" presetID="9" presetClass="entr" presetSubtype="0" fill="hold" nodeType="withEffect">
                                  <p:stCondLst>
                                    <p:cond delay="0"/>
                                  </p:stCondLst>
                                  <p:childTnLst>
                                    <p:set>
                                      <p:cBhvr>
                                        <p:cTn id="32" dur="1" fill="hold">
                                          <p:stCondLst>
                                            <p:cond delay="0"/>
                                          </p:stCondLst>
                                        </p:cTn>
                                        <p:tgtEl>
                                          <p:spTgt spid="18437"/>
                                        </p:tgtEl>
                                        <p:attrNameLst>
                                          <p:attrName>style.visibility</p:attrName>
                                        </p:attrNameLst>
                                      </p:cBhvr>
                                      <p:to>
                                        <p:strVal val="visible"/>
                                      </p:to>
                                    </p:set>
                                    <p:animEffect transition="in" filter="dissolve">
                                      <p:cBhvr>
                                        <p:cTn id="33" dur="500"/>
                                        <p:tgtEl>
                                          <p:spTgt spid="18437"/>
                                        </p:tgtEl>
                                      </p:cBhvr>
                                    </p:animEffect>
                                  </p:childTnLst>
                                </p:cTn>
                              </p:par>
                              <p:par>
                                <p:cTn id="34" presetID="9" presetClass="entr" presetSubtype="0" fill="hold" nodeType="withEffect">
                                  <p:stCondLst>
                                    <p:cond delay="0"/>
                                  </p:stCondLst>
                                  <p:childTnLst>
                                    <p:set>
                                      <p:cBhvr>
                                        <p:cTn id="35" dur="1" fill="hold">
                                          <p:stCondLst>
                                            <p:cond delay="0"/>
                                          </p:stCondLst>
                                        </p:cTn>
                                        <p:tgtEl>
                                          <p:spTgt spid="18438"/>
                                        </p:tgtEl>
                                        <p:attrNameLst>
                                          <p:attrName>style.visibility</p:attrName>
                                        </p:attrNameLst>
                                      </p:cBhvr>
                                      <p:to>
                                        <p:strVal val="visible"/>
                                      </p:to>
                                    </p:set>
                                    <p:animEffect transition="in" filter="dissolve">
                                      <p:cBhvr>
                                        <p:cTn id="36" dur="500"/>
                                        <p:tgtEl>
                                          <p:spTgt spid="18438"/>
                                        </p:tgtEl>
                                      </p:cBhvr>
                                    </p:animEffect>
                                  </p:childTnLst>
                                </p:cTn>
                              </p:par>
                              <p:par>
                                <p:cTn id="37" presetID="9" presetClass="entr" presetSubtype="0" fill="hold" nodeType="withEffect">
                                  <p:stCondLst>
                                    <p:cond delay="0"/>
                                  </p:stCondLst>
                                  <p:childTnLst>
                                    <p:set>
                                      <p:cBhvr>
                                        <p:cTn id="38" dur="1" fill="hold">
                                          <p:stCondLst>
                                            <p:cond delay="0"/>
                                          </p:stCondLst>
                                        </p:cTn>
                                        <p:tgtEl>
                                          <p:spTgt spid="18439"/>
                                        </p:tgtEl>
                                        <p:attrNameLst>
                                          <p:attrName>style.visibility</p:attrName>
                                        </p:attrNameLst>
                                      </p:cBhvr>
                                      <p:to>
                                        <p:strVal val="visible"/>
                                      </p:to>
                                    </p:set>
                                    <p:animEffect transition="in" filter="dissolve">
                                      <p:cBhvr>
                                        <p:cTn id="39" dur="500"/>
                                        <p:tgtEl>
                                          <p:spTgt spid="18439"/>
                                        </p:tgtEl>
                                      </p:cBhvr>
                                    </p:animEffect>
                                  </p:childTnLst>
                                </p:cTn>
                              </p:par>
                              <p:par>
                                <p:cTn id="40" presetID="9" presetClass="entr" presetSubtype="0" fill="hold" nodeType="withEffect">
                                  <p:stCondLst>
                                    <p:cond delay="0"/>
                                  </p:stCondLst>
                                  <p:childTnLst>
                                    <p:set>
                                      <p:cBhvr>
                                        <p:cTn id="41" dur="1" fill="hold">
                                          <p:stCondLst>
                                            <p:cond delay="0"/>
                                          </p:stCondLst>
                                        </p:cTn>
                                        <p:tgtEl>
                                          <p:spTgt spid="18440"/>
                                        </p:tgtEl>
                                        <p:attrNameLst>
                                          <p:attrName>style.visibility</p:attrName>
                                        </p:attrNameLst>
                                      </p:cBhvr>
                                      <p:to>
                                        <p:strVal val="visible"/>
                                      </p:to>
                                    </p:set>
                                    <p:animEffect transition="in" filter="dissolve">
                                      <p:cBhvr>
                                        <p:cTn id="42" dur="500"/>
                                        <p:tgtEl>
                                          <p:spTgt spid="18440"/>
                                        </p:tgtEl>
                                      </p:cBhvr>
                                    </p:animEffect>
                                  </p:childTnLst>
                                </p:cTn>
                              </p:par>
                              <p:par>
                                <p:cTn id="43" presetID="9" presetClass="entr" presetSubtype="0" fill="hold" nodeType="withEffect">
                                  <p:stCondLst>
                                    <p:cond delay="0"/>
                                  </p:stCondLst>
                                  <p:childTnLst>
                                    <p:set>
                                      <p:cBhvr>
                                        <p:cTn id="44" dur="1" fill="hold">
                                          <p:stCondLst>
                                            <p:cond delay="0"/>
                                          </p:stCondLst>
                                        </p:cTn>
                                        <p:tgtEl>
                                          <p:spTgt spid="18441"/>
                                        </p:tgtEl>
                                        <p:attrNameLst>
                                          <p:attrName>style.visibility</p:attrName>
                                        </p:attrNameLst>
                                      </p:cBhvr>
                                      <p:to>
                                        <p:strVal val="visible"/>
                                      </p:to>
                                    </p:set>
                                    <p:animEffect transition="in" filter="dissolve">
                                      <p:cBhvr>
                                        <p:cTn id="45" dur="500"/>
                                        <p:tgtEl>
                                          <p:spTgt spid="18441"/>
                                        </p:tgtEl>
                                      </p:cBhvr>
                                    </p:animEffect>
                                  </p:childTnLst>
                                </p:cTn>
                              </p:par>
                              <p:par>
                                <p:cTn id="46" presetID="9" presetClass="entr" presetSubtype="0" fill="hold" nodeType="withEffect">
                                  <p:stCondLst>
                                    <p:cond delay="0"/>
                                  </p:stCondLst>
                                  <p:childTnLst>
                                    <p:set>
                                      <p:cBhvr>
                                        <p:cTn id="47" dur="1" fill="hold">
                                          <p:stCondLst>
                                            <p:cond delay="0"/>
                                          </p:stCondLst>
                                        </p:cTn>
                                        <p:tgtEl>
                                          <p:spTgt spid="18442"/>
                                        </p:tgtEl>
                                        <p:attrNameLst>
                                          <p:attrName>style.visibility</p:attrName>
                                        </p:attrNameLst>
                                      </p:cBhvr>
                                      <p:to>
                                        <p:strVal val="visible"/>
                                      </p:to>
                                    </p:set>
                                    <p:animEffect transition="in" filter="dissolve">
                                      <p:cBhvr>
                                        <p:cTn id="48" dur="500"/>
                                        <p:tgtEl>
                                          <p:spTgt spid="18442"/>
                                        </p:tgtEl>
                                      </p:cBhvr>
                                    </p:animEffect>
                                  </p:childTnLst>
                                </p:cTn>
                              </p:par>
                              <p:par>
                                <p:cTn id="49" presetID="9" presetClass="entr" presetSubtype="0" fill="hold" nodeType="withEffect">
                                  <p:stCondLst>
                                    <p:cond delay="0"/>
                                  </p:stCondLst>
                                  <p:childTnLst>
                                    <p:set>
                                      <p:cBhvr>
                                        <p:cTn id="50" dur="1" fill="hold">
                                          <p:stCondLst>
                                            <p:cond delay="0"/>
                                          </p:stCondLst>
                                        </p:cTn>
                                        <p:tgtEl>
                                          <p:spTgt spid="18443"/>
                                        </p:tgtEl>
                                        <p:attrNameLst>
                                          <p:attrName>style.visibility</p:attrName>
                                        </p:attrNameLst>
                                      </p:cBhvr>
                                      <p:to>
                                        <p:strVal val="visible"/>
                                      </p:to>
                                    </p:set>
                                    <p:animEffect transition="in" filter="dissolve">
                                      <p:cBhvr>
                                        <p:cTn id="51" dur="500"/>
                                        <p:tgtEl>
                                          <p:spTgt spid="18443"/>
                                        </p:tgtEl>
                                      </p:cBhvr>
                                    </p:animEffect>
                                  </p:childTnLst>
                                </p:cTn>
                              </p:par>
                              <p:par>
                                <p:cTn id="52" presetID="9" presetClass="entr" presetSubtype="0" fill="hold" nodeType="withEffect">
                                  <p:stCondLst>
                                    <p:cond delay="0"/>
                                  </p:stCondLst>
                                  <p:childTnLst>
                                    <p:set>
                                      <p:cBhvr>
                                        <p:cTn id="53" dur="1" fill="hold">
                                          <p:stCondLst>
                                            <p:cond delay="0"/>
                                          </p:stCondLst>
                                        </p:cTn>
                                        <p:tgtEl>
                                          <p:spTgt spid="18444"/>
                                        </p:tgtEl>
                                        <p:attrNameLst>
                                          <p:attrName>style.visibility</p:attrName>
                                        </p:attrNameLst>
                                      </p:cBhvr>
                                      <p:to>
                                        <p:strVal val="visible"/>
                                      </p:to>
                                    </p:set>
                                    <p:animEffect transition="in" filter="dissolve">
                                      <p:cBhvr>
                                        <p:cTn id="54" dur="500"/>
                                        <p:tgtEl>
                                          <p:spTgt spid="18444"/>
                                        </p:tgtEl>
                                      </p:cBhvr>
                                    </p:animEffect>
                                  </p:childTnLst>
                                </p:cTn>
                              </p:par>
                              <p:par>
                                <p:cTn id="55" presetID="9" presetClass="entr" presetSubtype="0" fill="hold" nodeType="withEffect">
                                  <p:stCondLst>
                                    <p:cond delay="0"/>
                                  </p:stCondLst>
                                  <p:childTnLst>
                                    <p:set>
                                      <p:cBhvr>
                                        <p:cTn id="56" dur="1" fill="hold">
                                          <p:stCondLst>
                                            <p:cond delay="0"/>
                                          </p:stCondLst>
                                        </p:cTn>
                                        <p:tgtEl>
                                          <p:spTgt spid="18445"/>
                                        </p:tgtEl>
                                        <p:attrNameLst>
                                          <p:attrName>style.visibility</p:attrName>
                                        </p:attrNameLst>
                                      </p:cBhvr>
                                      <p:to>
                                        <p:strVal val="visible"/>
                                      </p:to>
                                    </p:set>
                                    <p:animEffect transition="in" filter="dissolve">
                                      <p:cBhvr>
                                        <p:cTn id="57" dur="500"/>
                                        <p:tgtEl>
                                          <p:spTgt spid="18445"/>
                                        </p:tgtEl>
                                      </p:cBhvr>
                                    </p:animEffect>
                                  </p:childTnLst>
                                </p:cTn>
                              </p:par>
                              <p:par>
                                <p:cTn id="58" presetID="9" presetClass="entr" presetSubtype="0" fill="hold" nodeType="withEffect">
                                  <p:stCondLst>
                                    <p:cond delay="0"/>
                                  </p:stCondLst>
                                  <p:childTnLst>
                                    <p:set>
                                      <p:cBhvr>
                                        <p:cTn id="59" dur="1" fill="hold">
                                          <p:stCondLst>
                                            <p:cond delay="0"/>
                                          </p:stCondLst>
                                        </p:cTn>
                                        <p:tgtEl>
                                          <p:spTgt spid="18446"/>
                                        </p:tgtEl>
                                        <p:attrNameLst>
                                          <p:attrName>style.visibility</p:attrName>
                                        </p:attrNameLst>
                                      </p:cBhvr>
                                      <p:to>
                                        <p:strVal val="visible"/>
                                      </p:to>
                                    </p:set>
                                    <p:animEffect transition="in" filter="dissolve">
                                      <p:cBhvr>
                                        <p:cTn id="60" dur="500"/>
                                        <p:tgtEl>
                                          <p:spTgt spid="18446"/>
                                        </p:tgtEl>
                                      </p:cBhvr>
                                    </p:animEffect>
                                  </p:childTnLst>
                                </p:cTn>
                              </p:par>
                              <p:par>
                                <p:cTn id="61" presetID="9" presetClass="entr" presetSubtype="0" fill="hold" nodeType="withEffect">
                                  <p:stCondLst>
                                    <p:cond delay="0"/>
                                  </p:stCondLst>
                                  <p:childTnLst>
                                    <p:set>
                                      <p:cBhvr>
                                        <p:cTn id="62" dur="1" fill="hold">
                                          <p:stCondLst>
                                            <p:cond delay="0"/>
                                          </p:stCondLst>
                                        </p:cTn>
                                        <p:tgtEl>
                                          <p:spTgt spid="18447"/>
                                        </p:tgtEl>
                                        <p:attrNameLst>
                                          <p:attrName>style.visibility</p:attrName>
                                        </p:attrNameLst>
                                      </p:cBhvr>
                                      <p:to>
                                        <p:strVal val="visible"/>
                                      </p:to>
                                    </p:set>
                                    <p:animEffect transition="in" filter="dissolve">
                                      <p:cBhvr>
                                        <p:cTn id="63" dur="500"/>
                                        <p:tgtEl>
                                          <p:spTgt spid="18447"/>
                                        </p:tgtEl>
                                      </p:cBhvr>
                                    </p:animEffect>
                                  </p:childTnLst>
                                </p:cTn>
                              </p:par>
                              <p:par>
                                <p:cTn id="64" presetID="9" presetClass="entr" presetSubtype="0" fill="hold" nodeType="withEffect">
                                  <p:stCondLst>
                                    <p:cond delay="0"/>
                                  </p:stCondLst>
                                  <p:childTnLst>
                                    <p:set>
                                      <p:cBhvr>
                                        <p:cTn id="65" dur="1" fill="hold">
                                          <p:stCondLst>
                                            <p:cond delay="0"/>
                                          </p:stCondLst>
                                        </p:cTn>
                                        <p:tgtEl>
                                          <p:spTgt spid="18448"/>
                                        </p:tgtEl>
                                        <p:attrNameLst>
                                          <p:attrName>style.visibility</p:attrName>
                                        </p:attrNameLst>
                                      </p:cBhvr>
                                      <p:to>
                                        <p:strVal val="visible"/>
                                      </p:to>
                                    </p:set>
                                    <p:animEffect transition="in" filter="dissolve">
                                      <p:cBhvr>
                                        <p:cTn id="66" dur="500"/>
                                        <p:tgtEl>
                                          <p:spTgt spid="18448"/>
                                        </p:tgtEl>
                                      </p:cBhvr>
                                    </p:animEffect>
                                  </p:childTnLst>
                                </p:cTn>
                              </p:par>
                              <p:par>
                                <p:cTn id="67" presetID="9" presetClass="entr" presetSubtype="0" fill="hold" nodeType="withEffect">
                                  <p:stCondLst>
                                    <p:cond delay="0"/>
                                  </p:stCondLst>
                                  <p:childTnLst>
                                    <p:set>
                                      <p:cBhvr>
                                        <p:cTn id="68" dur="1" fill="hold">
                                          <p:stCondLst>
                                            <p:cond delay="0"/>
                                          </p:stCondLst>
                                        </p:cTn>
                                        <p:tgtEl>
                                          <p:spTgt spid="18449"/>
                                        </p:tgtEl>
                                        <p:attrNameLst>
                                          <p:attrName>style.visibility</p:attrName>
                                        </p:attrNameLst>
                                      </p:cBhvr>
                                      <p:to>
                                        <p:strVal val="visible"/>
                                      </p:to>
                                    </p:set>
                                    <p:animEffect transition="in" filter="dissolve">
                                      <p:cBhvr>
                                        <p:cTn id="69" dur="500"/>
                                        <p:tgtEl>
                                          <p:spTgt spid="18449"/>
                                        </p:tgtEl>
                                      </p:cBhvr>
                                    </p:animEffect>
                                  </p:childTnLst>
                                </p:cTn>
                              </p:par>
                              <p:par>
                                <p:cTn id="70" presetID="9" presetClass="entr" presetSubtype="0" fill="hold" nodeType="withEffect">
                                  <p:stCondLst>
                                    <p:cond delay="0"/>
                                  </p:stCondLst>
                                  <p:childTnLst>
                                    <p:set>
                                      <p:cBhvr>
                                        <p:cTn id="71" dur="1" fill="hold">
                                          <p:stCondLst>
                                            <p:cond delay="0"/>
                                          </p:stCondLst>
                                        </p:cTn>
                                        <p:tgtEl>
                                          <p:spTgt spid="18450"/>
                                        </p:tgtEl>
                                        <p:attrNameLst>
                                          <p:attrName>style.visibility</p:attrName>
                                        </p:attrNameLst>
                                      </p:cBhvr>
                                      <p:to>
                                        <p:strVal val="visible"/>
                                      </p:to>
                                    </p:set>
                                    <p:animEffect transition="in" filter="dissolve">
                                      <p:cBhvr>
                                        <p:cTn id="72" dur="500"/>
                                        <p:tgtEl>
                                          <p:spTgt spid="18450"/>
                                        </p:tgtEl>
                                      </p:cBhvr>
                                    </p:animEffect>
                                  </p:childTnLst>
                                </p:cTn>
                              </p:par>
                              <p:par>
                                <p:cTn id="73" presetID="9" presetClass="entr" presetSubtype="0" fill="hold" nodeType="withEffect">
                                  <p:stCondLst>
                                    <p:cond delay="0"/>
                                  </p:stCondLst>
                                  <p:childTnLst>
                                    <p:set>
                                      <p:cBhvr>
                                        <p:cTn id="74" dur="1" fill="hold">
                                          <p:stCondLst>
                                            <p:cond delay="0"/>
                                          </p:stCondLst>
                                        </p:cTn>
                                        <p:tgtEl>
                                          <p:spTgt spid="18451"/>
                                        </p:tgtEl>
                                        <p:attrNameLst>
                                          <p:attrName>style.visibility</p:attrName>
                                        </p:attrNameLst>
                                      </p:cBhvr>
                                      <p:to>
                                        <p:strVal val="visible"/>
                                      </p:to>
                                    </p:set>
                                    <p:animEffect transition="in" filter="dissolve">
                                      <p:cBhvr>
                                        <p:cTn id="75" dur="500"/>
                                        <p:tgtEl>
                                          <p:spTgt spid="18451"/>
                                        </p:tgtEl>
                                      </p:cBhvr>
                                    </p:animEffect>
                                  </p:childTnLst>
                                </p:cTn>
                              </p:par>
                              <p:par>
                                <p:cTn id="76" presetID="9" presetClass="entr" presetSubtype="0" fill="hold" nodeType="withEffect">
                                  <p:stCondLst>
                                    <p:cond delay="0"/>
                                  </p:stCondLst>
                                  <p:childTnLst>
                                    <p:set>
                                      <p:cBhvr>
                                        <p:cTn id="77" dur="1" fill="hold">
                                          <p:stCondLst>
                                            <p:cond delay="0"/>
                                          </p:stCondLst>
                                        </p:cTn>
                                        <p:tgtEl>
                                          <p:spTgt spid="18452"/>
                                        </p:tgtEl>
                                        <p:attrNameLst>
                                          <p:attrName>style.visibility</p:attrName>
                                        </p:attrNameLst>
                                      </p:cBhvr>
                                      <p:to>
                                        <p:strVal val="visible"/>
                                      </p:to>
                                    </p:set>
                                    <p:animEffect transition="in" filter="dissolve">
                                      <p:cBhvr>
                                        <p:cTn id="78" dur="500"/>
                                        <p:tgtEl>
                                          <p:spTgt spid="18452"/>
                                        </p:tgtEl>
                                      </p:cBhvr>
                                    </p:animEffect>
                                  </p:childTnLst>
                                </p:cTn>
                              </p:par>
                              <p:par>
                                <p:cTn id="79" presetID="9" presetClass="entr" presetSubtype="0" fill="hold" nodeType="withEffect">
                                  <p:stCondLst>
                                    <p:cond delay="0"/>
                                  </p:stCondLst>
                                  <p:childTnLst>
                                    <p:set>
                                      <p:cBhvr>
                                        <p:cTn id="80" dur="1" fill="hold">
                                          <p:stCondLst>
                                            <p:cond delay="0"/>
                                          </p:stCondLst>
                                        </p:cTn>
                                        <p:tgtEl>
                                          <p:spTgt spid="18453"/>
                                        </p:tgtEl>
                                        <p:attrNameLst>
                                          <p:attrName>style.visibility</p:attrName>
                                        </p:attrNameLst>
                                      </p:cBhvr>
                                      <p:to>
                                        <p:strVal val="visible"/>
                                      </p:to>
                                    </p:set>
                                    <p:animEffect transition="in" filter="dissolve">
                                      <p:cBhvr>
                                        <p:cTn id="81" dur="500"/>
                                        <p:tgtEl>
                                          <p:spTgt spid="18453"/>
                                        </p:tgtEl>
                                      </p:cBhvr>
                                    </p:animEffect>
                                  </p:childTnLst>
                                </p:cTn>
                              </p:par>
                              <p:par>
                                <p:cTn id="82" presetID="9" presetClass="entr" presetSubtype="0" fill="hold" nodeType="withEffect">
                                  <p:stCondLst>
                                    <p:cond delay="0"/>
                                  </p:stCondLst>
                                  <p:childTnLst>
                                    <p:set>
                                      <p:cBhvr>
                                        <p:cTn id="83" dur="1" fill="hold">
                                          <p:stCondLst>
                                            <p:cond delay="0"/>
                                          </p:stCondLst>
                                        </p:cTn>
                                        <p:tgtEl>
                                          <p:spTgt spid="18454"/>
                                        </p:tgtEl>
                                        <p:attrNameLst>
                                          <p:attrName>style.visibility</p:attrName>
                                        </p:attrNameLst>
                                      </p:cBhvr>
                                      <p:to>
                                        <p:strVal val="visible"/>
                                      </p:to>
                                    </p:set>
                                    <p:animEffect transition="in" filter="dissolve">
                                      <p:cBhvr>
                                        <p:cTn id="84" dur="500"/>
                                        <p:tgtEl>
                                          <p:spTgt spid="18454"/>
                                        </p:tgtEl>
                                      </p:cBhvr>
                                    </p:animEffect>
                                  </p:childTnLst>
                                </p:cTn>
                              </p:par>
                              <p:par>
                                <p:cTn id="85" presetID="9" presetClass="entr" presetSubtype="0" fill="hold" nodeType="withEffect">
                                  <p:stCondLst>
                                    <p:cond delay="0"/>
                                  </p:stCondLst>
                                  <p:childTnLst>
                                    <p:set>
                                      <p:cBhvr>
                                        <p:cTn id="86" dur="1" fill="hold">
                                          <p:stCondLst>
                                            <p:cond delay="0"/>
                                          </p:stCondLst>
                                        </p:cTn>
                                        <p:tgtEl>
                                          <p:spTgt spid="18455"/>
                                        </p:tgtEl>
                                        <p:attrNameLst>
                                          <p:attrName>style.visibility</p:attrName>
                                        </p:attrNameLst>
                                      </p:cBhvr>
                                      <p:to>
                                        <p:strVal val="visible"/>
                                      </p:to>
                                    </p:set>
                                    <p:animEffect transition="in" filter="dissolve">
                                      <p:cBhvr>
                                        <p:cTn id="87" dur="500"/>
                                        <p:tgtEl>
                                          <p:spTgt spid="18455"/>
                                        </p:tgtEl>
                                      </p:cBhvr>
                                    </p:animEffect>
                                  </p:childTnLst>
                                </p:cTn>
                              </p:par>
                              <p:par>
                                <p:cTn id="88" presetID="9" presetClass="entr" presetSubtype="0" fill="hold" nodeType="withEffect">
                                  <p:stCondLst>
                                    <p:cond delay="0"/>
                                  </p:stCondLst>
                                  <p:childTnLst>
                                    <p:set>
                                      <p:cBhvr>
                                        <p:cTn id="89" dur="1" fill="hold">
                                          <p:stCondLst>
                                            <p:cond delay="0"/>
                                          </p:stCondLst>
                                        </p:cTn>
                                        <p:tgtEl>
                                          <p:spTgt spid="18456"/>
                                        </p:tgtEl>
                                        <p:attrNameLst>
                                          <p:attrName>style.visibility</p:attrName>
                                        </p:attrNameLst>
                                      </p:cBhvr>
                                      <p:to>
                                        <p:strVal val="visible"/>
                                      </p:to>
                                    </p:set>
                                    <p:animEffect transition="in" filter="dissolve">
                                      <p:cBhvr>
                                        <p:cTn id="90" dur="500"/>
                                        <p:tgtEl>
                                          <p:spTgt spid="18456"/>
                                        </p:tgtEl>
                                      </p:cBhvr>
                                    </p:animEffect>
                                  </p:childTnLst>
                                </p:cTn>
                              </p:par>
                              <p:par>
                                <p:cTn id="91" presetID="9" presetClass="entr" presetSubtype="0" fill="hold" nodeType="withEffect">
                                  <p:stCondLst>
                                    <p:cond delay="0"/>
                                  </p:stCondLst>
                                  <p:childTnLst>
                                    <p:set>
                                      <p:cBhvr>
                                        <p:cTn id="92" dur="1" fill="hold">
                                          <p:stCondLst>
                                            <p:cond delay="0"/>
                                          </p:stCondLst>
                                        </p:cTn>
                                        <p:tgtEl>
                                          <p:spTgt spid="18457"/>
                                        </p:tgtEl>
                                        <p:attrNameLst>
                                          <p:attrName>style.visibility</p:attrName>
                                        </p:attrNameLst>
                                      </p:cBhvr>
                                      <p:to>
                                        <p:strVal val="visible"/>
                                      </p:to>
                                    </p:set>
                                    <p:animEffect transition="in" filter="dissolve">
                                      <p:cBhvr>
                                        <p:cTn id="93" dur="500"/>
                                        <p:tgtEl>
                                          <p:spTgt spid="18457"/>
                                        </p:tgtEl>
                                      </p:cBhvr>
                                    </p:animEffect>
                                  </p:childTnLst>
                                </p:cTn>
                              </p:par>
                              <p:par>
                                <p:cTn id="94" presetID="9" presetClass="entr" presetSubtype="0" fill="hold" nodeType="withEffect">
                                  <p:stCondLst>
                                    <p:cond delay="0"/>
                                  </p:stCondLst>
                                  <p:childTnLst>
                                    <p:set>
                                      <p:cBhvr>
                                        <p:cTn id="95" dur="1" fill="hold">
                                          <p:stCondLst>
                                            <p:cond delay="0"/>
                                          </p:stCondLst>
                                        </p:cTn>
                                        <p:tgtEl>
                                          <p:spTgt spid="18458"/>
                                        </p:tgtEl>
                                        <p:attrNameLst>
                                          <p:attrName>style.visibility</p:attrName>
                                        </p:attrNameLst>
                                      </p:cBhvr>
                                      <p:to>
                                        <p:strVal val="visible"/>
                                      </p:to>
                                    </p:set>
                                    <p:animEffect transition="in" filter="dissolve">
                                      <p:cBhvr>
                                        <p:cTn id="96" dur="500"/>
                                        <p:tgtEl>
                                          <p:spTgt spid="18458"/>
                                        </p:tgtEl>
                                      </p:cBhvr>
                                    </p:animEffect>
                                  </p:childTnLst>
                                </p:cTn>
                              </p:par>
                              <p:par>
                                <p:cTn id="97" presetID="9" presetClass="entr" presetSubtype="0" fill="hold" nodeType="withEffect">
                                  <p:stCondLst>
                                    <p:cond delay="0"/>
                                  </p:stCondLst>
                                  <p:childTnLst>
                                    <p:set>
                                      <p:cBhvr>
                                        <p:cTn id="98" dur="1" fill="hold">
                                          <p:stCondLst>
                                            <p:cond delay="0"/>
                                          </p:stCondLst>
                                        </p:cTn>
                                        <p:tgtEl>
                                          <p:spTgt spid="18459"/>
                                        </p:tgtEl>
                                        <p:attrNameLst>
                                          <p:attrName>style.visibility</p:attrName>
                                        </p:attrNameLst>
                                      </p:cBhvr>
                                      <p:to>
                                        <p:strVal val="visible"/>
                                      </p:to>
                                    </p:set>
                                    <p:animEffect transition="in" filter="dissolve">
                                      <p:cBhvr>
                                        <p:cTn id="99" dur="500"/>
                                        <p:tgtEl>
                                          <p:spTgt spid="18459"/>
                                        </p:tgtEl>
                                      </p:cBhvr>
                                    </p:animEffect>
                                  </p:childTnLst>
                                </p:cTn>
                              </p:par>
                              <p:par>
                                <p:cTn id="100" presetID="9" presetClass="entr" presetSubtype="0" fill="hold" nodeType="withEffect">
                                  <p:stCondLst>
                                    <p:cond delay="0"/>
                                  </p:stCondLst>
                                  <p:childTnLst>
                                    <p:set>
                                      <p:cBhvr>
                                        <p:cTn id="101" dur="1" fill="hold">
                                          <p:stCondLst>
                                            <p:cond delay="0"/>
                                          </p:stCondLst>
                                        </p:cTn>
                                        <p:tgtEl>
                                          <p:spTgt spid="18460"/>
                                        </p:tgtEl>
                                        <p:attrNameLst>
                                          <p:attrName>style.visibility</p:attrName>
                                        </p:attrNameLst>
                                      </p:cBhvr>
                                      <p:to>
                                        <p:strVal val="visible"/>
                                      </p:to>
                                    </p:set>
                                    <p:animEffect transition="in" filter="dissolve">
                                      <p:cBhvr>
                                        <p:cTn id="102" dur="500"/>
                                        <p:tgtEl>
                                          <p:spTgt spid="18460"/>
                                        </p:tgtEl>
                                      </p:cBhvr>
                                    </p:animEffect>
                                  </p:childTnLst>
                                </p:cTn>
                              </p:par>
                              <p:par>
                                <p:cTn id="103" presetID="9" presetClass="entr" presetSubtype="0" fill="hold" nodeType="withEffect">
                                  <p:stCondLst>
                                    <p:cond delay="0"/>
                                  </p:stCondLst>
                                  <p:childTnLst>
                                    <p:set>
                                      <p:cBhvr>
                                        <p:cTn id="104" dur="1" fill="hold">
                                          <p:stCondLst>
                                            <p:cond delay="0"/>
                                          </p:stCondLst>
                                        </p:cTn>
                                        <p:tgtEl>
                                          <p:spTgt spid="18461"/>
                                        </p:tgtEl>
                                        <p:attrNameLst>
                                          <p:attrName>style.visibility</p:attrName>
                                        </p:attrNameLst>
                                      </p:cBhvr>
                                      <p:to>
                                        <p:strVal val="visible"/>
                                      </p:to>
                                    </p:set>
                                    <p:animEffect transition="in" filter="dissolve">
                                      <p:cBhvr>
                                        <p:cTn id="105" dur="500"/>
                                        <p:tgtEl>
                                          <p:spTgt spid="18461"/>
                                        </p:tgtEl>
                                      </p:cBhvr>
                                    </p:animEffect>
                                  </p:childTnLst>
                                </p:cTn>
                              </p:par>
                              <p:par>
                                <p:cTn id="106" presetID="9" presetClass="entr" presetSubtype="0" fill="hold" nodeType="withEffect">
                                  <p:stCondLst>
                                    <p:cond delay="0"/>
                                  </p:stCondLst>
                                  <p:childTnLst>
                                    <p:set>
                                      <p:cBhvr>
                                        <p:cTn id="107" dur="1" fill="hold">
                                          <p:stCondLst>
                                            <p:cond delay="0"/>
                                          </p:stCondLst>
                                        </p:cTn>
                                        <p:tgtEl>
                                          <p:spTgt spid="18462"/>
                                        </p:tgtEl>
                                        <p:attrNameLst>
                                          <p:attrName>style.visibility</p:attrName>
                                        </p:attrNameLst>
                                      </p:cBhvr>
                                      <p:to>
                                        <p:strVal val="visible"/>
                                      </p:to>
                                    </p:set>
                                    <p:animEffect transition="in" filter="dissolve">
                                      <p:cBhvr>
                                        <p:cTn id="108" dur="500"/>
                                        <p:tgtEl>
                                          <p:spTgt spid="18462"/>
                                        </p:tgtEl>
                                      </p:cBhvr>
                                    </p:animEffect>
                                  </p:childTnLst>
                                </p:cTn>
                              </p:par>
                              <p:par>
                                <p:cTn id="109" presetID="9" presetClass="entr" presetSubtype="0" fill="hold" nodeType="withEffect">
                                  <p:stCondLst>
                                    <p:cond delay="0"/>
                                  </p:stCondLst>
                                  <p:childTnLst>
                                    <p:set>
                                      <p:cBhvr>
                                        <p:cTn id="110" dur="1" fill="hold">
                                          <p:stCondLst>
                                            <p:cond delay="0"/>
                                          </p:stCondLst>
                                        </p:cTn>
                                        <p:tgtEl>
                                          <p:spTgt spid="18463"/>
                                        </p:tgtEl>
                                        <p:attrNameLst>
                                          <p:attrName>style.visibility</p:attrName>
                                        </p:attrNameLst>
                                      </p:cBhvr>
                                      <p:to>
                                        <p:strVal val="visible"/>
                                      </p:to>
                                    </p:set>
                                    <p:animEffect transition="in" filter="dissolve">
                                      <p:cBhvr>
                                        <p:cTn id="111" dur="500"/>
                                        <p:tgtEl>
                                          <p:spTgt spid="18463"/>
                                        </p:tgtEl>
                                      </p:cBhvr>
                                    </p:animEffect>
                                  </p:childTnLst>
                                </p:cTn>
                              </p:par>
                              <p:par>
                                <p:cTn id="112" presetID="9" presetClass="entr" presetSubtype="0" fill="hold" nodeType="withEffect">
                                  <p:stCondLst>
                                    <p:cond delay="0"/>
                                  </p:stCondLst>
                                  <p:childTnLst>
                                    <p:set>
                                      <p:cBhvr>
                                        <p:cTn id="113" dur="1" fill="hold">
                                          <p:stCondLst>
                                            <p:cond delay="0"/>
                                          </p:stCondLst>
                                        </p:cTn>
                                        <p:tgtEl>
                                          <p:spTgt spid="18464"/>
                                        </p:tgtEl>
                                        <p:attrNameLst>
                                          <p:attrName>style.visibility</p:attrName>
                                        </p:attrNameLst>
                                      </p:cBhvr>
                                      <p:to>
                                        <p:strVal val="visible"/>
                                      </p:to>
                                    </p:set>
                                    <p:animEffect transition="in" filter="dissolve">
                                      <p:cBhvr>
                                        <p:cTn id="114" dur="500"/>
                                        <p:tgtEl>
                                          <p:spTgt spid="18464"/>
                                        </p:tgtEl>
                                      </p:cBhvr>
                                    </p:animEffect>
                                  </p:childTnLst>
                                </p:cTn>
                              </p:par>
                              <p:par>
                                <p:cTn id="115" presetID="9" presetClass="entr" presetSubtype="0" fill="hold" nodeType="withEffect">
                                  <p:stCondLst>
                                    <p:cond delay="0"/>
                                  </p:stCondLst>
                                  <p:childTnLst>
                                    <p:set>
                                      <p:cBhvr>
                                        <p:cTn id="116" dur="1" fill="hold">
                                          <p:stCondLst>
                                            <p:cond delay="0"/>
                                          </p:stCondLst>
                                        </p:cTn>
                                        <p:tgtEl>
                                          <p:spTgt spid="18465"/>
                                        </p:tgtEl>
                                        <p:attrNameLst>
                                          <p:attrName>style.visibility</p:attrName>
                                        </p:attrNameLst>
                                      </p:cBhvr>
                                      <p:to>
                                        <p:strVal val="visible"/>
                                      </p:to>
                                    </p:set>
                                    <p:animEffect transition="in" filter="dissolve">
                                      <p:cBhvr>
                                        <p:cTn id="117" dur="500"/>
                                        <p:tgtEl>
                                          <p:spTgt spid="18465"/>
                                        </p:tgtEl>
                                      </p:cBhvr>
                                    </p:animEffect>
                                  </p:childTnLst>
                                </p:cTn>
                              </p:par>
                              <p:par>
                                <p:cTn id="118" presetID="9" presetClass="entr" presetSubtype="0" fill="hold" nodeType="withEffect">
                                  <p:stCondLst>
                                    <p:cond delay="0"/>
                                  </p:stCondLst>
                                  <p:childTnLst>
                                    <p:set>
                                      <p:cBhvr>
                                        <p:cTn id="119" dur="1" fill="hold">
                                          <p:stCondLst>
                                            <p:cond delay="0"/>
                                          </p:stCondLst>
                                        </p:cTn>
                                        <p:tgtEl>
                                          <p:spTgt spid="18466"/>
                                        </p:tgtEl>
                                        <p:attrNameLst>
                                          <p:attrName>style.visibility</p:attrName>
                                        </p:attrNameLst>
                                      </p:cBhvr>
                                      <p:to>
                                        <p:strVal val="visible"/>
                                      </p:to>
                                    </p:set>
                                    <p:animEffect transition="in" filter="dissolve">
                                      <p:cBhvr>
                                        <p:cTn id="120" dur="500"/>
                                        <p:tgtEl>
                                          <p:spTgt spid="18466"/>
                                        </p:tgtEl>
                                      </p:cBhvr>
                                    </p:animEffect>
                                  </p:childTnLst>
                                </p:cTn>
                              </p:par>
                              <p:par>
                                <p:cTn id="121" presetID="9" presetClass="entr" presetSubtype="0" fill="hold" nodeType="withEffect">
                                  <p:stCondLst>
                                    <p:cond delay="0"/>
                                  </p:stCondLst>
                                  <p:childTnLst>
                                    <p:set>
                                      <p:cBhvr>
                                        <p:cTn id="122" dur="1" fill="hold">
                                          <p:stCondLst>
                                            <p:cond delay="0"/>
                                          </p:stCondLst>
                                        </p:cTn>
                                        <p:tgtEl>
                                          <p:spTgt spid="18467"/>
                                        </p:tgtEl>
                                        <p:attrNameLst>
                                          <p:attrName>style.visibility</p:attrName>
                                        </p:attrNameLst>
                                      </p:cBhvr>
                                      <p:to>
                                        <p:strVal val="visible"/>
                                      </p:to>
                                    </p:set>
                                    <p:animEffect transition="in" filter="dissolve">
                                      <p:cBhvr>
                                        <p:cTn id="123" dur="500"/>
                                        <p:tgtEl>
                                          <p:spTgt spid="18467"/>
                                        </p:tgtEl>
                                      </p:cBhvr>
                                    </p:animEffect>
                                  </p:childTnLst>
                                </p:cTn>
                              </p:par>
                              <p:par>
                                <p:cTn id="124" presetID="9" presetClass="entr" presetSubtype="0" fill="hold" nodeType="withEffect">
                                  <p:stCondLst>
                                    <p:cond delay="0"/>
                                  </p:stCondLst>
                                  <p:childTnLst>
                                    <p:set>
                                      <p:cBhvr>
                                        <p:cTn id="125" dur="1" fill="hold">
                                          <p:stCondLst>
                                            <p:cond delay="0"/>
                                          </p:stCondLst>
                                        </p:cTn>
                                        <p:tgtEl>
                                          <p:spTgt spid="18468"/>
                                        </p:tgtEl>
                                        <p:attrNameLst>
                                          <p:attrName>style.visibility</p:attrName>
                                        </p:attrNameLst>
                                      </p:cBhvr>
                                      <p:to>
                                        <p:strVal val="visible"/>
                                      </p:to>
                                    </p:set>
                                    <p:animEffect transition="in" filter="dissolve">
                                      <p:cBhvr>
                                        <p:cTn id="126" dur="500"/>
                                        <p:tgtEl>
                                          <p:spTgt spid="18468"/>
                                        </p:tgtEl>
                                      </p:cBhvr>
                                    </p:animEffect>
                                  </p:childTnLst>
                                </p:cTn>
                              </p:par>
                              <p:par>
                                <p:cTn id="127" presetID="9" presetClass="entr" presetSubtype="0" fill="hold" nodeType="withEffect">
                                  <p:stCondLst>
                                    <p:cond delay="0"/>
                                  </p:stCondLst>
                                  <p:childTnLst>
                                    <p:set>
                                      <p:cBhvr>
                                        <p:cTn id="128" dur="1" fill="hold">
                                          <p:stCondLst>
                                            <p:cond delay="0"/>
                                          </p:stCondLst>
                                        </p:cTn>
                                        <p:tgtEl>
                                          <p:spTgt spid="18469"/>
                                        </p:tgtEl>
                                        <p:attrNameLst>
                                          <p:attrName>style.visibility</p:attrName>
                                        </p:attrNameLst>
                                      </p:cBhvr>
                                      <p:to>
                                        <p:strVal val="visible"/>
                                      </p:to>
                                    </p:set>
                                    <p:animEffect transition="in" filter="dissolve">
                                      <p:cBhvr>
                                        <p:cTn id="129" dur="500"/>
                                        <p:tgtEl>
                                          <p:spTgt spid="18469"/>
                                        </p:tgtEl>
                                      </p:cBhvr>
                                    </p:animEffect>
                                  </p:childTnLst>
                                </p:cTn>
                              </p:par>
                              <p:par>
                                <p:cTn id="130" presetID="9" presetClass="entr" presetSubtype="0" fill="hold" nodeType="withEffect">
                                  <p:stCondLst>
                                    <p:cond delay="0"/>
                                  </p:stCondLst>
                                  <p:childTnLst>
                                    <p:set>
                                      <p:cBhvr>
                                        <p:cTn id="131" dur="1" fill="hold">
                                          <p:stCondLst>
                                            <p:cond delay="0"/>
                                          </p:stCondLst>
                                        </p:cTn>
                                        <p:tgtEl>
                                          <p:spTgt spid="18470"/>
                                        </p:tgtEl>
                                        <p:attrNameLst>
                                          <p:attrName>style.visibility</p:attrName>
                                        </p:attrNameLst>
                                      </p:cBhvr>
                                      <p:to>
                                        <p:strVal val="visible"/>
                                      </p:to>
                                    </p:set>
                                    <p:animEffect transition="in" filter="dissolve">
                                      <p:cBhvr>
                                        <p:cTn id="132" dur="500"/>
                                        <p:tgtEl>
                                          <p:spTgt spid="18470"/>
                                        </p:tgtEl>
                                      </p:cBhvr>
                                    </p:animEffect>
                                  </p:childTnLst>
                                </p:cTn>
                              </p:par>
                              <p:par>
                                <p:cTn id="133" presetID="9" presetClass="entr" presetSubtype="0" fill="hold" nodeType="withEffect">
                                  <p:stCondLst>
                                    <p:cond delay="0"/>
                                  </p:stCondLst>
                                  <p:childTnLst>
                                    <p:set>
                                      <p:cBhvr>
                                        <p:cTn id="134" dur="1" fill="hold">
                                          <p:stCondLst>
                                            <p:cond delay="0"/>
                                          </p:stCondLst>
                                        </p:cTn>
                                        <p:tgtEl>
                                          <p:spTgt spid="18471"/>
                                        </p:tgtEl>
                                        <p:attrNameLst>
                                          <p:attrName>style.visibility</p:attrName>
                                        </p:attrNameLst>
                                      </p:cBhvr>
                                      <p:to>
                                        <p:strVal val="visible"/>
                                      </p:to>
                                    </p:set>
                                    <p:animEffect transition="in" filter="dissolve">
                                      <p:cBhvr>
                                        <p:cTn id="135" dur="500"/>
                                        <p:tgtEl>
                                          <p:spTgt spid="18471"/>
                                        </p:tgtEl>
                                      </p:cBhvr>
                                    </p:animEffect>
                                  </p:childTnLst>
                                </p:cTn>
                              </p:par>
                              <p:par>
                                <p:cTn id="136" presetID="9" presetClass="entr" presetSubtype="0" fill="hold" nodeType="withEffect">
                                  <p:stCondLst>
                                    <p:cond delay="0"/>
                                  </p:stCondLst>
                                  <p:childTnLst>
                                    <p:set>
                                      <p:cBhvr>
                                        <p:cTn id="137" dur="1" fill="hold">
                                          <p:stCondLst>
                                            <p:cond delay="0"/>
                                          </p:stCondLst>
                                        </p:cTn>
                                        <p:tgtEl>
                                          <p:spTgt spid="18472"/>
                                        </p:tgtEl>
                                        <p:attrNameLst>
                                          <p:attrName>style.visibility</p:attrName>
                                        </p:attrNameLst>
                                      </p:cBhvr>
                                      <p:to>
                                        <p:strVal val="visible"/>
                                      </p:to>
                                    </p:set>
                                    <p:animEffect transition="in" filter="dissolve">
                                      <p:cBhvr>
                                        <p:cTn id="138" dur="500"/>
                                        <p:tgtEl>
                                          <p:spTgt spid="18472"/>
                                        </p:tgtEl>
                                      </p:cBhvr>
                                    </p:animEffect>
                                  </p:childTnLst>
                                </p:cTn>
                              </p:par>
                              <p:par>
                                <p:cTn id="139" presetID="9" presetClass="entr" presetSubtype="0" fill="hold" nodeType="withEffect">
                                  <p:stCondLst>
                                    <p:cond delay="0"/>
                                  </p:stCondLst>
                                  <p:childTnLst>
                                    <p:set>
                                      <p:cBhvr>
                                        <p:cTn id="140" dur="1" fill="hold">
                                          <p:stCondLst>
                                            <p:cond delay="0"/>
                                          </p:stCondLst>
                                        </p:cTn>
                                        <p:tgtEl>
                                          <p:spTgt spid="18473"/>
                                        </p:tgtEl>
                                        <p:attrNameLst>
                                          <p:attrName>style.visibility</p:attrName>
                                        </p:attrNameLst>
                                      </p:cBhvr>
                                      <p:to>
                                        <p:strVal val="visible"/>
                                      </p:to>
                                    </p:set>
                                    <p:animEffect transition="in" filter="dissolve">
                                      <p:cBhvr>
                                        <p:cTn id="141" dur="500"/>
                                        <p:tgtEl>
                                          <p:spTgt spid="18473"/>
                                        </p:tgtEl>
                                      </p:cBhvr>
                                    </p:animEffect>
                                  </p:childTnLst>
                                </p:cTn>
                              </p:par>
                              <p:par>
                                <p:cTn id="142" presetID="9" presetClass="entr" presetSubtype="0" fill="hold" nodeType="withEffect">
                                  <p:stCondLst>
                                    <p:cond delay="0"/>
                                  </p:stCondLst>
                                  <p:childTnLst>
                                    <p:set>
                                      <p:cBhvr>
                                        <p:cTn id="143" dur="1" fill="hold">
                                          <p:stCondLst>
                                            <p:cond delay="0"/>
                                          </p:stCondLst>
                                        </p:cTn>
                                        <p:tgtEl>
                                          <p:spTgt spid="18474"/>
                                        </p:tgtEl>
                                        <p:attrNameLst>
                                          <p:attrName>style.visibility</p:attrName>
                                        </p:attrNameLst>
                                      </p:cBhvr>
                                      <p:to>
                                        <p:strVal val="visible"/>
                                      </p:to>
                                    </p:set>
                                    <p:animEffect transition="in" filter="dissolve">
                                      <p:cBhvr>
                                        <p:cTn id="144" dur="500"/>
                                        <p:tgtEl>
                                          <p:spTgt spid="18474"/>
                                        </p:tgtEl>
                                      </p:cBhvr>
                                    </p:animEffect>
                                  </p:childTnLst>
                                </p:cTn>
                              </p:par>
                              <p:par>
                                <p:cTn id="145" presetID="9" presetClass="entr" presetSubtype="0" fill="hold" nodeType="withEffect">
                                  <p:stCondLst>
                                    <p:cond delay="0"/>
                                  </p:stCondLst>
                                  <p:childTnLst>
                                    <p:set>
                                      <p:cBhvr>
                                        <p:cTn id="146" dur="1" fill="hold">
                                          <p:stCondLst>
                                            <p:cond delay="0"/>
                                          </p:stCondLst>
                                        </p:cTn>
                                        <p:tgtEl>
                                          <p:spTgt spid="18475"/>
                                        </p:tgtEl>
                                        <p:attrNameLst>
                                          <p:attrName>style.visibility</p:attrName>
                                        </p:attrNameLst>
                                      </p:cBhvr>
                                      <p:to>
                                        <p:strVal val="visible"/>
                                      </p:to>
                                    </p:set>
                                    <p:animEffect transition="in" filter="dissolve">
                                      <p:cBhvr>
                                        <p:cTn id="147" dur="500"/>
                                        <p:tgtEl>
                                          <p:spTgt spid="18475"/>
                                        </p:tgtEl>
                                      </p:cBhvr>
                                    </p:animEffect>
                                  </p:childTnLst>
                                </p:cTn>
                              </p:par>
                              <p:par>
                                <p:cTn id="148" presetID="9" presetClass="entr" presetSubtype="0" fill="hold" nodeType="withEffect">
                                  <p:stCondLst>
                                    <p:cond delay="0"/>
                                  </p:stCondLst>
                                  <p:childTnLst>
                                    <p:set>
                                      <p:cBhvr>
                                        <p:cTn id="149" dur="1" fill="hold">
                                          <p:stCondLst>
                                            <p:cond delay="0"/>
                                          </p:stCondLst>
                                        </p:cTn>
                                        <p:tgtEl>
                                          <p:spTgt spid="18476"/>
                                        </p:tgtEl>
                                        <p:attrNameLst>
                                          <p:attrName>style.visibility</p:attrName>
                                        </p:attrNameLst>
                                      </p:cBhvr>
                                      <p:to>
                                        <p:strVal val="visible"/>
                                      </p:to>
                                    </p:set>
                                    <p:animEffect transition="in" filter="dissolve">
                                      <p:cBhvr>
                                        <p:cTn id="150" dur="500"/>
                                        <p:tgtEl>
                                          <p:spTgt spid="18476"/>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18530"/>
                                        </p:tgtEl>
                                        <p:attrNameLst>
                                          <p:attrName>style.visibility</p:attrName>
                                        </p:attrNameLst>
                                      </p:cBhvr>
                                      <p:to>
                                        <p:strVal val="visible"/>
                                      </p:to>
                                    </p:set>
                                    <p:animEffect transition="in" filter="dissolve">
                                      <p:cBhvr>
                                        <p:cTn id="155" dur="500"/>
                                        <p:tgtEl>
                                          <p:spTgt spid="18530"/>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9" presetClass="entr" presetSubtype="0" fill="hold" nodeType="clickEffect">
                                  <p:stCondLst>
                                    <p:cond delay="0"/>
                                  </p:stCondLst>
                                  <p:childTnLst>
                                    <p:set>
                                      <p:cBhvr>
                                        <p:cTn id="159" dur="1" fill="hold">
                                          <p:stCondLst>
                                            <p:cond delay="0"/>
                                          </p:stCondLst>
                                        </p:cTn>
                                        <p:tgtEl>
                                          <p:spTgt spid="18488"/>
                                        </p:tgtEl>
                                        <p:attrNameLst>
                                          <p:attrName>style.visibility</p:attrName>
                                        </p:attrNameLst>
                                      </p:cBhvr>
                                      <p:to>
                                        <p:strVal val="visible"/>
                                      </p:to>
                                    </p:set>
                                    <p:animEffect transition="in" filter="dissolve">
                                      <p:cBhvr>
                                        <p:cTn id="160" dur="500"/>
                                        <p:tgtEl>
                                          <p:spTgt spid="18488"/>
                                        </p:tgtEl>
                                      </p:cBhvr>
                                    </p:animEffect>
                                  </p:childTnLst>
                                </p:cTn>
                              </p:par>
                              <p:par>
                                <p:cTn id="161" presetID="9" presetClass="entr" presetSubtype="0" fill="hold" nodeType="withEffect">
                                  <p:stCondLst>
                                    <p:cond delay="0"/>
                                  </p:stCondLst>
                                  <p:childTnLst>
                                    <p:set>
                                      <p:cBhvr>
                                        <p:cTn id="162" dur="1" fill="hold">
                                          <p:stCondLst>
                                            <p:cond delay="0"/>
                                          </p:stCondLst>
                                        </p:cTn>
                                        <p:tgtEl>
                                          <p:spTgt spid="18489"/>
                                        </p:tgtEl>
                                        <p:attrNameLst>
                                          <p:attrName>style.visibility</p:attrName>
                                        </p:attrNameLst>
                                      </p:cBhvr>
                                      <p:to>
                                        <p:strVal val="visible"/>
                                      </p:to>
                                    </p:set>
                                    <p:animEffect transition="in" filter="dissolve">
                                      <p:cBhvr>
                                        <p:cTn id="163" dur="500"/>
                                        <p:tgtEl>
                                          <p:spTgt spid="18489"/>
                                        </p:tgtEl>
                                      </p:cBhvr>
                                    </p:animEffect>
                                  </p:childTnLst>
                                </p:cTn>
                              </p:par>
                              <p:par>
                                <p:cTn id="164" presetID="9" presetClass="entr" presetSubtype="0" fill="hold" nodeType="withEffect">
                                  <p:stCondLst>
                                    <p:cond delay="0"/>
                                  </p:stCondLst>
                                  <p:childTnLst>
                                    <p:set>
                                      <p:cBhvr>
                                        <p:cTn id="165" dur="1" fill="hold">
                                          <p:stCondLst>
                                            <p:cond delay="0"/>
                                          </p:stCondLst>
                                        </p:cTn>
                                        <p:tgtEl>
                                          <p:spTgt spid="18490"/>
                                        </p:tgtEl>
                                        <p:attrNameLst>
                                          <p:attrName>style.visibility</p:attrName>
                                        </p:attrNameLst>
                                      </p:cBhvr>
                                      <p:to>
                                        <p:strVal val="visible"/>
                                      </p:to>
                                    </p:set>
                                    <p:animEffect transition="in" filter="dissolve">
                                      <p:cBhvr>
                                        <p:cTn id="166" dur="500"/>
                                        <p:tgtEl>
                                          <p:spTgt spid="18490"/>
                                        </p:tgtEl>
                                      </p:cBhvr>
                                    </p:animEffect>
                                  </p:childTnLst>
                                </p:cTn>
                              </p:par>
                              <p:par>
                                <p:cTn id="167" presetID="9" presetClass="entr" presetSubtype="0" fill="hold" nodeType="withEffect">
                                  <p:stCondLst>
                                    <p:cond delay="0"/>
                                  </p:stCondLst>
                                  <p:childTnLst>
                                    <p:set>
                                      <p:cBhvr>
                                        <p:cTn id="168" dur="1" fill="hold">
                                          <p:stCondLst>
                                            <p:cond delay="0"/>
                                          </p:stCondLst>
                                        </p:cTn>
                                        <p:tgtEl>
                                          <p:spTgt spid="18491"/>
                                        </p:tgtEl>
                                        <p:attrNameLst>
                                          <p:attrName>style.visibility</p:attrName>
                                        </p:attrNameLst>
                                      </p:cBhvr>
                                      <p:to>
                                        <p:strVal val="visible"/>
                                      </p:to>
                                    </p:set>
                                    <p:animEffect transition="in" filter="dissolve">
                                      <p:cBhvr>
                                        <p:cTn id="169" dur="500"/>
                                        <p:tgtEl>
                                          <p:spTgt spid="18491"/>
                                        </p:tgtEl>
                                      </p:cBhvr>
                                    </p:animEffect>
                                  </p:childTnLst>
                                </p:cTn>
                              </p:par>
                              <p:par>
                                <p:cTn id="170" presetID="9" presetClass="entr" presetSubtype="0" fill="hold" nodeType="withEffect">
                                  <p:stCondLst>
                                    <p:cond delay="0"/>
                                  </p:stCondLst>
                                  <p:childTnLst>
                                    <p:set>
                                      <p:cBhvr>
                                        <p:cTn id="171" dur="1" fill="hold">
                                          <p:stCondLst>
                                            <p:cond delay="0"/>
                                          </p:stCondLst>
                                        </p:cTn>
                                        <p:tgtEl>
                                          <p:spTgt spid="18492"/>
                                        </p:tgtEl>
                                        <p:attrNameLst>
                                          <p:attrName>style.visibility</p:attrName>
                                        </p:attrNameLst>
                                      </p:cBhvr>
                                      <p:to>
                                        <p:strVal val="visible"/>
                                      </p:to>
                                    </p:set>
                                    <p:animEffect transition="in" filter="dissolve">
                                      <p:cBhvr>
                                        <p:cTn id="172" dur="500"/>
                                        <p:tgtEl>
                                          <p:spTgt spid="18492"/>
                                        </p:tgtEl>
                                      </p:cBhvr>
                                    </p:animEffect>
                                  </p:childTnLst>
                                </p:cTn>
                              </p:par>
                              <p:par>
                                <p:cTn id="173" presetID="9" presetClass="entr" presetSubtype="0" fill="hold" nodeType="withEffect">
                                  <p:stCondLst>
                                    <p:cond delay="0"/>
                                  </p:stCondLst>
                                  <p:childTnLst>
                                    <p:set>
                                      <p:cBhvr>
                                        <p:cTn id="174" dur="1" fill="hold">
                                          <p:stCondLst>
                                            <p:cond delay="0"/>
                                          </p:stCondLst>
                                        </p:cTn>
                                        <p:tgtEl>
                                          <p:spTgt spid="18493"/>
                                        </p:tgtEl>
                                        <p:attrNameLst>
                                          <p:attrName>style.visibility</p:attrName>
                                        </p:attrNameLst>
                                      </p:cBhvr>
                                      <p:to>
                                        <p:strVal val="visible"/>
                                      </p:to>
                                    </p:set>
                                    <p:animEffect transition="in" filter="dissolve">
                                      <p:cBhvr>
                                        <p:cTn id="175" dur="500"/>
                                        <p:tgtEl>
                                          <p:spTgt spid="18493"/>
                                        </p:tgtEl>
                                      </p:cBhvr>
                                    </p:animEffect>
                                  </p:childTnLst>
                                </p:cTn>
                              </p:par>
                              <p:par>
                                <p:cTn id="176" presetID="9" presetClass="entr" presetSubtype="0" fill="hold" nodeType="withEffect">
                                  <p:stCondLst>
                                    <p:cond delay="0"/>
                                  </p:stCondLst>
                                  <p:childTnLst>
                                    <p:set>
                                      <p:cBhvr>
                                        <p:cTn id="177" dur="1" fill="hold">
                                          <p:stCondLst>
                                            <p:cond delay="0"/>
                                          </p:stCondLst>
                                        </p:cTn>
                                        <p:tgtEl>
                                          <p:spTgt spid="18494"/>
                                        </p:tgtEl>
                                        <p:attrNameLst>
                                          <p:attrName>style.visibility</p:attrName>
                                        </p:attrNameLst>
                                      </p:cBhvr>
                                      <p:to>
                                        <p:strVal val="visible"/>
                                      </p:to>
                                    </p:set>
                                    <p:animEffect transition="in" filter="dissolve">
                                      <p:cBhvr>
                                        <p:cTn id="178" dur="500"/>
                                        <p:tgtEl>
                                          <p:spTgt spid="18494"/>
                                        </p:tgtEl>
                                      </p:cBhvr>
                                    </p:animEffect>
                                  </p:childTnLst>
                                </p:cTn>
                              </p:par>
                              <p:par>
                                <p:cTn id="179" presetID="9" presetClass="entr" presetSubtype="0" fill="hold" nodeType="withEffect">
                                  <p:stCondLst>
                                    <p:cond delay="0"/>
                                  </p:stCondLst>
                                  <p:childTnLst>
                                    <p:set>
                                      <p:cBhvr>
                                        <p:cTn id="180" dur="1" fill="hold">
                                          <p:stCondLst>
                                            <p:cond delay="0"/>
                                          </p:stCondLst>
                                        </p:cTn>
                                        <p:tgtEl>
                                          <p:spTgt spid="18495"/>
                                        </p:tgtEl>
                                        <p:attrNameLst>
                                          <p:attrName>style.visibility</p:attrName>
                                        </p:attrNameLst>
                                      </p:cBhvr>
                                      <p:to>
                                        <p:strVal val="visible"/>
                                      </p:to>
                                    </p:set>
                                    <p:animEffect transition="in" filter="dissolve">
                                      <p:cBhvr>
                                        <p:cTn id="181" dur="500"/>
                                        <p:tgtEl>
                                          <p:spTgt spid="18495"/>
                                        </p:tgtEl>
                                      </p:cBhvr>
                                    </p:animEffect>
                                  </p:childTnLst>
                                </p:cTn>
                              </p:par>
                              <p:par>
                                <p:cTn id="182" presetID="9" presetClass="entr" presetSubtype="0" fill="hold" nodeType="withEffect">
                                  <p:stCondLst>
                                    <p:cond delay="0"/>
                                  </p:stCondLst>
                                  <p:childTnLst>
                                    <p:set>
                                      <p:cBhvr>
                                        <p:cTn id="183" dur="1" fill="hold">
                                          <p:stCondLst>
                                            <p:cond delay="0"/>
                                          </p:stCondLst>
                                        </p:cTn>
                                        <p:tgtEl>
                                          <p:spTgt spid="18496"/>
                                        </p:tgtEl>
                                        <p:attrNameLst>
                                          <p:attrName>style.visibility</p:attrName>
                                        </p:attrNameLst>
                                      </p:cBhvr>
                                      <p:to>
                                        <p:strVal val="visible"/>
                                      </p:to>
                                    </p:set>
                                    <p:animEffect transition="in" filter="dissolve">
                                      <p:cBhvr>
                                        <p:cTn id="184" dur="500"/>
                                        <p:tgtEl>
                                          <p:spTgt spid="18496"/>
                                        </p:tgtEl>
                                      </p:cBhvr>
                                    </p:animEffect>
                                  </p:childTnLst>
                                </p:cTn>
                              </p:par>
                              <p:par>
                                <p:cTn id="185" presetID="9" presetClass="entr" presetSubtype="0" fill="hold" nodeType="withEffect">
                                  <p:stCondLst>
                                    <p:cond delay="0"/>
                                  </p:stCondLst>
                                  <p:childTnLst>
                                    <p:set>
                                      <p:cBhvr>
                                        <p:cTn id="186" dur="1" fill="hold">
                                          <p:stCondLst>
                                            <p:cond delay="0"/>
                                          </p:stCondLst>
                                        </p:cTn>
                                        <p:tgtEl>
                                          <p:spTgt spid="18497"/>
                                        </p:tgtEl>
                                        <p:attrNameLst>
                                          <p:attrName>style.visibility</p:attrName>
                                        </p:attrNameLst>
                                      </p:cBhvr>
                                      <p:to>
                                        <p:strVal val="visible"/>
                                      </p:to>
                                    </p:set>
                                    <p:animEffect transition="in" filter="dissolve">
                                      <p:cBhvr>
                                        <p:cTn id="187" dur="500"/>
                                        <p:tgtEl>
                                          <p:spTgt spid="18497"/>
                                        </p:tgtEl>
                                      </p:cBhvr>
                                    </p:animEffect>
                                  </p:childTnLst>
                                </p:cTn>
                              </p:par>
                              <p:par>
                                <p:cTn id="188" presetID="9" presetClass="entr" presetSubtype="0" fill="hold" nodeType="withEffect">
                                  <p:stCondLst>
                                    <p:cond delay="0"/>
                                  </p:stCondLst>
                                  <p:childTnLst>
                                    <p:set>
                                      <p:cBhvr>
                                        <p:cTn id="189" dur="1" fill="hold">
                                          <p:stCondLst>
                                            <p:cond delay="0"/>
                                          </p:stCondLst>
                                        </p:cTn>
                                        <p:tgtEl>
                                          <p:spTgt spid="18498"/>
                                        </p:tgtEl>
                                        <p:attrNameLst>
                                          <p:attrName>style.visibility</p:attrName>
                                        </p:attrNameLst>
                                      </p:cBhvr>
                                      <p:to>
                                        <p:strVal val="visible"/>
                                      </p:to>
                                    </p:set>
                                    <p:animEffect transition="in" filter="dissolve">
                                      <p:cBhvr>
                                        <p:cTn id="190" dur="500"/>
                                        <p:tgtEl>
                                          <p:spTgt spid="18498"/>
                                        </p:tgtEl>
                                      </p:cBhvr>
                                    </p:animEffect>
                                  </p:childTnLst>
                                </p:cTn>
                              </p:par>
                              <p:par>
                                <p:cTn id="191" presetID="9" presetClass="entr" presetSubtype="0" fill="hold" nodeType="withEffect">
                                  <p:stCondLst>
                                    <p:cond delay="0"/>
                                  </p:stCondLst>
                                  <p:childTnLst>
                                    <p:set>
                                      <p:cBhvr>
                                        <p:cTn id="192" dur="1" fill="hold">
                                          <p:stCondLst>
                                            <p:cond delay="0"/>
                                          </p:stCondLst>
                                        </p:cTn>
                                        <p:tgtEl>
                                          <p:spTgt spid="18499"/>
                                        </p:tgtEl>
                                        <p:attrNameLst>
                                          <p:attrName>style.visibility</p:attrName>
                                        </p:attrNameLst>
                                      </p:cBhvr>
                                      <p:to>
                                        <p:strVal val="visible"/>
                                      </p:to>
                                    </p:set>
                                    <p:animEffect transition="in" filter="dissolve">
                                      <p:cBhvr>
                                        <p:cTn id="193" dur="500"/>
                                        <p:tgtEl>
                                          <p:spTgt spid="18499"/>
                                        </p:tgtEl>
                                      </p:cBhvr>
                                    </p:animEffect>
                                  </p:childTnLst>
                                </p:cTn>
                              </p:par>
                              <p:par>
                                <p:cTn id="194" presetID="9" presetClass="entr" presetSubtype="0" fill="hold" nodeType="withEffect">
                                  <p:stCondLst>
                                    <p:cond delay="0"/>
                                  </p:stCondLst>
                                  <p:childTnLst>
                                    <p:set>
                                      <p:cBhvr>
                                        <p:cTn id="195" dur="1" fill="hold">
                                          <p:stCondLst>
                                            <p:cond delay="0"/>
                                          </p:stCondLst>
                                        </p:cTn>
                                        <p:tgtEl>
                                          <p:spTgt spid="18500"/>
                                        </p:tgtEl>
                                        <p:attrNameLst>
                                          <p:attrName>style.visibility</p:attrName>
                                        </p:attrNameLst>
                                      </p:cBhvr>
                                      <p:to>
                                        <p:strVal val="visible"/>
                                      </p:to>
                                    </p:set>
                                    <p:animEffect transition="in" filter="dissolve">
                                      <p:cBhvr>
                                        <p:cTn id="196" dur="500"/>
                                        <p:tgtEl>
                                          <p:spTgt spid="18500"/>
                                        </p:tgtEl>
                                      </p:cBhvr>
                                    </p:animEffect>
                                  </p:childTnLst>
                                </p:cTn>
                              </p:par>
                              <p:par>
                                <p:cTn id="197" presetID="9" presetClass="entr" presetSubtype="0" fill="hold" nodeType="withEffect">
                                  <p:stCondLst>
                                    <p:cond delay="0"/>
                                  </p:stCondLst>
                                  <p:childTnLst>
                                    <p:set>
                                      <p:cBhvr>
                                        <p:cTn id="198" dur="1" fill="hold">
                                          <p:stCondLst>
                                            <p:cond delay="0"/>
                                          </p:stCondLst>
                                        </p:cTn>
                                        <p:tgtEl>
                                          <p:spTgt spid="18501"/>
                                        </p:tgtEl>
                                        <p:attrNameLst>
                                          <p:attrName>style.visibility</p:attrName>
                                        </p:attrNameLst>
                                      </p:cBhvr>
                                      <p:to>
                                        <p:strVal val="visible"/>
                                      </p:to>
                                    </p:set>
                                    <p:animEffect transition="in" filter="dissolve">
                                      <p:cBhvr>
                                        <p:cTn id="199" dur="500"/>
                                        <p:tgtEl>
                                          <p:spTgt spid="18501"/>
                                        </p:tgtEl>
                                      </p:cBhvr>
                                    </p:animEffect>
                                  </p:childTnLst>
                                </p:cTn>
                              </p:par>
                              <p:par>
                                <p:cTn id="200" presetID="9" presetClass="entr" presetSubtype="0" fill="hold" nodeType="withEffect">
                                  <p:stCondLst>
                                    <p:cond delay="0"/>
                                  </p:stCondLst>
                                  <p:childTnLst>
                                    <p:set>
                                      <p:cBhvr>
                                        <p:cTn id="201" dur="1" fill="hold">
                                          <p:stCondLst>
                                            <p:cond delay="0"/>
                                          </p:stCondLst>
                                        </p:cTn>
                                        <p:tgtEl>
                                          <p:spTgt spid="18502"/>
                                        </p:tgtEl>
                                        <p:attrNameLst>
                                          <p:attrName>style.visibility</p:attrName>
                                        </p:attrNameLst>
                                      </p:cBhvr>
                                      <p:to>
                                        <p:strVal val="visible"/>
                                      </p:to>
                                    </p:set>
                                    <p:animEffect transition="in" filter="dissolve">
                                      <p:cBhvr>
                                        <p:cTn id="202" dur="500"/>
                                        <p:tgtEl>
                                          <p:spTgt spid="18502"/>
                                        </p:tgtEl>
                                      </p:cBhvr>
                                    </p:animEffect>
                                  </p:childTnLst>
                                </p:cTn>
                              </p:par>
                              <p:par>
                                <p:cTn id="203" presetID="9" presetClass="entr" presetSubtype="0" fill="hold" nodeType="withEffect">
                                  <p:stCondLst>
                                    <p:cond delay="0"/>
                                  </p:stCondLst>
                                  <p:childTnLst>
                                    <p:set>
                                      <p:cBhvr>
                                        <p:cTn id="204" dur="1" fill="hold">
                                          <p:stCondLst>
                                            <p:cond delay="0"/>
                                          </p:stCondLst>
                                        </p:cTn>
                                        <p:tgtEl>
                                          <p:spTgt spid="18503"/>
                                        </p:tgtEl>
                                        <p:attrNameLst>
                                          <p:attrName>style.visibility</p:attrName>
                                        </p:attrNameLst>
                                      </p:cBhvr>
                                      <p:to>
                                        <p:strVal val="visible"/>
                                      </p:to>
                                    </p:set>
                                    <p:animEffect transition="in" filter="dissolve">
                                      <p:cBhvr>
                                        <p:cTn id="205" dur="500"/>
                                        <p:tgtEl>
                                          <p:spTgt spid="18503"/>
                                        </p:tgtEl>
                                      </p:cBhvr>
                                    </p:animEffect>
                                  </p:childTnLst>
                                </p:cTn>
                              </p:par>
                              <p:par>
                                <p:cTn id="206" presetID="9" presetClass="entr" presetSubtype="0" fill="hold" nodeType="withEffect">
                                  <p:stCondLst>
                                    <p:cond delay="0"/>
                                  </p:stCondLst>
                                  <p:childTnLst>
                                    <p:set>
                                      <p:cBhvr>
                                        <p:cTn id="207" dur="1" fill="hold">
                                          <p:stCondLst>
                                            <p:cond delay="0"/>
                                          </p:stCondLst>
                                        </p:cTn>
                                        <p:tgtEl>
                                          <p:spTgt spid="18504"/>
                                        </p:tgtEl>
                                        <p:attrNameLst>
                                          <p:attrName>style.visibility</p:attrName>
                                        </p:attrNameLst>
                                      </p:cBhvr>
                                      <p:to>
                                        <p:strVal val="visible"/>
                                      </p:to>
                                    </p:set>
                                    <p:animEffect transition="in" filter="dissolve">
                                      <p:cBhvr>
                                        <p:cTn id="208" dur="500"/>
                                        <p:tgtEl>
                                          <p:spTgt spid="18504"/>
                                        </p:tgtEl>
                                      </p:cBhvr>
                                    </p:animEffect>
                                  </p:childTnLst>
                                </p:cTn>
                              </p:par>
                              <p:par>
                                <p:cTn id="209" presetID="9" presetClass="entr" presetSubtype="0" fill="hold" nodeType="withEffect">
                                  <p:stCondLst>
                                    <p:cond delay="0"/>
                                  </p:stCondLst>
                                  <p:childTnLst>
                                    <p:set>
                                      <p:cBhvr>
                                        <p:cTn id="210" dur="1" fill="hold">
                                          <p:stCondLst>
                                            <p:cond delay="0"/>
                                          </p:stCondLst>
                                        </p:cTn>
                                        <p:tgtEl>
                                          <p:spTgt spid="18505"/>
                                        </p:tgtEl>
                                        <p:attrNameLst>
                                          <p:attrName>style.visibility</p:attrName>
                                        </p:attrNameLst>
                                      </p:cBhvr>
                                      <p:to>
                                        <p:strVal val="visible"/>
                                      </p:to>
                                    </p:set>
                                    <p:animEffect transition="in" filter="dissolve">
                                      <p:cBhvr>
                                        <p:cTn id="211" dur="500"/>
                                        <p:tgtEl>
                                          <p:spTgt spid="18505"/>
                                        </p:tgtEl>
                                      </p:cBhvr>
                                    </p:animEffect>
                                  </p:childTnLst>
                                </p:cTn>
                              </p:par>
                              <p:par>
                                <p:cTn id="212" presetID="9" presetClass="entr" presetSubtype="0" fill="hold" nodeType="withEffect">
                                  <p:stCondLst>
                                    <p:cond delay="0"/>
                                  </p:stCondLst>
                                  <p:childTnLst>
                                    <p:set>
                                      <p:cBhvr>
                                        <p:cTn id="213" dur="1" fill="hold">
                                          <p:stCondLst>
                                            <p:cond delay="0"/>
                                          </p:stCondLst>
                                        </p:cTn>
                                        <p:tgtEl>
                                          <p:spTgt spid="18506"/>
                                        </p:tgtEl>
                                        <p:attrNameLst>
                                          <p:attrName>style.visibility</p:attrName>
                                        </p:attrNameLst>
                                      </p:cBhvr>
                                      <p:to>
                                        <p:strVal val="visible"/>
                                      </p:to>
                                    </p:set>
                                    <p:animEffect transition="in" filter="dissolve">
                                      <p:cBhvr>
                                        <p:cTn id="214" dur="500"/>
                                        <p:tgtEl>
                                          <p:spTgt spid="18506"/>
                                        </p:tgtEl>
                                      </p:cBhvr>
                                    </p:animEffect>
                                  </p:childTnLst>
                                </p:cTn>
                              </p:par>
                              <p:par>
                                <p:cTn id="215" presetID="9" presetClass="entr" presetSubtype="0" fill="hold" nodeType="withEffect">
                                  <p:stCondLst>
                                    <p:cond delay="0"/>
                                  </p:stCondLst>
                                  <p:childTnLst>
                                    <p:set>
                                      <p:cBhvr>
                                        <p:cTn id="216" dur="1" fill="hold">
                                          <p:stCondLst>
                                            <p:cond delay="0"/>
                                          </p:stCondLst>
                                        </p:cTn>
                                        <p:tgtEl>
                                          <p:spTgt spid="18507"/>
                                        </p:tgtEl>
                                        <p:attrNameLst>
                                          <p:attrName>style.visibility</p:attrName>
                                        </p:attrNameLst>
                                      </p:cBhvr>
                                      <p:to>
                                        <p:strVal val="visible"/>
                                      </p:to>
                                    </p:set>
                                    <p:animEffect transition="in" filter="dissolve">
                                      <p:cBhvr>
                                        <p:cTn id="217" dur="500"/>
                                        <p:tgtEl>
                                          <p:spTgt spid="18507"/>
                                        </p:tgtEl>
                                      </p:cBhvr>
                                    </p:animEffect>
                                  </p:childTnLst>
                                </p:cTn>
                              </p:par>
                              <p:par>
                                <p:cTn id="218" presetID="9" presetClass="entr" presetSubtype="0" fill="hold" nodeType="withEffect">
                                  <p:stCondLst>
                                    <p:cond delay="0"/>
                                  </p:stCondLst>
                                  <p:childTnLst>
                                    <p:set>
                                      <p:cBhvr>
                                        <p:cTn id="219" dur="1" fill="hold">
                                          <p:stCondLst>
                                            <p:cond delay="0"/>
                                          </p:stCondLst>
                                        </p:cTn>
                                        <p:tgtEl>
                                          <p:spTgt spid="18508"/>
                                        </p:tgtEl>
                                        <p:attrNameLst>
                                          <p:attrName>style.visibility</p:attrName>
                                        </p:attrNameLst>
                                      </p:cBhvr>
                                      <p:to>
                                        <p:strVal val="visible"/>
                                      </p:to>
                                    </p:set>
                                    <p:animEffect transition="in" filter="dissolve">
                                      <p:cBhvr>
                                        <p:cTn id="220" dur="500"/>
                                        <p:tgtEl>
                                          <p:spTgt spid="18508"/>
                                        </p:tgtEl>
                                      </p:cBhvr>
                                    </p:animEffect>
                                  </p:childTnLst>
                                </p:cTn>
                              </p:par>
                              <p:par>
                                <p:cTn id="221" presetID="9" presetClass="entr" presetSubtype="0" fill="hold" nodeType="withEffect">
                                  <p:stCondLst>
                                    <p:cond delay="0"/>
                                  </p:stCondLst>
                                  <p:childTnLst>
                                    <p:set>
                                      <p:cBhvr>
                                        <p:cTn id="222" dur="1" fill="hold">
                                          <p:stCondLst>
                                            <p:cond delay="0"/>
                                          </p:stCondLst>
                                        </p:cTn>
                                        <p:tgtEl>
                                          <p:spTgt spid="18509"/>
                                        </p:tgtEl>
                                        <p:attrNameLst>
                                          <p:attrName>style.visibility</p:attrName>
                                        </p:attrNameLst>
                                      </p:cBhvr>
                                      <p:to>
                                        <p:strVal val="visible"/>
                                      </p:to>
                                    </p:set>
                                    <p:animEffect transition="in" filter="dissolve">
                                      <p:cBhvr>
                                        <p:cTn id="223" dur="500"/>
                                        <p:tgtEl>
                                          <p:spTgt spid="18509"/>
                                        </p:tgtEl>
                                      </p:cBhvr>
                                    </p:animEffect>
                                  </p:childTnLst>
                                </p:cTn>
                              </p:par>
                              <p:par>
                                <p:cTn id="224" presetID="9" presetClass="entr" presetSubtype="0" fill="hold" nodeType="withEffect">
                                  <p:stCondLst>
                                    <p:cond delay="0"/>
                                  </p:stCondLst>
                                  <p:childTnLst>
                                    <p:set>
                                      <p:cBhvr>
                                        <p:cTn id="225" dur="1" fill="hold">
                                          <p:stCondLst>
                                            <p:cond delay="0"/>
                                          </p:stCondLst>
                                        </p:cTn>
                                        <p:tgtEl>
                                          <p:spTgt spid="18510"/>
                                        </p:tgtEl>
                                        <p:attrNameLst>
                                          <p:attrName>style.visibility</p:attrName>
                                        </p:attrNameLst>
                                      </p:cBhvr>
                                      <p:to>
                                        <p:strVal val="visible"/>
                                      </p:to>
                                    </p:set>
                                    <p:animEffect transition="in" filter="dissolve">
                                      <p:cBhvr>
                                        <p:cTn id="226" dur="500"/>
                                        <p:tgtEl>
                                          <p:spTgt spid="18510"/>
                                        </p:tgtEl>
                                      </p:cBhvr>
                                    </p:animEffect>
                                  </p:childTnLst>
                                </p:cTn>
                              </p:par>
                              <p:par>
                                <p:cTn id="227" presetID="9" presetClass="entr" presetSubtype="0" fill="hold" nodeType="withEffect">
                                  <p:stCondLst>
                                    <p:cond delay="0"/>
                                  </p:stCondLst>
                                  <p:childTnLst>
                                    <p:set>
                                      <p:cBhvr>
                                        <p:cTn id="228" dur="1" fill="hold">
                                          <p:stCondLst>
                                            <p:cond delay="0"/>
                                          </p:stCondLst>
                                        </p:cTn>
                                        <p:tgtEl>
                                          <p:spTgt spid="18511"/>
                                        </p:tgtEl>
                                        <p:attrNameLst>
                                          <p:attrName>style.visibility</p:attrName>
                                        </p:attrNameLst>
                                      </p:cBhvr>
                                      <p:to>
                                        <p:strVal val="visible"/>
                                      </p:to>
                                    </p:set>
                                    <p:animEffect transition="in" filter="dissolve">
                                      <p:cBhvr>
                                        <p:cTn id="229" dur="500"/>
                                        <p:tgtEl>
                                          <p:spTgt spid="18511"/>
                                        </p:tgtEl>
                                      </p:cBhvr>
                                    </p:animEffect>
                                  </p:childTnLst>
                                </p:cTn>
                              </p:par>
                              <p:par>
                                <p:cTn id="230" presetID="9" presetClass="entr" presetSubtype="0" fill="hold" nodeType="withEffect">
                                  <p:stCondLst>
                                    <p:cond delay="0"/>
                                  </p:stCondLst>
                                  <p:childTnLst>
                                    <p:set>
                                      <p:cBhvr>
                                        <p:cTn id="231" dur="1" fill="hold">
                                          <p:stCondLst>
                                            <p:cond delay="0"/>
                                          </p:stCondLst>
                                        </p:cTn>
                                        <p:tgtEl>
                                          <p:spTgt spid="18512"/>
                                        </p:tgtEl>
                                        <p:attrNameLst>
                                          <p:attrName>style.visibility</p:attrName>
                                        </p:attrNameLst>
                                      </p:cBhvr>
                                      <p:to>
                                        <p:strVal val="visible"/>
                                      </p:to>
                                    </p:set>
                                    <p:animEffect transition="in" filter="dissolve">
                                      <p:cBhvr>
                                        <p:cTn id="232" dur="500"/>
                                        <p:tgtEl>
                                          <p:spTgt spid="18512"/>
                                        </p:tgtEl>
                                      </p:cBhvr>
                                    </p:animEffect>
                                  </p:childTnLst>
                                </p:cTn>
                              </p:par>
                              <p:par>
                                <p:cTn id="233" presetID="9" presetClass="entr" presetSubtype="0" fill="hold" nodeType="withEffect">
                                  <p:stCondLst>
                                    <p:cond delay="0"/>
                                  </p:stCondLst>
                                  <p:childTnLst>
                                    <p:set>
                                      <p:cBhvr>
                                        <p:cTn id="234" dur="1" fill="hold">
                                          <p:stCondLst>
                                            <p:cond delay="0"/>
                                          </p:stCondLst>
                                        </p:cTn>
                                        <p:tgtEl>
                                          <p:spTgt spid="18513"/>
                                        </p:tgtEl>
                                        <p:attrNameLst>
                                          <p:attrName>style.visibility</p:attrName>
                                        </p:attrNameLst>
                                      </p:cBhvr>
                                      <p:to>
                                        <p:strVal val="visible"/>
                                      </p:to>
                                    </p:set>
                                    <p:animEffect transition="in" filter="dissolve">
                                      <p:cBhvr>
                                        <p:cTn id="235" dur="500"/>
                                        <p:tgtEl>
                                          <p:spTgt spid="18513"/>
                                        </p:tgtEl>
                                      </p:cBhvr>
                                    </p:animEffect>
                                  </p:childTnLst>
                                </p:cTn>
                              </p:par>
                              <p:par>
                                <p:cTn id="236" presetID="9" presetClass="entr" presetSubtype="0" fill="hold" nodeType="withEffect">
                                  <p:stCondLst>
                                    <p:cond delay="0"/>
                                  </p:stCondLst>
                                  <p:childTnLst>
                                    <p:set>
                                      <p:cBhvr>
                                        <p:cTn id="237" dur="1" fill="hold">
                                          <p:stCondLst>
                                            <p:cond delay="0"/>
                                          </p:stCondLst>
                                        </p:cTn>
                                        <p:tgtEl>
                                          <p:spTgt spid="18514"/>
                                        </p:tgtEl>
                                        <p:attrNameLst>
                                          <p:attrName>style.visibility</p:attrName>
                                        </p:attrNameLst>
                                      </p:cBhvr>
                                      <p:to>
                                        <p:strVal val="visible"/>
                                      </p:to>
                                    </p:set>
                                    <p:animEffect transition="in" filter="dissolve">
                                      <p:cBhvr>
                                        <p:cTn id="238" dur="500"/>
                                        <p:tgtEl>
                                          <p:spTgt spid="18514"/>
                                        </p:tgtEl>
                                      </p:cBhvr>
                                    </p:animEffect>
                                  </p:childTnLst>
                                </p:cTn>
                              </p:par>
                              <p:par>
                                <p:cTn id="239" presetID="9" presetClass="entr" presetSubtype="0" fill="hold" nodeType="withEffect">
                                  <p:stCondLst>
                                    <p:cond delay="0"/>
                                  </p:stCondLst>
                                  <p:childTnLst>
                                    <p:set>
                                      <p:cBhvr>
                                        <p:cTn id="240" dur="1" fill="hold">
                                          <p:stCondLst>
                                            <p:cond delay="0"/>
                                          </p:stCondLst>
                                        </p:cTn>
                                        <p:tgtEl>
                                          <p:spTgt spid="18515"/>
                                        </p:tgtEl>
                                        <p:attrNameLst>
                                          <p:attrName>style.visibility</p:attrName>
                                        </p:attrNameLst>
                                      </p:cBhvr>
                                      <p:to>
                                        <p:strVal val="visible"/>
                                      </p:to>
                                    </p:set>
                                    <p:animEffect transition="in" filter="dissolve">
                                      <p:cBhvr>
                                        <p:cTn id="241" dur="500"/>
                                        <p:tgtEl>
                                          <p:spTgt spid="18515"/>
                                        </p:tgtEl>
                                      </p:cBhvr>
                                    </p:animEffect>
                                  </p:childTnLst>
                                </p:cTn>
                              </p:par>
                              <p:par>
                                <p:cTn id="242" presetID="9" presetClass="entr" presetSubtype="0" fill="hold" nodeType="withEffect">
                                  <p:stCondLst>
                                    <p:cond delay="0"/>
                                  </p:stCondLst>
                                  <p:childTnLst>
                                    <p:set>
                                      <p:cBhvr>
                                        <p:cTn id="243" dur="1" fill="hold">
                                          <p:stCondLst>
                                            <p:cond delay="0"/>
                                          </p:stCondLst>
                                        </p:cTn>
                                        <p:tgtEl>
                                          <p:spTgt spid="18516"/>
                                        </p:tgtEl>
                                        <p:attrNameLst>
                                          <p:attrName>style.visibility</p:attrName>
                                        </p:attrNameLst>
                                      </p:cBhvr>
                                      <p:to>
                                        <p:strVal val="visible"/>
                                      </p:to>
                                    </p:set>
                                    <p:animEffect transition="in" filter="dissolve">
                                      <p:cBhvr>
                                        <p:cTn id="244" dur="500"/>
                                        <p:tgtEl>
                                          <p:spTgt spid="18516"/>
                                        </p:tgtEl>
                                      </p:cBhvr>
                                    </p:animEffect>
                                  </p:childTnLst>
                                </p:cTn>
                              </p:par>
                              <p:par>
                                <p:cTn id="245" presetID="9" presetClass="entr" presetSubtype="0" fill="hold" nodeType="withEffect">
                                  <p:stCondLst>
                                    <p:cond delay="0"/>
                                  </p:stCondLst>
                                  <p:childTnLst>
                                    <p:set>
                                      <p:cBhvr>
                                        <p:cTn id="246" dur="1" fill="hold">
                                          <p:stCondLst>
                                            <p:cond delay="0"/>
                                          </p:stCondLst>
                                        </p:cTn>
                                        <p:tgtEl>
                                          <p:spTgt spid="18517"/>
                                        </p:tgtEl>
                                        <p:attrNameLst>
                                          <p:attrName>style.visibility</p:attrName>
                                        </p:attrNameLst>
                                      </p:cBhvr>
                                      <p:to>
                                        <p:strVal val="visible"/>
                                      </p:to>
                                    </p:set>
                                    <p:animEffect transition="in" filter="dissolve">
                                      <p:cBhvr>
                                        <p:cTn id="247" dur="500"/>
                                        <p:tgtEl>
                                          <p:spTgt spid="18517"/>
                                        </p:tgtEl>
                                      </p:cBhvr>
                                    </p:animEffect>
                                  </p:childTnLst>
                                </p:cTn>
                              </p:par>
                              <p:par>
                                <p:cTn id="248" presetID="9" presetClass="entr" presetSubtype="0" fill="hold" nodeType="withEffect">
                                  <p:stCondLst>
                                    <p:cond delay="0"/>
                                  </p:stCondLst>
                                  <p:childTnLst>
                                    <p:set>
                                      <p:cBhvr>
                                        <p:cTn id="249" dur="1" fill="hold">
                                          <p:stCondLst>
                                            <p:cond delay="0"/>
                                          </p:stCondLst>
                                        </p:cTn>
                                        <p:tgtEl>
                                          <p:spTgt spid="18518"/>
                                        </p:tgtEl>
                                        <p:attrNameLst>
                                          <p:attrName>style.visibility</p:attrName>
                                        </p:attrNameLst>
                                      </p:cBhvr>
                                      <p:to>
                                        <p:strVal val="visible"/>
                                      </p:to>
                                    </p:set>
                                    <p:animEffect transition="in" filter="dissolve">
                                      <p:cBhvr>
                                        <p:cTn id="250" dur="500"/>
                                        <p:tgtEl>
                                          <p:spTgt spid="18518"/>
                                        </p:tgtEl>
                                      </p:cBhvr>
                                    </p:animEffect>
                                  </p:childTnLst>
                                </p:cTn>
                              </p:par>
                              <p:par>
                                <p:cTn id="251" presetID="9" presetClass="entr" presetSubtype="0" fill="hold" nodeType="withEffect">
                                  <p:stCondLst>
                                    <p:cond delay="0"/>
                                  </p:stCondLst>
                                  <p:childTnLst>
                                    <p:set>
                                      <p:cBhvr>
                                        <p:cTn id="252" dur="1" fill="hold">
                                          <p:stCondLst>
                                            <p:cond delay="0"/>
                                          </p:stCondLst>
                                        </p:cTn>
                                        <p:tgtEl>
                                          <p:spTgt spid="18519"/>
                                        </p:tgtEl>
                                        <p:attrNameLst>
                                          <p:attrName>style.visibility</p:attrName>
                                        </p:attrNameLst>
                                      </p:cBhvr>
                                      <p:to>
                                        <p:strVal val="visible"/>
                                      </p:to>
                                    </p:set>
                                    <p:animEffect transition="in" filter="dissolve">
                                      <p:cBhvr>
                                        <p:cTn id="253" dur="500"/>
                                        <p:tgtEl>
                                          <p:spTgt spid="18519"/>
                                        </p:tgtEl>
                                      </p:cBhvr>
                                    </p:animEffect>
                                  </p:childTnLst>
                                </p:cTn>
                              </p:par>
                              <p:par>
                                <p:cTn id="254" presetID="9" presetClass="entr" presetSubtype="0" fill="hold" nodeType="withEffect">
                                  <p:stCondLst>
                                    <p:cond delay="0"/>
                                  </p:stCondLst>
                                  <p:childTnLst>
                                    <p:set>
                                      <p:cBhvr>
                                        <p:cTn id="255" dur="1" fill="hold">
                                          <p:stCondLst>
                                            <p:cond delay="0"/>
                                          </p:stCondLst>
                                        </p:cTn>
                                        <p:tgtEl>
                                          <p:spTgt spid="18520"/>
                                        </p:tgtEl>
                                        <p:attrNameLst>
                                          <p:attrName>style.visibility</p:attrName>
                                        </p:attrNameLst>
                                      </p:cBhvr>
                                      <p:to>
                                        <p:strVal val="visible"/>
                                      </p:to>
                                    </p:set>
                                    <p:animEffect transition="in" filter="dissolve">
                                      <p:cBhvr>
                                        <p:cTn id="256" dur="500"/>
                                        <p:tgtEl>
                                          <p:spTgt spid="18520"/>
                                        </p:tgtEl>
                                      </p:cBhvr>
                                    </p:animEffect>
                                  </p:childTnLst>
                                </p:cTn>
                              </p:par>
                              <p:par>
                                <p:cTn id="257" presetID="9" presetClass="entr" presetSubtype="0" fill="hold" nodeType="withEffect">
                                  <p:stCondLst>
                                    <p:cond delay="0"/>
                                  </p:stCondLst>
                                  <p:childTnLst>
                                    <p:set>
                                      <p:cBhvr>
                                        <p:cTn id="258" dur="1" fill="hold">
                                          <p:stCondLst>
                                            <p:cond delay="0"/>
                                          </p:stCondLst>
                                        </p:cTn>
                                        <p:tgtEl>
                                          <p:spTgt spid="18521"/>
                                        </p:tgtEl>
                                        <p:attrNameLst>
                                          <p:attrName>style.visibility</p:attrName>
                                        </p:attrNameLst>
                                      </p:cBhvr>
                                      <p:to>
                                        <p:strVal val="visible"/>
                                      </p:to>
                                    </p:set>
                                    <p:animEffect transition="in" filter="dissolve">
                                      <p:cBhvr>
                                        <p:cTn id="259" dur="500"/>
                                        <p:tgtEl>
                                          <p:spTgt spid="18521"/>
                                        </p:tgtEl>
                                      </p:cBhvr>
                                    </p:animEffect>
                                  </p:childTnLst>
                                </p:cTn>
                              </p:par>
                              <p:par>
                                <p:cTn id="260" presetID="9" presetClass="entr" presetSubtype="0" fill="hold" nodeType="withEffect">
                                  <p:stCondLst>
                                    <p:cond delay="0"/>
                                  </p:stCondLst>
                                  <p:childTnLst>
                                    <p:set>
                                      <p:cBhvr>
                                        <p:cTn id="261" dur="1" fill="hold">
                                          <p:stCondLst>
                                            <p:cond delay="0"/>
                                          </p:stCondLst>
                                        </p:cTn>
                                        <p:tgtEl>
                                          <p:spTgt spid="18522"/>
                                        </p:tgtEl>
                                        <p:attrNameLst>
                                          <p:attrName>style.visibility</p:attrName>
                                        </p:attrNameLst>
                                      </p:cBhvr>
                                      <p:to>
                                        <p:strVal val="visible"/>
                                      </p:to>
                                    </p:set>
                                    <p:animEffect transition="in" filter="dissolve">
                                      <p:cBhvr>
                                        <p:cTn id="262" dur="500"/>
                                        <p:tgtEl>
                                          <p:spTgt spid="18522"/>
                                        </p:tgtEl>
                                      </p:cBhvr>
                                    </p:animEffect>
                                  </p:childTnLst>
                                </p:cTn>
                              </p:par>
                              <p:par>
                                <p:cTn id="263" presetID="9" presetClass="entr" presetSubtype="0" fill="hold" nodeType="withEffect">
                                  <p:stCondLst>
                                    <p:cond delay="0"/>
                                  </p:stCondLst>
                                  <p:childTnLst>
                                    <p:set>
                                      <p:cBhvr>
                                        <p:cTn id="264" dur="1" fill="hold">
                                          <p:stCondLst>
                                            <p:cond delay="0"/>
                                          </p:stCondLst>
                                        </p:cTn>
                                        <p:tgtEl>
                                          <p:spTgt spid="18523"/>
                                        </p:tgtEl>
                                        <p:attrNameLst>
                                          <p:attrName>style.visibility</p:attrName>
                                        </p:attrNameLst>
                                      </p:cBhvr>
                                      <p:to>
                                        <p:strVal val="visible"/>
                                      </p:to>
                                    </p:set>
                                    <p:animEffect transition="in" filter="dissolve">
                                      <p:cBhvr>
                                        <p:cTn id="265" dur="500"/>
                                        <p:tgtEl>
                                          <p:spTgt spid="18523"/>
                                        </p:tgtEl>
                                      </p:cBhvr>
                                    </p:animEffect>
                                  </p:childTnLst>
                                </p:cTn>
                              </p:par>
                              <p:par>
                                <p:cTn id="266" presetID="9" presetClass="entr" presetSubtype="0" fill="hold" nodeType="withEffect">
                                  <p:stCondLst>
                                    <p:cond delay="0"/>
                                  </p:stCondLst>
                                  <p:childTnLst>
                                    <p:set>
                                      <p:cBhvr>
                                        <p:cTn id="267" dur="1" fill="hold">
                                          <p:stCondLst>
                                            <p:cond delay="0"/>
                                          </p:stCondLst>
                                        </p:cTn>
                                        <p:tgtEl>
                                          <p:spTgt spid="18524"/>
                                        </p:tgtEl>
                                        <p:attrNameLst>
                                          <p:attrName>style.visibility</p:attrName>
                                        </p:attrNameLst>
                                      </p:cBhvr>
                                      <p:to>
                                        <p:strVal val="visible"/>
                                      </p:to>
                                    </p:set>
                                    <p:animEffect transition="in" filter="dissolve">
                                      <p:cBhvr>
                                        <p:cTn id="268" dur="500"/>
                                        <p:tgtEl>
                                          <p:spTgt spid="18524"/>
                                        </p:tgtEl>
                                      </p:cBhvr>
                                    </p:animEffect>
                                  </p:childTnLst>
                                </p:cTn>
                              </p:par>
                              <p:par>
                                <p:cTn id="269" presetID="9" presetClass="entr" presetSubtype="0" fill="hold" nodeType="withEffect">
                                  <p:stCondLst>
                                    <p:cond delay="0"/>
                                  </p:stCondLst>
                                  <p:childTnLst>
                                    <p:set>
                                      <p:cBhvr>
                                        <p:cTn id="270" dur="1" fill="hold">
                                          <p:stCondLst>
                                            <p:cond delay="0"/>
                                          </p:stCondLst>
                                        </p:cTn>
                                        <p:tgtEl>
                                          <p:spTgt spid="18525"/>
                                        </p:tgtEl>
                                        <p:attrNameLst>
                                          <p:attrName>style.visibility</p:attrName>
                                        </p:attrNameLst>
                                      </p:cBhvr>
                                      <p:to>
                                        <p:strVal val="visible"/>
                                      </p:to>
                                    </p:set>
                                    <p:animEffect transition="in" filter="dissolve">
                                      <p:cBhvr>
                                        <p:cTn id="271" dur="500"/>
                                        <p:tgtEl>
                                          <p:spTgt spid="18525"/>
                                        </p:tgtEl>
                                      </p:cBhvr>
                                    </p:animEffect>
                                  </p:childTnLst>
                                </p:cTn>
                              </p:par>
                              <p:par>
                                <p:cTn id="272" presetID="9" presetClass="entr" presetSubtype="0" fill="hold" nodeType="withEffect">
                                  <p:stCondLst>
                                    <p:cond delay="0"/>
                                  </p:stCondLst>
                                  <p:childTnLst>
                                    <p:set>
                                      <p:cBhvr>
                                        <p:cTn id="273" dur="1" fill="hold">
                                          <p:stCondLst>
                                            <p:cond delay="0"/>
                                          </p:stCondLst>
                                        </p:cTn>
                                        <p:tgtEl>
                                          <p:spTgt spid="18526"/>
                                        </p:tgtEl>
                                        <p:attrNameLst>
                                          <p:attrName>style.visibility</p:attrName>
                                        </p:attrNameLst>
                                      </p:cBhvr>
                                      <p:to>
                                        <p:strVal val="visible"/>
                                      </p:to>
                                    </p:set>
                                    <p:animEffect transition="in" filter="dissolve">
                                      <p:cBhvr>
                                        <p:cTn id="274" dur="500"/>
                                        <p:tgtEl>
                                          <p:spTgt spid="18526"/>
                                        </p:tgtEl>
                                      </p:cBhvr>
                                    </p:animEffect>
                                  </p:childTnLst>
                                </p:cTn>
                              </p:par>
                              <p:par>
                                <p:cTn id="275" presetID="9" presetClass="entr" presetSubtype="0" fill="hold" nodeType="withEffect">
                                  <p:stCondLst>
                                    <p:cond delay="0"/>
                                  </p:stCondLst>
                                  <p:childTnLst>
                                    <p:set>
                                      <p:cBhvr>
                                        <p:cTn id="276" dur="1" fill="hold">
                                          <p:stCondLst>
                                            <p:cond delay="0"/>
                                          </p:stCondLst>
                                        </p:cTn>
                                        <p:tgtEl>
                                          <p:spTgt spid="18527"/>
                                        </p:tgtEl>
                                        <p:attrNameLst>
                                          <p:attrName>style.visibility</p:attrName>
                                        </p:attrNameLst>
                                      </p:cBhvr>
                                      <p:to>
                                        <p:strVal val="visible"/>
                                      </p:to>
                                    </p:set>
                                    <p:animEffect transition="in" filter="dissolve">
                                      <p:cBhvr>
                                        <p:cTn id="277" dur="500"/>
                                        <p:tgtEl>
                                          <p:spTgt spid="18527"/>
                                        </p:tgtEl>
                                      </p:cBhvr>
                                    </p:animEffect>
                                  </p:childTnLst>
                                </p:cTn>
                              </p:par>
                              <p:par>
                                <p:cTn id="278" presetID="9" presetClass="entr" presetSubtype="0" fill="hold" nodeType="withEffect">
                                  <p:stCondLst>
                                    <p:cond delay="0"/>
                                  </p:stCondLst>
                                  <p:childTnLst>
                                    <p:set>
                                      <p:cBhvr>
                                        <p:cTn id="279" dur="1" fill="hold">
                                          <p:stCondLst>
                                            <p:cond delay="0"/>
                                          </p:stCondLst>
                                        </p:cTn>
                                        <p:tgtEl>
                                          <p:spTgt spid="18528"/>
                                        </p:tgtEl>
                                        <p:attrNameLst>
                                          <p:attrName>style.visibility</p:attrName>
                                        </p:attrNameLst>
                                      </p:cBhvr>
                                      <p:to>
                                        <p:strVal val="visible"/>
                                      </p:to>
                                    </p:set>
                                    <p:animEffect transition="in" filter="dissolve">
                                      <p:cBhvr>
                                        <p:cTn id="280" dur="500"/>
                                        <p:tgtEl>
                                          <p:spTgt spid="18528"/>
                                        </p:tgtEl>
                                      </p:cBhvr>
                                    </p:animEffect>
                                  </p:childTnLst>
                                </p:cTn>
                              </p:par>
                              <p:par>
                                <p:cTn id="281" presetID="9" presetClass="entr" presetSubtype="0" fill="hold" nodeType="withEffect">
                                  <p:stCondLst>
                                    <p:cond delay="0"/>
                                  </p:stCondLst>
                                  <p:childTnLst>
                                    <p:set>
                                      <p:cBhvr>
                                        <p:cTn id="282" dur="1" fill="hold">
                                          <p:stCondLst>
                                            <p:cond delay="0"/>
                                          </p:stCondLst>
                                        </p:cTn>
                                        <p:tgtEl>
                                          <p:spTgt spid="18529"/>
                                        </p:tgtEl>
                                        <p:attrNameLst>
                                          <p:attrName>style.visibility</p:attrName>
                                        </p:attrNameLst>
                                      </p:cBhvr>
                                      <p:to>
                                        <p:strVal val="visible"/>
                                      </p:to>
                                    </p:set>
                                    <p:animEffect transition="in" filter="dissolve">
                                      <p:cBhvr>
                                        <p:cTn id="283" dur="500"/>
                                        <p:tgtEl>
                                          <p:spTgt spid="18529"/>
                                        </p:tgtEl>
                                      </p:cBhvr>
                                    </p:animEffect>
                                  </p:childTnLst>
                                </p:cTn>
                              </p:par>
                            </p:childTnLst>
                          </p:cTn>
                        </p:par>
                      </p:childTnLst>
                    </p:cTn>
                  </p:par>
                  <p:par>
                    <p:cTn id="284" fill="hold" nodeType="clickPar">
                      <p:stCondLst>
                        <p:cond delay="indefinite"/>
                      </p:stCondLst>
                      <p:childTnLst>
                        <p:par>
                          <p:cTn id="285" fill="hold" nodeType="withGroup">
                            <p:stCondLst>
                              <p:cond delay="0"/>
                            </p:stCondLst>
                            <p:childTnLst>
                              <p:par>
                                <p:cTn id="286" presetID="9" presetClass="entr" presetSubtype="0" fill="hold" grpId="0" nodeType="clickEffect">
                                  <p:stCondLst>
                                    <p:cond delay="0"/>
                                  </p:stCondLst>
                                  <p:childTnLst>
                                    <p:set>
                                      <p:cBhvr>
                                        <p:cTn id="287" dur="1" fill="hold">
                                          <p:stCondLst>
                                            <p:cond delay="0"/>
                                          </p:stCondLst>
                                        </p:cTn>
                                        <p:tgtEl>
                                          <p:spTgt spid="18534"/>
                                        </p:tgtEl>
                                        <p:attrNameLst>
                                          <p:attrName>style.visibility</p:attrName>
                                        </p:attrNameLst>
                                      </p:cBhvr>
                                      <p:to>
                                        <p:strVal val="visible"/>
                                      </p:to>
                                    </p:set>
                                    <p:animEffect transition="in" filter="dissolve">
                                      <p:cBhvr>
                                        <p:cTn id="288" dur="500"/>
                                        <p:tgtEl>
                                          <p:spTgt spid="18534"/>
                                        </p:tgtEl>
                                      </p:cBhvr>
                                    </p:animEffect>
                                  </p:childTnLst>
                                </p:cTn>
                              </p:par>
                            </p:childTnLst>
                          </p:cTn>
                        </p:par>
                      </p:childTnLst>
                    </p:cTn>
                  </p:par>
                  <p:par>
                    <p:cTn id="289" fill="hold" nodeType="clickPar">
                      <p:stCondLst>
                        <p:cond delay="indefinite"/>
                      </p:stCondLst>
                      <p:childTnLst>
                        <p:par>
                          <p:cTn id="290" fill="hold" nodeType="withGroup">
                            <p:stCondLst>
                              <p:cond delay="0"/>
                            </p:stCondLst>
                            <p:childTnLst>
                              <p:par>
                                <p:cTn id="291" presetID="9" presetClass="entr" presetSubtype="0" fill="hold" nodeType="clickEffect">
                                  <p:stCondLst>
                                    <p:cond delay="0"/>
                                  </p:stCondLst>
                                  <p:childTnLst>
                                    <p:set>
                                      <p:cBhvr>
                                        <p:cTn id="292" dur="1" fill="hold">
                                          <p:stCondLst>
                                            <p:cond delay="0"/>
                                          </p:stCondLst>
                                        </p:cTn>
                                        <p:tgtEl>
                                          <p:spTgt spid="18536"/>
                                        </p:tgtEl>
                                        <p:attrNameLst>
                                          <p:attrName>style.visibility</p:attrName>
                                        </p:attrNameLst>
                                      </p:cBhvr>
                                      <p:to>
                                        <p:strVal val="visible"/>
                                      </p:to>
                                    </p:set>
                                    <p:animEffect transition="in" filter="dissolve">
                                      <p:cBhvr>
                                        <p:cTn id="293" dur="500"/>
                                        <p:tgtEl>
                                          <p:spTgt spid="18536"/>
                                        </p:tgtEl>
                                      </p:cBhvr>
                                    </p:animEffect>
                                  </p:childTnLst>
                                </p:cTn>
                              </p:par>
                              <p:par>
                                <p:cTn id="294" presetID="9" presetClass="entr" presetSubtype="0" fill="hold" nodeType="withEffect">
                                  <p:stCondLst>
                                    <p:cond delay="0"/>
                                  </p:stCondLst>
                                  <p:childTnLst>
                                    <p:set>
                                      <p:cBhvr>
                                        <p:cTn id="295" dur="1" fill="hold">
                                          <p:stCondLst>
                                            <p:cond delay="0"/>
                                          </p:stCondLst>
                                        </p:cTn>
                                        <p:tgtEl>
                                          <p:spTgt spid="18537"/>
                                        </p:tgtEl>
                                        <p:attrNameLst>
                                          <p:attrName>style.visibility</p:attrName>
                                        </p:attrNameLst>
                                      </p:cBhvr>
                                      <p:to>
                                        <p:strVal val="visible"/>
                                      </p:to>
                                    </p:set>
                                    <p:animEffect transition="in" filter="dissolve">
                                      <p:cBhvr>
                                        <p:cTn id="296" dur="500"/>
                                        <p:tgtEl>
                                          <p:spTgt spid="18537"/>
                                        </p:tgtEl>
                                      </p:cBhvr>
                                    </p:animEffect>
                                  </p:childTnLst>
                                </p:cTn>
                              </p:par>
                              <p:par>
                                <p:cTn id="297" presetID="9" presetClass="entr" presetSubtype="0" fill="hold" nodeType="withEffect">
                                  <p:stCondLst>
                                    <p:cond delay="0"/>
                                  </p:stCondLst>
                                  <p:childTnLst>
                                    <p:set>
                                      <p:cBhvr>
                                        <p:cTn id="298" dur="1" fill="hold">
                                          <p:stCondLst>
                                            <p:cond delay="0"/>
                                          </p:stCondLst>
                                        </p:cTn>
                                        <p:tgtEl>
                                          <p:spTgt spid="18535"/>
                                        </p:tgtEl>
                                        <p:attrNameLst>
                                          <p:attrName>style.visibility</p:attrName>
                                        </p:attrNameLst>
                                      </p:cBhvr>
                                      <p:to>
                                        <p:strVal val="visible"/>
                                      </p:to>
                                    </p:set>
                                    <p:animEffect transition="in" filter="dissolve">
                                      <p:cBhvr>
                                        <p:cTn id="299" dur="500"/>
                                        <p:tgtEl>
                                          <p:spTgt spid="18535"/>
                                        </p:tgtEl>
                                      </p:cBhvr>
                                    </p:animEffect>
                                  </p:childTnLst>
                                </p:cTn>
                              </p:par>
                            </p:childTnLst>
                          </p:cTn>
                        </p:par>
                      </p:childTnLst>
                    </p:cTn>
                  </p:par>
                  <p:par>
                    <p:cTn id="300" fill="hold" nodeType="clickPar">
                      <p:stCondLst>
                        <p:cond delay="indefinite"/>
                      </p:stCondLst>
                      <p:childTnLst>
                        <p:par>
                          <p:cTn id="301" fill="hold" nodeType="withGroup">
                            <p:stCondLst>
                              <p:cond delay="0"/>
                            </p:stCondLst>
                            <p:childTnLst>
                              <p:par>
                                <p:cTn id="302" presetID="9" presetClass="entr" presetSubtype="0" fill="hold" nodeType="clickEffect">
                                  <p:stCondLst>
                                    <p:cond delay="0"/>
                                  </p:stCondLst>
                                  <p:childTnLst>
                                    <p:set>
                                      <p:cBhvr>
                                        <p:cTn id="303" dur="1" fill="hold">
                                          <p:stCondLst>
                                            <p:cond delay="0"/>
                                          </p:stCondLst>
                                        </p:cTn>
                                        <p:tgtEl>
                                          <p:spTgt spid="18531"/>
                                        </p:tgtEl>
                                        <p:attrNameLst>
                                          <p:attrName>style.visibility</p:attrName>
                                        </p:attrNameLst>
                                      </p:cBhvr>
                                      <p:to>
                                        <p:strVal val="visible"/>
                                      </p:to>
                                    </p:set>
                                    <p:animEffect transition="in" filter="dissolve">
                                      <p:cBhvr>
                                        <p:cTn id="304" dur="500"/>
                                        <p:tgtEl>
                                          <p:spTgt spid="18531"/>
                                        </p:tgtEl>
                                      </p:cBhvr>
                                    </p:animEffect>
                                  </p:childTnLst>
                                </p:cTn>
                              </p:par>
                            </p:childTnLst>
                          </p:cTn>
                        </p:par>
                      </p:childTnLst>
                    </p:cTn>
                  </p:par>
                  <p:par>
                    <p:cTn id="305" fill="hold" nodeType="clickPar">
                      <p:stCondLst>
                        <p:cond delay="indefinite"/>
                      </p:stCondLst>
                      <p:childTnLst>
                        <p:par>
                          <p:cTn id="306" fill="hold" nodeType="withGroup">
                            <p:stCondLst>
                              <p:cond delay="0"/>
                            </p:stCondLst>
                            <p:childTnLst>
                              <p:par>
                                <p:cTn id="307" presetID="9" presetClass="exit" presetSubtype="0" fill="hold" nodeType="clickEffect">
                                  <p:stCondLst>
                                    <p:cond delay="0"/>
                                  </p:stCondLst>
                                  <p:childTnLst>
                                    <p:animEffect transition="out" filter="dissolve">
                                      <p:cBhvr>
                                        <p:cTn id="308" dur="500"/>
                                        <p:tgtEl>
                                          <p:spTgt spid="18536"/>
                                        </p:tgtEl>
                                      </p:cBhvr>
                                    </p:animEffect>
                                    <p:set>
                                      <p:cBhvr>
                                        <p:cTn id="309" dur="1" fill="hold">
                                          <p:stCondLst>
                                            <p:cond delay="499"/>
                                          </p:stCondLst>
                                        </p:cTn>
                                        <p:tgtEl>
                                          <p:spTgt spid="18536"/>
                                        </p:tgtEl>
                                        <p:attrNameLst>
                                          <p:attrName>style.visibility</p:attrName>
                                        </p:attrNameLst>
                                      </p:cBhvr>
                                      <p:to>
                                        <p:strVal val="hidden"/>
                                      </p:to>
                                    </p:set>
                                  </p:childTnLst>
                                </p:cTn>
                              </p:par>
                              <p:par>
                                <p:cTn id="310" presetID="9" presetClass="exit" presetSubtype="0" fill="hold" nodeType="withEffect">
                                  <p:stCondLst>
                                    <p:cond delay="0"/>
                                  </p:stCondLst>
                                  <p:childTnLst>
                                    <p:animEffect transition="out" filter="dissolve">
                                      <p:cBhvr>
                                        <p:cTn id="311" dur="500"/>
                                        <p:tgtEl>
                                          <p:spTgt spid="18537"/>
                                        </p:tgtEl>
                                      </p:cBhvr>
                                    </p:animEffect>
                                    <p:set>
                                      <p:cBhvr>
                                        <p:cTn id="312" dur="1" fill="hold">
                                          <p:stCondLst>
                                            <p:cond delay="499"/>
                                          </p:stCondLst>
                                        </p:cTn>
                                        <p:tgtEl>
                                          <p:spTgt spid="18537"/>
                                        </p:tgtEl>
                                        <p:attrNameLst>
                                          <p:attrName>style.visibility</p:attrName>
                                        </p:attrNameLst>
                                      </p:cBhvr>
                                      <p:to>
                                        <p:strVal val="hidden"/>
                                      </p:to>
                                    </p:set>
                                  </p:childTnLst>
                                </p:cTn>
                              </p:par>
                              <p:par>
                                <p:cTn id="313" presetID="9" presetClass="exit" presetSubtype="0" fill="hold" nodeType="withEffect">
                                  <p:stCondLst>
                                    <p:cond delay="0"/>
                                  </p:stCondLst>
                                  <p:childTnLst>
                                    <p:animEffect transition="out" filter="dissolve">
                                      <p:cBhvr>
                                        <p:cTn id="314" dur="500"/>
                                        <p:tgtEl>
                                          <p:spTgt spid="18535"/>
                                        </p:tgtEl>
                                      </p:cBhvr>
                                    </p:animEffect>
                                    <p:set>
                                      <p:cBhvr>
                                        <p:cTn id="315" dur="1" fill="hold">
                                          <p:stCondLst>
                                            <p:cond delay="499"/>
                                          </p:stCondLst>
                                        </p:cTn>
                                        <p:tgtEl>
                                          <p:spTgt spid="18535"/>
                                        </p:tgtEl>
                                        <p:attrNameLst>
                                          <p:attrName>style.visibility</p:attrName>
                                        </p:attrNameLst>
                                      </p:cBhvr>
                                      <p:to>
                                        <p:strVal val="hidden"/>
                                      </p:to>
                                    </p:set>
                                  </p:childTnLst>
                                </p:cTn>
                              </p:par>
                            </p:childTnLst>
                          </p:cTn>
                        </p:par>
                      </p:childTnLst>
                    </p:cTn>
                  </p:par>
                  <p:par>
                    <p:cTn id="316" fill="hold" nodeType="clickPar">
                      <p:stCondLst>
                        <p:cond delay="indefinite"/>
                      </p:stCondLst>
                      <p:childTnLst>
                        <p:par>
                          <p:cTn id="317" fill="hold" nodeType="withGroup">
                            <p:stCondLst>
                              <p:cond delay="0"/>
                            </p:stCondLst>
                            <p:childTnLst>
                              <p:par>
                                <p:cTn id="318" presetID="9" presetClass="entr" presetSubtype="0" fill="hold" nodeType="clickEffect">
                                  <p:stCondLst>
                                    <p:cond delay="0"/>
                                  </p:stCondLst>
                                  <p:childTnLst>
                                    <p:set>
                                      <p:cBhvr>
                                        <p:cTn id="319" dur="1" fill="hold">
                                          <p:stCondLst>
                                            <p:cond delay="0"/>
                                          </p:stCondLst>
                                        </p:cTn>
                                        <p:tgtEl>
                                          <p:spTgt spid="18539"/>
                                        </p:tgtEl>
                                        <p:attrNameLst>
                                          <p:attrName>style.visibility</p:attrName>
                                        </p:attrNameLst>
                                      </p:cBhvr>
                                      <p:to>
                                        <p:strVal val="visible"/>
                                      </p:to>
                                    </p:set>
                                    <p:animEffect transition="in" filter="dissolve">
                                      <p:cBhvr>
                                        <p:cTn id="320" dur="500"/>
                                        <p:tgtEl>
                                          <p:spTgt spid="18539"/>
                                        </p:tgtEl>
                                      </p:cBhvr>
                                    </p:animEffect>
                                  </p:childTnLst>
                                </p:cTn>
                              </p:par>
                              <p:par>
                                <p:cTn id="321" presetID="9" presetClass="entr" presetSubtype="0" fill="hold" nodeType="withEffect">
                                  <p:stCondLst>
                                    <p:cond delay="0"/>
                                  </p:stCondLst>
                                  <p:childTnLst>
                                    <p:set>
                                      <p:cBhvr>
                                        <p:cTn id="322" dur="1" fill="hold">
                                          <p:stCondLst>
                                            <p:cond delay="0"/>
                                          </p:stCondLst>
                                        </p:cTn>
                                        <p:tgtEl>
                                          <p:spTgt spid="18540"/>
                                        </p:tgtEl>
                                        <p:attrNameLst>
                                          <p:attrName>style.visibility</p:attrName>
                                        </p:attrNameLst>
                                      </p:cBhvr>
                                      <p:to>
                                        <p:strVal val="visible"/>
                                      </p:to>
                                    </p:set>
                                    <p:animEffect transition="in" filter="dissolve">
                                      <p:cBhvr>
                                        <p:cTn id="323" dur="500"/>
                                        <p:tgtEl>
                                          <p:spTgt spid="18540"/>
                                        </p:tgtEl>
                                      </p:cBhvr>
                                    </p:animEffect>
                                  </p:childTnLst>
                                </p:cTn>
                              </p:par>
                              <p:par>
                                <p:cTn id="324" presetID="9" presetClass="entr" presetSubtype="0" fill="hold" nodeType="withEffect">
                                  <p:stCondLst>
                                    <p:cond delay="0"/>
                                  </p:stCondLst>
                                  <p:childTnLst>
                                    <p:set>
                                      <p:cBhvr>
                                        <p:cTn id="325" dur="1" fill="hold">
                                          <p:stCondLst>
                                            <p:cond delay="0"/>
                                          </p:stCondLst>
                                        </p:cTn>
                                        <p:tgtEl>
                                          <p:spTgt spid="18541"/>
                                        </p:tgtEl>
                                        <p:attrNameLst>
                                          <p:attrName>style.visibility</p:attrName>
                                        </p:attrNameLst>
                                      </p:cBhvr>
                                      <p:to>
                                        <p:strVal val="visible"/>
                                      </p:to>
                                    </p:set>
                                    <p:animEffect transition="in" filter="dissolve">
                                      <p:cBhvr>
                                        <p:cTn id="326" dur="500"/>
                                        <p:tgtEl>
                                          <p:spTgt spid="18541"/>
                                        </p:tgtEl>
                                      </p:cBhvr>
                                    </p:animEffect>
                                  </p:childTnLst>
                                </p:cTn>
                              </p:par>
                              <p:par>
                                <p:cTn id="327" presetID="9" presetClass="entr" presetSubtype="0" fill="hold" nodeType="withEffect">
                                  <p:stCondLst>
                                    <p:cond delay="0"/>
                                  </p:stCondLst>
                                  <p:childTnLst>
                                    <p:set>
                                      <p:cBhvr>
                                        <p:cTn id="328" dur="1" fill="hold">
                                          <p:stCondLst>
                                            <p:cond delay="0"/>
                                          </p:stCondLst>
                                        </p:cTn>
                                        <p:tgtEl>
                                          <p:spTgt spid="18538"/>
                                        </p:tgtEl>
                                        <p:attrNameLst>
                                          <p:attrName>style.visibility</p:attrName>
                                        </p:attrNameLst>
                                      </p:cBhvr>
                                      <p:to>
                                        <p:strVal val="visible"/>
                                      </p:to>
                                    </p:set>
                                    <p:animEffect transition="in" filter="dissolve">
                                      <p:cBhvr>
                                        <p:cTn id="329" dur="500"/>
                                        <p:tgtEl>
                                          <p:spTgt spid="18538"/>
                                        </p:tgtEl>
                                      </p:cBhvr>
                                    </p:animEffect>
                                  </p:childTnLst>
                                </p:cTn>
                              </p:par>
                            </p:childTnLst>
                          </p:cTn>
                        </p:par>
                      </p:childTnLst>
                    </p:cTn>
                  </p:par>
                  <p:par>
                    <p:cTn id="330" fill="hold" nodeType="clickPar">
                      <p:stCondLst>
                        <p:cond delay="indefinite"/>
                      </p:stCondLst>
                      <p:childTnLst>
                        <p:par>
                          <p:cTn id="331" fill="hold" nodeType="withGroup">
                            <p:stCondLst>
                              <p:cond delay="0"/>
                            </p:stCondLst>
                            <p:childTnLst>
                              <p:par>
                                <p:cTn id="332" presetID="9" presetClass="entr" presetSubtype="0" fill="hold" nodeType="clickEffect">
                                  <p:stCondLst>
                                    <p:cond delay="0"/>
                                  </p:stCondLst>
                                  <p:childTnLst>
                                    <p:set>
                                      <p:cBhvr>
                                        <p:cTn id="333" dur="1" fill="hold">
                                          <p:stCondLst>
                                            <p:cond delay="0"/>
                                          </p:stCondLst>
                                        </p:cTn>
                                        <p:tgtEl>
                                          <p:spTgt spid="18532"/>
                                        </p:tgtEl>
                                        <p:attrNameLst>
                                          <p:attrName>style.visibility</p:attrName>
                                        </p:attrNameLst>
                                      </p:cBhvr>
                                      <p:to>
                                        <p:strVal val="visible"/>
                                      </p:to>
                                    </p:set>
                                    <p:animEffect transition="in" filter="dissolve">
                                      <p:cBhvr>
                                        <p:cTn id="334" dur="500"/>
                                        <p:tgtEl>
                                          <p:spTgt spid="18532"/>
                                        </p:tgtEl>
                                      </p:cBhvr>
                                    </p:animEffect>
                                  </p:childTnLst>
                                </p:cTn>
                              </p:par>
                            </p:childTnLst>
                          </p:cTn>
                        </p:par>
                      </p:childTnLst>
                    </p:cTn>
                  </p:par>
                  <p:par>
                    <p:cTn id="335" fill="hold" nodeType="clickPar">
                      <p:stCondLst>
                        <p:cond delay="indefinite"/>
                      </p:stCondLst>
                      <p:childTnLst>
                        <p:par>
                          <p:cTn id="336" fill="hold" nodeType="withGroup">
                            <p:stCondLst>
                              <p:cond delay="0"/>
                            </p:stCondLst>
                            <p:childTnLst>
                              <p:par>
                                <p:cTn id="337" presetID="9" presetClass="exit" presetSubtype="0" fill="hold" nodeType="clickEffect">
                                  <p:stCondLst>
                                    <p:cond delay="0"/>
                                  </p:stCondLst>
                                  <p:childTnLst>
                                    <p:animEffect transition="out" filter="dissolve">
                                      <p:cBhvr>
                                        <p:cTn id="338" dur="500"/>
                                        <p:tgtEl>
                                          <p:spTgt spid="18539"/>
                                        </p:tgtEl>
                                      </p:cBhvr>
                                    </p:animEffect>
                                    <p:set>
                                      <p:cBhvr>
                                        <p:cTn id="339" dur="1" fill="hold">
                                          <p:stCondLst>
                                            <p:cond delay="499"/>
                                          </p:stCondLst>
                                        </p:cTn>
                                        <p:tgtEl>
                                          <p:spTgt spid="18539"/>
                                        </p:tgtEl>
                                        <p:attrNameLst>
                                          <p:attrName>style.visibility</p:attrName>
                                        </p:attrNameLst>
                                      </p:cBhvr>
                                      <p:to>
                                        <p:strVal val="hidden"/>
                                      </p:to>
                                    </p:set>
                                  </p:childTnLst>
                                </p:cTn>
                              </p:par>
                              <p:par>
                                <p:cTn id="340" presetID="9" presetClass="exit" presetSubtype="0" fill="hold" nodeType="withEffect">
                                  <p:stCondLst>
                                    <p:cond delay="0"/>
                                  </p:stCondLst>
                                  <p:childTnLst>
                                    <p:animEffect transition="out" filter="dissolve">
                                      <p:cBhvr>
                                        <p:cTn id="341" dur="500"/>
                                        <p:tgtEl>
                                          <p:spTgt spid="18540"/>
                                        </p:tgtEl>
                                      </p:cBhvr>
                                    </p:animEffect>
                                    <p:set>
                                      <p:cBhvr>
                                        <p:cTn id="342" dur="1" fill="hold">
                                          <p:stCondLst>
                                            <p:cond delay="499"/>
                                          </p:stCondLst>
                                        </p:cTn>
                                        <p:tgtEl>
                                          <p:spTgt spid="18540"/>
                                        </p:tgtEl>
                                        <p:attrNameLst>
                                          <p:attrName>style.visibility</p:attrName>
                                        </p:attrNameLst>
                                      </p:cBhvr>
                                      <p:to>
                                        <p:strVal val="hidden"/>
                                      </p:to>
                                    </p:set>
                                  </p:childTnLst>
                                </p:cTn>
                              </p:par>
                              <p:par>
                                <p:cTn id="343" presetID="9" presetClass="exit" presetSubtype="0" fill="hold" nodeType="withEffect">
                                  <p:stCondLst>
                                    <p:cond delay="0"/>
                                  </p:stCondLst>
                                  <p:childTnLst>
                                    <p:animEffect transition="out" filter="dissolve">
                                      <p:cBhvr>
                                        <p:cTn id="344" dur="500"/>
                                        <p:tgtEl>
                                          <p:spTgt spid="18541"/>
                                        </p:tgtEl>
                                      </p:cBhvr>
                                    </p:animEffect>
                                    <p:set>
                                      <p:cBhvr>
                                        <p:cTn id="345" dur="1" fill="hold">
                                          <p:stCondLst>
                                            <p:cond delay="499"/>
                                          </p:stCondLst>
                                        </p:cTn>
                                        <p:tgtEl>
                                          <p:spTgt spid="18541"/>
                                        </p:tgtEl>
                                        <p:attrNameLst>
                                          <p:attrName>style.visibility</p:attrName>
                                        </p:attrNameLst>
                                      </p:cBhvr>
                                      <p:to>
                                        <p:strVal val="hidden"/>
                                      </p:to>
                                    </p:set>
                                  </p:childTnLst>
                                </p:cTn>
                              </p:par>
                              <p:par>
                                <p:cTn id="346" presetID="9" presetClass="exit" presetSubtype="0" fill="hold" nodeType="withEffect">
                                  <p:stCondLst>
                                    <p:cond delay="0"/>
                                  </p:stCondLst>
                                  <p:childTnLst>
                                    <p:animEffect transition="out" filter="dissolve">
                                      <p:cBhvr>
                                        <p:cTn id="347" dur="500"/>
                                        <p:tgtEl>
                                          <p:spTgt spid="18538"/>
                                        </p:tgtEl>
                                      </p:cBhvr>
                                    </p:animEffect>
                                    <p:set>
                                      <p:cBhvr>
                                        <p:cTn id="348" dur="1" fill="hold">
                                          <p:stCondLst>
                                            <p:cond delay="499"/>
                                          </p:stCondLst>
                                        </p:cTn>
                                        <p:tgtEl>
                                          <p:spTgt spid="18538"/>
                                        </p:tgtEl>
                                        <p:attrNameLst>
                                          <p:attrName>style.visibility</p:attrName>
                                        </p:attrNameLst>
                                      </p:cBhvr>
                                      <p:to>
                                        <p:strVal val="hidden"/>
                                      </p:to>
                                    </p:set>
                                  </p:childTnLst>
                                </p:cTn>
                              </p:par>
                            </p:childTnLst>
                          </p:cTn>
                        </p:par>
                      </p:childTnLst>
                    </p:cTn>
                  </p:par>
                  <p:par>
                    <p:cTn id="349" fill="hold" nodeType="clickPar">
                      <p:stCondLst>
                        <p:cond delay="indefinite"/>
                      </p:stCondLst>
                      <p:childTnLst>
                        <p:par>
                          <p:cTn id="350" fill="hold" nodeType="withGroup">
                            <p:stCondLst>
                              <p:cond delay="0"/>
                            </p:stCondLst>
                            <p:childTnLst>
                              <p:par>
                                <p:cTn id="351" presetID="9" presetClass="entr" presetSubtype="0" fill="hold" nodeType="clickEffect">
                                  <p:stCondLst>
                                    <p:cond delay="0"/>
                                  </p:stCondLst>
                                  <p:childTnLst>
                                    <p:set>
                                      <p:cBhvr>
                                        <p:cTn id="352" dur="1" fill="hold">
                                          <p:stCondLst>
                                            <p:cond delay="0"/>
                                          </p:stCondLst>
                                        </p:cTn>
                                        <p:tgtEl>
                                          <p:spTgt spid="18543"/>
                                        </p:tgtEl>
                                        <p:attrNameLst>
                                          <p:attrName>style.visibility</p:attrName>
                                        </p:attrNameLst>
                                      </p:cBhvr>
                                      <p:to>
                                        <p:strVal val="visible"/>
                                      </p:to>
                                    </p:set>
                                    <p:animEffect transition="in" filter="dissolve">
                                      <p:cBhvr>
                                        <p:cTn id="353" dur="500"/>
                                        <p:tgtEl>
                                          <p:spTgt spid="18543"/>
                                        </p:tgtEl>
                                      </p:cBhvr>
                                    </p:animEffect>
                                  </p:childTnLst>
                                </p:cTn>
                              </p:par>
                              <p:par>
                                <p:cTn id="354" presetID="9" presetClass="entr" presetSubtype="0" fill="hold" nodeType="withEffect">
                                  <p:stCondLst>
                                    <p:cond delay="0"/>
                                  </p:stCondLst>
                                  <p:childTnLst>
                                    <p:set>
                                      <p:cBhvr>
                                        <p:cTn id="355" dur="1" fill="hold">
                                          <p:stCondLst>
                                            <p:cond delay="0"/>
                                          </p:stCondLst>
                                        </p:cTn>
                                        <p:tgtEl>
                                          <p:spTgt spid="18544"/>
                                        </p:tgtEl>
                                        <p:attrNameLst>
                                          <p:attrName>style.visibility</p:attrName>
                                        </p:attrNameLst>
                                      </p:cBhvr>
                                      <p:to>
                                        <p:strVal val="visible"/>
                                      </p:to>
                                    </p:set>
                                    <p:animEffect transition="in" filter="dissolve">
                                      <p:cBhvr>
                                        <p:cTn id="356" dur="500"/>
                                        <p:tgtEl>
                                          <p:spTgt spid="18544"/>
                                        </p:tgtEl>
                                      </p:cBhvr>
                                    </p:animEffect>
                                  </p:childTnLst>
                                </p:cTn>
                              </p:par>
                              <p:par>
                                <p:cTn id="357" presetID="9" presetClass="entr" presetSubtype="0" fill="hold" nodeType="withEffect">
                                  <p:stCondLst>
                                    <p:cond delay="0"/>
                                  </p:stCondLst>
                                  <p:childTnLst>
                                    <p:set>
                                      <p:cBhvr>
                                        <p:cTn id="358" dur="1" fill="hold">
                                          <p:stCondLst>
                                            <p:cond delay="0"/>
                                          </p:stCondLst>
                                        </p:cTn>
                                        <p:tgtEl>
                                          <p:spTgt spid="18545"/>
                                        </p:tgtEl>
                                        <p:attrNameLst>
                                          <p:attrName>style.visibility</p:attrName>
                                        </p:attrNameLst>
                                      </p:cBhvr>
                                      <p:to>
                                        <p:strVal val="visible"/>
                                      </p:to>
                                    </p:set>
                                    <p:animEffect transition="in" filter="dissolve">
                                      <p:cBhvr>
                                        <p:cTn id="359" dur="500"/>
                                        <p:tgtEl>
                                          <p:spTgt spid="18545"/>
                                        </p:tgtEl>
                                      </p:cBhvr>
                                    </p:animEffect>
                                  </p:childTnLst>
                                </p:cTn>
                              </p:par>
                              <p:par>
                                <p:cTn id="360" presetID="9" presetClass="entr" presetSubtype="0" fill="hold" nodeType="withEffect">
                                  <p:stCondLst>
                                    <p:cond delay="0"/>
                                  </p:stCondLst>
                                  <p:childTnLst>
                                    <p:set>
                                      <p:cBhvr>
                                        <p:cTn id="361" dur="1" fill="hold">
                                          <p:stCondLst>
                                            <p:cond delay="0"/>
                                          </p:stCondLst>
                                        </p:cTn>
                                        <p:tgtEl>
                                          <p:spTgt spid="18542"/>
                                        </p:tgtEl>
                                        <p:attrNameLst>
                                          <p:attrName>style.visibility</p:attrName>
                                        </p:attrNameLst>
                                      </p:cBhvr>
                                      <p:to>
                                        <p:strVal val="visible"/>
                                      </p:to>
                                    </p:set>
                                    <p:animEffect transition="in" filter="dissolve">
                                      <p:cBhvr>
                                        <p:cTn id="362" dur="500"/>
                                        <p:tgtEl>
                                          <p:spTgt spid="18542"/>
                                        </p:tgtEl>
                                      </p:cBhvr>
                                    </p:animEffect>
                                  </p:childTnLst>
                                </p:cTn>
                              </p:par>
                            </p:childTnLst>
                          </p:cTn>
                        </p:par>
                      </p:childTnLst>
                    </p:cTn>
                  </p:par>
                  <p:par>
                    <p:cTn id="363" fill="hold" nodeType="clickPar">
                      <p:stCondLst>
                        <p:cond delay="indefinite"/>
                      </p:stCondLst>
                      <p:childTnLst>
                        <p:par>
                          <p:cTn id="364" fill="hold" nodeType="withGroup">
                            <p:stCondLst>
                              <p:cond delay="0"/>
                            </p:stCondLst>
                            <p:childTnLst>
                              <p:par>
                                <p:cTn id="365" presetID="9" presetClass="entr" presetSubtype="0" fill="hold" nodeType="clickEffect">
                                  <p:stCondLst>
                                    <p:cond delay="0"/>
                                  </p:stCondLst>
                                  <p:childTnLst>
                                    <p:set>
                                      <p:cBhvr>
                                        <p:cTn id="366" dur="1" fill="hold">
                                          <p:stCondLst>
                                            <p:cond delay="0"/>
                                          </p:stCondLst>
                                        </p:cTn>
                                        <p:tgtEl>
                                          <p:spTgt spid="18533"/>
                                        </p:tgtEl>
                                        <p:attrNameLst>
                                          <p:attrName>style.visibility</p:attrName>
                                        </p:attrNameLst>
                                      </p:cBhvr>
                                      <p:to>
                                        <p:strVal val="visible"/>
                                      </p:to>
                                    </p:set>
                                    <p:animEffect transition="in" filter="dissolve">
                                      <p:cBhvr>
                                        <p:cTn id="367" dur="500"/>
                                        <p:tgtEl>
                                          <p:spTgt spid="18533"/>
                                        </p:tgtEl>
                                      </p:cBhvr>
                                    </p:animEffect>
                                  </p:childTnLst>
                                </p:cTn>
                              </p:par>
                            </p:childTnLst>
                          </p:cTn>
                        </p:par>
                      </p:childTnLst>
                    </p:cTn>
                  </p:par>
                  <p:par>
                    <p:cTn id="368" fill="hold" nodeType="clickPar">
                      <p:stCondLst>
                        <p:cond delay="indefinite"/>
                      </p:stCondLst>
                      <p:childTnLst>
                        <p:par>
                          <p:cTn id="369" fill="hold" nodeType="withGroup">
                            <p:stCondLst>
                              <p:cond delay="0"/>
                            </p:stCondLst>
                            <p:childTnLst>
                              <p:par>
                                <p:cTn id="370" presetID="9" presetClass="exit" presetSubtype="0" fill="hold" nodeType="clickEffect">
                                  <p:stCondLst>
                                    <p:cond delay="0"/>
                                  </p:stCondLst>
                                  <p:childTnLst>
                                    <p:animEffect transition="out" filter="dissolve">
                                      <p:cBhvr>
                                        <p:cTn id="371" dur="500"/>
                                        <p:tgtEl>
                                          <p:spTgt spid="18543"/>
                                        </p:tgtEl>
                                      </p:cBhvr>
                                    </p:animEffect>
                                    <p:set>
                                      <p:cBhvr>
                                        <p:cTn id="372" dur="1" fill="hold">
                                          <p:stCondLst>
                                            <p:cond delay="499"/>
                                          </p:stCondLst>
                                        </p:cTn>
                                        <p:tgtEl>
                                          <p:spTgt spid="18543"/>
                                        </p:tgtEl>
                                        <p:attrNameLst>
                                          <p:attrName>style.visibility</p:attrName>
                                        </p:attrNameLst>
                                      </p:cBhvr>
                                      <p:to>
                                        <p:strVal val="hidden"/>
                                      </p:to>
                                    </p:set>
                                  </p:childTnLst>
                                </p:cTn>
                              </p:par>
                              <p:par>
                                <p:cTn id="373" presetID="9" presetClass="exit" presetSubtype="0" fill="hold" nodeType="withEffect">
                                  <p:stCondLst>
                                    <p:cond delay="0"/>
                                  </p:stCondLst>
                                  <p:childTnLst>
                                    <p:animEffect transition="out" filter="dissolve">
                                      <p:cBhvr>
                                        <p:cTn id="374" dur="500"/>
                                        <p:tgtEl>
                                          <p:spTgt spid="18544"/>
                                        </p:tgtEl>
                                      </p:cBhvr>
                                    </p:animEffect>
                                    <p:set>
                                      <p:cBhvr>
                                        <p:cTn id="375" dur="1" fill="hold">
                                          <p:stCondLst>
                                            <p:cond delay="499"/>
                                          </p:stCondLst>
                                        </p:cTn>
                                        <p:tgtEl>
                                          <p:spTgt spid="18544"/>
                                        </p:tgtEl>
                                        <p:attrNameLst>
                                          <p:attrName>style.visibility</p:attrName>
                                        </p:attrNameLst>
                                      </p:cBhvr>
                                      <p:to>
                                        <p:strVal val="hidden"/>
                                      </p:to>
                                    </p:set>
                                  </p:childTnLst>
                                </p:cTn>
                              </p:par>
                              <p:par>
                                <p:cTn id="376" presetID="9" presetClass="exit" presetSubtype="0" fill="hold" nodeType="withEffect">
                                  <p:stCondLst>
                                    <p:cond delay="0"/>
                                  </p:stCondLst>
                                  <p:childTnLst>
                                    <p:animEffect transition="out" filter="dissolve">
                                      <p:cBhvr>
                                        <p:cTn id="377" dur="500"/>
                                        <p:tgtEl>
                                          <p:spTgt spid="18545"/>
                                        </p:tgtEl>
                                      </p:cBhvr>
                                    </p:animEffect>
                                    <p:set>
                                      <p:cBhvr>
                                        <p:cTn id="378" dur="1" fill="hold">
                                          <p:stCondLst>
                                            <p:cond delay="499"/>
                                          </p:stCondLst>
                                        </p:cTn>
                                        <p:tgtEl>
                                          <p:spTgt spid="18545"/>
                                        </p:tgtEl>
                                        <p:attrNameLst>
                                          <p:attrName>style.visibility</p:attrName>
                                        </p:attrNameLst>
                                      </p:cBhvr>
                                      <p:to>
                                        <p:strVal val="hidden"/>
                                      </p:to>
                                    </p:set>
                                  </p:childTnLst>
                                </p:cTn>
                              </p:par>
                              <p:par>
                                <p:cTn id="379" presetID="9" presetClass="exit" presetSubtype="0" fill="hold" nodeType="withEffect">
                                  <p:stCondLst>
                                    <p:cond delay="0"/>
                                  </p:stCondLst>
                                  <p:childTnLst>
                                    <p:animEffect transition="out" filter="dissolve">
                                      <p:cBhvr>
                                        <p:cTn id="380" dur="500"/>
                                        <p:tgtEl>
                                          <p:spTgt spid="18542"/>
                                        </p:tgtEl>
                                      </p:cBhvr>
                                    </p:animEffect>
                                    <p:set>
                                      <p:cBhvr>
                                        <p:cTn id="381" dur="1" fill="hold">
                                          <p:stCondLst>
                                            <p:cond delay="499"/>
                                          </p:stCondLst>
                                        </p:cTn>
                                        <p:tgtEl>
                                          <p:spTgt spid="185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8" grpId="0" animBg="1"/>
      <p:bldP spid="18479" grpId="0" animBg="1"/>
      <p:bldP spid="18486" grpId="0" animBg="1"/>
      <p:bldP spid="18487" grpId="0" animBg="1"/>
      <p:bldP spid="18530" grpId="0" animBg="1"/>
      <p:bldP spid="185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2295525" y="180975"/>
            <a:ext cx="4494213" cy="57943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Displaying an initial flow</a:t>
            </a:r>
            <a:endPar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33" name="AutoShape 5"/>
          <p:cNvSpPr>
            <a:spLocks noChangeArrowheads="1"/>
          </p:cNvSpPr>
          <p:nvPr/>
        </p:nvSpPr>
        <p:spPr bwMode="auto">
          <a:xfrm>
            <a:off x="2578100" y="2209800"/>
            <a:ext cx="5664200" cy="1562100"/>
          </a:xfrm>
          <a:prstGeom prst="hexagon">
            <a:avLst>
              <a:gd name="adj" fmla="val 9065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34" name="Line 6"/>
          <p:cNvSpPr>
            <a:spLocks noChangeShapeType="1"/>
          </p:cNvSpPr>
          <p:nvPr/>
        </p:nvSpPr>
        <p:spPr bwMode="auto">
          <a:xfrm flipH="1">
            <a:off x="6821488" y="2209800"/>
            <a:ext cx="0" cy="155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35" name="Oval 7"/>
          <p:cNvSpPr>
            <a:spLocks noChangeArrowheads="1"/>
          </p:cNvSpPr>
          <p:nvPr/>
        </p:nvSpPr>
        <p:spPr bwMode="auto">
          <a:xfrm>
            <a:off x="2541588" y="2959100"/>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36" name="Oval 8"/>
          <p:cNvSpPr>
            <a:spLocks noChangeArrowheads="1"/>
          </p:cNvSpPr>
          <p:nvPr/>
        </p:nvSpPr>
        <p:spPr bwMode="auto">
          <a:xfrm>
            <a:off x="5689600" y="2954338"/>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37" name="Oval 9"/>
          <p:cNvSpPr>
            <a:spLocks noChangeArrowheads="1"/>
          </p:cNvSpPr>
          <p:nvPr/>
        </p:nvSpPr>
        <p:spPr bwMode="auto">
          <a:xfrm>
            <a:off x="3959225" y="217646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38" name="Oval 10"/>
          <p:cNvSpPr>
            <a:spLocks noChangeArrowheads="1"/>
          </p:cNvSpPr>
          <p:nvPr/>
        </p:nvSpPr>
        <p:spPr bwMode="auto">
          <a:xfrm>
            <a:off x="3960813" y="373697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39" name="Oval 11"/>
          <p:cNvSpPr>
            <a:spLocks noChangeArrowheads="1"/>
          </p:cNvSpPr>
          <p:nvPr/>
        </p:nvSpPr>
        <p:spPr bwMode="auto">
          <a:xfrm>
            <a:off x="6783388" y="373062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40" name="Oval 12"/>
          <p:cNvSpPr>
            <a:spLocks noChangeArrowheads="1"/>
          </p:cNvSpPr>
          <p:nvPr/>
        </p:nvSpPr>
        <p:spPr bwMode="auto">
          <a:xfrm>
            <a:off x="6784975" y="2178050"/>
            <a:ext cx="71438"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41" name="Oval 13"/>
          <p:cNvSpPr>
            <a:spLocks noChangeArrowheads="1"/>
          </p:cNvSpPr>
          <p:nvPr/>
        </p:nvSpPr>
        <p:spPr bwMode="auto">
          <a:xfrm>
            <a:off x="8202613" y="2954338"/>
            <a:ext cx="71437"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42" name="Line 14"/>
          <p:cNvSpPr>
            <a:spLocks noChangeShapeType="1"/>
          </p:cNvSpPr>
          <p:nvPr/>
        </p:nvSpPr>
        <p:spPr bwMode="auto">
          <a:xfrm>
            <a:off x="3998913" y="2211388"/>
            <a:ext cx="1725612" cy="781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43" name="Line 15"/>
          <p:cNvSpPr>
            <a:spLocks noChangeShapeType="1"/>
          </p:cNvSpPr>
          <p:nvPr/>
        </p:nvSpPr>
        <p:spPr bwMode="auto">
          <a:xfrm flipV="1">
            <a:off x="3992563" y="2986088"/>
            <a:ext cx="1735137" cy="782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44" name="Line 16"/>
          <p:cNvSpPr>
            <a:spLocks noChangeShapeType="1"/>
          </p:cNvSpPr>
          <p:nvPr/>
        </p:nvSpPr>
        <p:spPr bwMode="auto">
          <a:xfrm flipV="1">
            <a:off x="5727700" y="2208213"/>
            <a:ext cx="1093788" cy="776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45" name="Line 17"/>
          <p:cNvSpPr>
            <a:spLocks noChangeShapeType="1"/>
          </p:cNvSpPr>
          <p:nvPr/>
        </p:nvSpPr>
        <p:spPr bwMode="auto">
          <a:xfrm>
            <a:off x="5722938" y="2978150"/>
            <a:ext cx="1096962"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46" name="Line 18"/>
          <p:cNvSpPr>
            <a:spLocks noChangeShapeType="1"/>
          </p:cNvSpPr>
          <p:nvPr/>
        </p:nvSpPr>
        <p:spPr bwMode="auto">
          <a:xfrm>
            <a:off x="5292725" y="22098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47" name="Line 19"/>
          <p:cNvSpPr>
            <a:spLocks noChangeShapeType="1"/>
          </p:cNvSpPr>
          <p:nvPr/>
        </p:nvSpPr>
        <p:spPr bwMode="auto">
          <a:xfrm>
            <a:off x="5294313" y="37719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48" name="Line 20"/>
          <p:cNvSpPr>
            <a:spLocks noChangeShapeType="1"/>
          </p:cNvSpPr>
          <p:nvPr/>
        </p:nvSpPr>
        <p:spPr bwMode="auto">
          <a:xfrm flipV="1">
            <a:off x="3276600" y="2535238"/>
            <a:ext cx="128588" cy="69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49" name="Line 21"/>
          <p:cNvSpPr>
            <a:spLocks noChangeShapeType="1"/>
          </p:cNvSpPr>
          <p:nvPr/>
        </p:nvSpPr>
        <p:spPr bwMode="auto">
          <a:xfrm>
            <a:off x="3238500" y="3355975"/>
            <a:ext cx="109538" cy="58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50" name="Line 22"/>
          <p:cNvSpPr>
            <a:spLocks noChangeShapeType="1"/>
          </p:cNvSpPr>
          <p:nvPr/>
        </p:nvSpPr>
        <p:spPr bwMode="auto">
          <a:xfrm flipV="1">
            <a:off x="4814888" y="3333750"/>
            <a:ext cx="138112" cy="63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51" name="Line 23"/>
          <p:cNvSpPr>
            <a:spLocks noChangeShapeType="1"/>
          </p:cNvSpPr>
          <p:nvPr/>
        </p:nvSpPr>
        <p:spPr bwMode="auto">
          <a:xfrm>
            <a:off x="4783138" y="2565400"/>
            <a:ext cx="109537" cy="5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52" name="Line 24"/>
          <p:cNvSpPr>
            <a:spLocks noChangeShapeType="1"/>
          </p:cNvSpPr>
          <p:nvPr/>
        </p:nvSpPr>
        <p:spPr bwMode="auto">
          <a:xfrm flipV="1">
            <a:off x="6196013" y="2559050"/>
            <a:ext cx="130175" cy="9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53" name="Line 25"/>
          <p:cNvSpPr>
            <a:spLocks noChangeShapeType="1"/>
          </p:cNvSpPr>
          <p:nvPr/>
        </p:nvSpPr>
        <p:spPr bwMode="auto">
          <a:xfrm flipV="1">
            <a:off x="7477125" y="3336925"/>
            <a:ext cx="13335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54" name="Line 26"/>
          <p:cNvSpPr>
            <a:spLocks noChangeShapeType="1"/>
          </p:cNvSpPr>
          <p:nvPr/>
        </p:nvSpPr>
        <p:spPr bwMode="auto">
          <a:xfrm>
            <a:off x="6157913" y="3290888"/>
            <a:ext cx="117475" cy="80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55" name="Line 27"/>
          <p:cNvSpPr>
            <a:spLocks noChangeShapeType="1"/>
          </p:cNvSpPr>
          <p:nvPr/>
        </p:nvSpPr>
        <p:spPr bwMode="auto">
          <a:xfrm>
            <a:off x="7446963" y="2552700"/>
            <a:ext cx="119062" cy="61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56" name="Line 28"/>
          <p:cNvSpPr>
            <a:spLocks noChangeShapeType="1"/>
          </p:cNvSpPr>
          <p:nvPr/>
        </p:nvSpPr>
        <p:spPr bwMode="auto">
          <a:xfrm>
            <a:off x="6821488" y="2884488"/>
            <a:ext cx="1587"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2557" name="Object 29"/>
          <p:cNvGraphicFramePr>
            <a:graphicFrameLocks noChangeAspect="1"/>
          </p:cNvGraphicFramePr>
          <p:nvPr/>
        </p:nvGraphicFramePr>
        <p:xfrm>
          <a:off x="2330450" y="2851150"/>
          <a:ext cx="209550" cy="266700"/>
        </p:xfrm>
        <a:graphic>
          <a:graphicData uri="http://schemas.openxmlformats.org/presentationml/2006/ole">
            <mc:AlternateContent xmlns:mc="http://schemas.openxmlformats.org/markup-compatibility/2006">
              <mc:Choice xmlns:v="urn:schemas-microsoft-com:vml" Requires="v">
                <p:oleObj spid="_x0000_s3190" name="Equation" r:id="rId4" imgW="139680" imgH="177480" progId="Equation.3">
                  <p:embed/>
                </p:oleObj>
              </mc:Choice>
              <mc:Fallback>
                <p:oleObj name="Equation" r:id="rId4" imgW="139680" imgH="177480" progId="Equation.3">
                  <p:embed/>
                  <p:pic>
                    <p:nvPicPr>
                      <p:cNvPr id="22557"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450" y="2851150"/>
                        <a:ext cx="2095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8" name="Object 30"/>
          <p:cNvGraphicFramePr>
            <a:graphicFrameLocks noChangeAspect="1"/>
          </p:cNvGraphicFramePr>
          <p:nvPr/>
        </p:nvGraphicFramePr>
        <p:xfrm>
          <a:off x="3895725" y="1908175"/>
          <a:ext cx="228600" cy="247650"/>
        </p:xfrm>
        <a:graphic>
          <a:graphicData uri="http://schemas.openxmlformats.org/presentationml/2006/ole">
            <mc:AlternateContent xmlns:mc="http://schemas.openxmlformats.org/markup-compatibility/2006">
              <mc:Choice xmlns:v="urn:schemas-microsoft-com:vml" Requires="v">
                <p:oleObj spid="_x0000_s3191" name="Equation" r:id="rId6" imgW="152280" imgH="164880" progId="Equation.3">
                  <p:embed/>
                </p:oleObj>
              </mc:Choice>
              <mc:Fallback>
                <p:oleObj name="Equation" r:id="rId6" imgW="152280" imgH="164880" progId="Equation.3">
                  <p:embed/>
                  <p:pic>
                    <p:nvPicPr>
                      <p:cNvPr id="22558"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5725" y="19081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9" name="Object 31"/>
          <p:cNvGraphicFramePr>
            <a:graphicFrameLocks noChangeAspect="1"/>
          </p:cNvGraphicFramePr>
          <p:nvPr/>
        </p:nvGraphicFramePr>
        <p:xfrm>
          <a:off x="3870325" y="3825875"/>
          <a:ext cx="228600" cy="247650"/>
        </p:xfrm>
        <a:graphic>
          <a:graphicData uri="http://schemas.openxmlformats.org/presentationml/2006/ole">
            <mc:AlternateContent xmlns:mc="http://schemas.openxmlformats.org/markup-compatibility/2006">
              <mc:Choice xmlns:v="urn:schemas-microsoft-com:vml" Requires="v">
                <p:oleObj spid="_x0000_s3192" name="Equation" r:id="rId8" imgW="152280" imgH="164880" progId="Equation.3">
                  <p:embed/>
                </p:oleObj>
              </mc:Choice>
              <mc:Fallback>
                <p:oleObj name="Equation" r:id="rId8" imgW="152280" imgH="164880" progId="Equation.3">
                  <p:embed/>
                  <p:pic>
                    <p:nvPicPr>
                      <p:cNvPr id="22559"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0325" y="38258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60" name="Object 32"/>
          <p:cNvGraphicFramePr>
            <a:graphicFrameLocks noChangeAspect="1"/>
          </p:cNvGraphicFramePr>
          <p:nvPr/>
        </p:nvGraphicFramePr>
        <p:xfrm>
          <a:off x="5584825" y="2673350"/>
          <a:ext cx="228600" cy="266700"/>
        </p:xfrm>
        <a:graphic>
          <a:graphicData uri="http://schemas.openxmlformats.org/presentationml/2006/ole">
            <mc:AlternateContent xmlns:mc="http://schemas.openxmlformats.org/markup-compatibility/2006">
              <mc:Choice xmlns:v="urn:schemas-microsoft-com:vml" Requires="v">
                <p:oleObj spid="_x0000_s3193" name="Equation" r:id="rId10" imgW="152280" imgH="177480" progId="Equation.3">
                  <p:embed/>
                </p:oleObj>
              </mc:Choice>
              <mc:Fallback>
                <p:oleObj name="Equation" r:id="rId10" imgW="152280" imgH="177480" progId="Equation.3">
                  <p:embed/>
                  <p:pic>
                    <p:nvPicPr>
                      <p:cNvPr id="2256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4825" y="2673350"/>
                        <a:ext cx="2286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61" name="Object 33"/>
          <p:cNvGraphicFramePr>
            <a:graphicFrameLocks noChangeAspect="1"/>
          </p:cNvGraphicFramePr>
          <p:nvPr/>
        </p:nvGraphicFramePr>
        <p:xfrm>
          <a:off x="6705600" y="1920875"/>
          <a:ext cx="247650" cy="247650"/>
        </p:xfrm>
        <a:graphic>
          <a:graphicData uri="http://schemas.openxmlformats.org/presentationml/2006/ole">
            <mc:AlternateContent xmlns:mc="http://schemas.openxmlformats.org/markup-compatibility/2006">
              <mc:Choice xmlns:v="urn:schemas-microsoft-com:vml" Requires="v">
                <p:oleObj spid="_x0000_s3194" name="Equation" r:id="rId12" imgW="164880" imgH="164880" progId="Equation.3">
                  <p:embed/>
                </p:oleObj>
              </mc:Choice>
              <mc:Fallback>
                <p:oleObj name="Equation" r:id="rId12" imgW="164880" imgH="164880" progId="Equation.3">
                  <p:embed/>
                  <p:pic>
                    <p:nvPicPr>
                      <p:cNvPr id="22561"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5600" y="1920875"/>
                        <a:ext cx="2476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62" name="Object 34"/>
          <p:cNvGraphicFramePr>
            <a:graphicFrameLocks noChangeAspect="1"/>
          </p:cNvGraphicFramePr>
          <p:nvPr/>
        </p:nvGraphicFramePr>
        <p:xfrm>
          <a:off x="6689725" y="3800475"/>
          <a:ext cx="228600" cy="247650"/>
        </p:xfrm>
        <a:graphic>
          <a:graphicData uri="http://schemas.openxmlformats.org/presentationml/2006/ole">
            <mc:AlternateContent xmlns:mc="http://schemas.openxmlformats.org/markup-compatibility/2006">
              <mc:Choice xmlns:v="urn:schemas-microsoft-com:vml" Requires="v">
                <p:oleObj spid="_x0000_s3195" name="Equation" r:id="rId14" imgW="152280" imgH="164880" progId="Equation.3">
                  <p:embed/>
                </p:oleObj>
              </mc:Choice>
              <mc:Fallback>
                <p:oleObj name="Equation" r:id="rId14" imgW="152280" imgH="164880" progId="Equation.3">
                  <p:embed/>
                  <p:pic>
                    <p:nvPicPr>
                      <p:cNvPr id="22562"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89725" y="38004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63" name="Object 35"/>
          <p:cNvGraphicFramePr>
            <a:graphicFrameLocks noChangeAspect="1"/>
          </p:cNvGraphicFramePr>
          <p:nvPr/>
        </p:nvGraphicFramePr>
        <p:xfrm>
          <a:off x="8286750" y="2860675"/>
          <a:ext cx="209550" cy="247650"/>
        </p:xfrm>
        <a:graphic>
          <a:graphicData uri="http://schemas.openxmlformats.org/presentationml/2006/ole">
            <mc:AlternateContent xmlns:mc="http://schemas.openxmlformats.org/markup-compatibility/2006">
              <mc:Choice xmlns:v="urn:schemas-microsoft-com:vml" Requires="v">
                <p:oleObj spid="_x0000_s3196" name="Equation" r:id="rId16" imgW="139680" imgH="164880" progId="Equation.3">
                  <p:embed/>
                </p:oleObj>
              </mc:Choice>
              <mc:Fallback>
                <p:oleObj name="Equation" r:id="rId16" imgW="139680" imgH="164880" progId="Equation.3">
                  <p:embed/>
                  <p:pic>
                    <p:nvPicPr>
                      <p:cNvPr id="22563" name="Object 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86750" y="2860675"/>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64" name="Object 36"/>
          <p:cNvGraphicFramePr>
            <a:graphicFrameLocks noChangeAspect="1"/>
          </p:cNvGraphicFramePr>
          <p:nvPr/>
        </p:nvGraphicFramePr>
        <p:xfrm>
          <a:off x="3149600" y="2254250"/>
          <a:ext cx="323850" cy="266700"/>
        </p:xfrm>
        <a:graphic>
          <a:graphicData uri="http://schemas.openxmlformats.org/presentationml/2006/ole">
            <mc:AlternateContent xmlns:mc="http://schemas.openxmlformats.org/markup-compatibility/2006">
              <mc:Choice xmlns:v="urn:schemas-microsoft-com:vml" Requires="v">
                <p:oleObj spid="_x0000_s3197" name="Equation" r:id="rId18" imgW="215640" imgH="177480" progId="Equation.3">
                  <p:embed/>
                </p:oleObj>
              </mc:Choice>
              <mc:Fallback>
                <p:oleObj name="Equation" r:id="rId18" imgW="215640" imgH="177480" progId="Equation.3">
                  <p:embed/>
                  <p:pic>
                    <p:nvPicPr>
                      <p:cNvPr id="22564" name="Object 3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49600" y="2254250"/>
                        <a:ext cx="3238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65" name="Object 37"/>
          <p:cNvGraphicFramePr>
            <a:graphicFrameLocks noChangeAspect="1"/>
          </p:cNvGraphicFramePr>
          <p:nvPr/>
        </p:nvGraphicFramePr>
        <p:xfrm>
          <a:off x="3009900" y="3419475"/>
          <a:ext cx="323850" cy="247650"/>
        </p:xfrm>
        <a:graphic>
          <a:graphicData uri="http://schemas.openxmlformats.org/presentationml/2006/ole">
            <mc:AlternateContent xmlns:mc="http://schemas.openxmlformats.org/markup-compatibility/2006">
              <mc:Choice xmlns:v="urn:schemas-microsoft-com:vml" Requires="v">
                <p:oleObj spid="_x0000_s3198" name="Equation" r:id="rId20" imgW="215640" imgH="164880" progId="Equation.3">
                  <p:embed/>
                </p:oleObj>
              </mc:Choice>
              <mc:Fallback>
                <p:oleObj name="Equation" r:id="rId20" imgW="215640" imgH="164880" progId="Equation.3">
                  <p:embed/>
                  <p:pic>
                    <p:nvPicPr>
                      <p:cNvPr id="22565" name="Object 3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09900" y="34194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66" name="Object 38"/>
          <p:cNvGraphicFramePr>
            <a:graphicFrameLocks noChangeAspect="1"/>
          </p:cNvGraphicFramePr>
          <p:nvPr/>
        </p:nvGraphicFramePr>
        <p:xfrm>
          <a:off x="5273675" y="1885950"/>
          <a:ext cx="190500" cy="266700"/>
        </p:xfrm>
        <a:graphic>
          <a:graphicData uri="http://schemas.openxmlformats.org/presentationml/2006/ole">
            <mc:AlternateContent xmlns:mc="http://schemas.openxmlformats.org/markup-compatibility/2006">
              <mc:Choice xmlns:v="urn:schemas-microsoft-com:vml" Requires="v">
                <p:oleObj spid="_x0000_s3199" name="Equation" r:id="rId22" imgW="126720" imgH="177480" progId="Equation.3">
                  <p:embed/>
                </p:oleObj>
              </mc:Choice>
              <mc:Fallback>
                <p:oleObj name="Equation" r:id="rId22" imgW="126720" imgH="177480" progId="Equation.3">
                  <p:embed/>
                  <p:pic>
                    <p:nvPicPr>
                      <p:cNvPr id="22566" name="Object 3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73675" y="18859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67" name="Object 39"/>
          <p:cNvGraphicFramePr>
            <a:graphicFrameLocks noChangeAspect="1"/>
          </p:cNvGraphicFramePr>
          <p:nvPr/>
        </p:nvGraphicFramePr>
        <p:xfrm>
          <a:off x="4505325" y="2571750"/>
          <a:ext cx="304800" cy="266700"/>
        </p:xfrm>
        <a:graphic>
          <a:graphicData uri="http://schemas.openxmlformats.org/presentationml/2006/ole">
            <mc:AlternateContent xmlns:mc="http://schemas.openxmlformats.org/markup-compatibility/2006">
              <mc:Choice xmlns:v="urn:schemas-microsoft-com:vml" Requires="v">
                <p:oleObj spid="_x0000_s3200" name="Equation" r:id="rId24" imgW="203040" imgH="177480" progId="Equation.3">
                  <p:embed/>
                </p:oleObj>
              </mc:Choice>
              <mc:Fallback>
                <p:oleObj name="Equation" r:id="rId24" imgW="203040" imgH="177480" progId="Equation.3">
                  <p:embed/>
                  <p:pic>
                    <p:nvPicPr>
                      <p:cNvPr id="22567" name="Object 3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05325" y="25717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68" name="Object 40"/>
          <p:cNvGraphicFramePr>
            <a:graphicFrameLocks noChangeAspect="1"/>
          </p:cNvGraphicFramePr>
          <p:nvPr/>
        </p:nvGraphicFramePr>
        <p:xfrm>
          <a:off x="4689475" y="3079750"/>
          <a:ext cx="190500" cy="266700"/>
        </p:xfrm>
        <a:graphic>
          <a:graphicData uri="http://schemas.openxmlformats.org/presentationml/2006/ole">
            <mc:AlternateContent xmlns:mc="http://schemas.openxmlformats.org/markup-compatibility/2006">
              <mc:Choice xmlns:v="urn:schemas-microsoft-com:vml" Requires="v">
                <p:oleObj spid="_x0000_s3201" name="Equation" r:id="rId26" imgW="126720" imgH="177480" progId="Equation.3">
                  <p:embed/>
                </p:oleObj>
              </mc:Choice>
              <mc:Fallback>
                <p:oleObj name="Equation" r:id="rId26" imgW="126720" imgH="177480" progId="Equation.3">
                  <p:embed/>
                  <p:pic>
                    <p:nvPicPr>
                      <p:cNvPr id="22568" name="Object 4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89475" y="30797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69" name="Object 41"/>
          <p:cNvGraphicFramePr>
            <a:graphicFrameLocks noChangeAspect="1"/>
          </p:cNvGraphicFramePr>
          <p:nvPr/>
        </p:nvGraphicFramePr>
        <p:xfrm>
          <a:off x="5222875" y="3825875"/>
          <a:ext cx="266700" cy="247650"/>
        </p:xfrm>
        <a:graphic>
          <a:graphicData uri="http://schemas.openxmlformats.org/presentationml/2006/ole">
            <mc:AlternateContent xmlns:mc="http://schemas.openxmlformats.org/markup-compatibility/2006">
              <mc:Choice xmlns:v="urn:schemas-microsoft-com:vml" Requires="v">
                <p:oleObj spid="_x0000_s3202" name="Equation" r:id="rId28" imgW="177480" imgH="164880" progId="Equation.3">
                  <p:embed/>
                </p:oleObj>
              </mc:Choice>
              <mc:Fallback>
                <p:oleObj name="Equation" r:id="rId28" imgW="177480" imgH="164880" progId="Equation.3">
                  <p:embed/>
                  <p:pic>
                    <p:nvPicPr>
                      <p:cNvPr id="22569" name="Object 4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222875" y="3825875"/>
                        <a:ext cx="266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70" name="Object 42"/>
          <p:cNvGraphicFramePr>
            <a:graphicFrameLocks noChangeAspect="1"/>
          </p:cNvGraphicFramePr>
          <p:nvPr/>
        </p:nvGraphicFramePr>
        <p:xfrm>
          <a:off x="6245225" y="2593975"/>
          <a:ext cx="304800" cy="247650"/>
        </p:xfrm>
        <a:graphic>
          <a:graphicData uri="http://schemas.openxmlformats.org/presentationml/2006/ole">
            <mc:AlternateContent xmlns:mc="http://schemas.openxmlformats.org/markup-compatibility/2006">
              <mc:Choice xmlns:v="urn:schemas-microsoft-com:vml" Requires="v">
                <p:oleObj spid="_x0000_s3203" name="Equation" r:id="rId30" imgW="203040" imgH="164880" progId="Equation.3">
                  <p:embed/>
                </p:oleObj>
              </mc:Choice>
              <mc:Fallback>
                <p:oleObj name="Equation" r:id="rId30" imgW="203040" imgH="164880" progId="Equation.3">
                  <p:embed/>
                  <p:pic>
                    <p:nvPicPr>
                      <p:cNvPr id="22570" name="Object 4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245225" y="2593975"/>
                        <a:ext cx="3048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71" name="Object 43"/>
          <p:cNvGraphicFramePr>
            <a:graphicFrameLocks noChangeAspect="1"/>
          </p:cNvGraphicFramePr>
          <p:nvPr/>
        </p:nvGraphicFramePr>
        <p:xfrm>
          <a:off x="6124575" y="3371850"/>
          <a:ext cx="190500" cy="266700"/>
        </p:xfrm>
        <a:graphic>
          <a:graphicData uri="http://schemas.openxmlformats.org/presentationml/2006/ole">
            <mc:AlternateContent xmlns:mc="http://schemas.openxmlformats.org/markup-compatibility/2006">
              <mc:Choice xmlns:v="urn:schemas-microsoft-com:vml" Requires="v">
                <p:oleObj spid="_x0000_s3204" name="Equation" r:id="rId32" imgW="126720" imgH="177480" progId="Equation.3">
                  <p:embed/>
                </p:oleObj>
              </mc:Choice>
              <mc:Fallback>
                <p:oleObj name="Equation" r:id="rId32" imgW="126720" imgH="177480" progId="Equation.3">
                  <p:embed/>
                  <p:pic>
                    <p:nvPicPr>
                      <p:cNvPr id="22571" name="Object 4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124575" y="33718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72" name="Object 44"/>
          <p:cNvGraphicFramePr>
            <a:graphicFrameLocks noChangeAspect="1"/>
          </p:cNvGraphicFramePr>
          <p:nvPr/>
        </p:nvGraphicFramePr>
        <p:xfrm>
          <a:off x="6873875" y="2847975"/>
          <a:ext cx="190500" cy="247650"/>
        </p:xfrm>
        <a:graphic>
          <a:graphicData uri="http://schemas.openxmlformats.org/presentationml/2006/ole">
            <mc:AlternateContent xmlns:mc="http://schemas.openxmlformats.org/markup-compatibility/2006">
              <mc:Choice xmlns:v="urn:schemas-microsoft-com:vml" Requires="v">
                <p:oleObj spid="_x0000_s3205" name="Equation" r:id="rId34" imgW="126720" imgH="164880" progId="Equation.3">
                  <p:embed/>
                </p:oleObj>
              </mc:Choice>
              <mc:Fallback>
                <p:oleObj name="Equation" r:id="rId34" imgW="126720" imgH="164880" progId="Equation.3">
                  <p:embed/>
                  <p:pic>
                    <p:nvPicPr>
                      <p:cNvPr id="22572" name="Object 4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873875" y="2847975"/>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73" name="Object 45"/>
          <p:cNvGraphicFramePr>
            <a:graphicFrameLocks noChangeAspect="1"/>
          </p:cNvGraphicFramePr>
          <p:nvPr/>
        </p:nvGraphicFramePr>
        <p:xfrm>
          <a:off x="7489825" y="2330450"/>
          <a:ext cx="304800" cy="266700"/>
        </p:xfrm>
        <a:graphic>
          <a:graphicData uri="http://schemas.openxmlformats.org/presentationml/2006/ole">
            <mc:AlternateContent xmlns:mc="http://schemas.openxmlformats.org/markup-compatibility/2006">
              <mc:Choice xmlns:v="urn:schemas-microsoft-com:vml" Requires="v">
                <p:oleObj spid="_x0000_s3206" name="Equation" r:id="rId36" imgW="203040" imgH="177480" progId="Equation.3">
                  <p:embed/>
                </p:oleObj>
              </mc:Choice>
              <mc:Fallback>
                <p:oleObj name="Equation" r:id="rId36" imgW="203040" imgH="177480" progId="Equation.3">
                  <p:embed/>
                  <p:pic>
                    <p:nvPicPr>
                      <p:cNvPr id="22573" name="Object 4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489825" y="23304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74" name="Object 46"/>
          <p:cNvGraphicFramePr>
            <a:graphicFrameLocks noChangeAspect="1"/>
          </p:cNvGraphicFramePr>
          <p:nvPr/>
        </p:nvGraphicFramePr>
        <p:xfrm>
          <a:off x="7505700" y="3368675"/>
          <a:ext cx="323850" cy="247650"/>
        </p:xfrm>
        <a:graphic>
          <a:graphicData uri="http://schemas.openxmlformats.org/presentationml/2006/ole">
            <mc:AlternateContent xmlns:mc="http://schemas.openxmlformats.org/markup-compatibility/2006">
              <mc:Choice xmlns:v="urn:schemas-microsoft-com:vml" Requires="v">
                <p:oleObj spid="_x0000_s3207" name="Equation" r:id="rId38" imgW="215640" imgH="164880" progId="Equation.3">
                  <p:embed/>
                </p:oleObj>
              </mc:Choice>
              <mc:Fallback>
                <p:oleObj name="Equation" r:id="rId38" imgW="215640" imgH="164880" progId="Equation.3">
                  <p:embed/>
                  <p:pic>
                    <p:nvPicPr>
                      <p:cNvPr id="22574" name="Object 4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505700" y="33686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75" name="Text Box 47"/>
          <p:cNvSpPr txBox="1">
            <a:spLocks noChangeArrowheads="1"/>
          </p:cNvSpPr>
          <p:nvPr/>
        </p:nvSpPr>
        <p:spPr bwMode="auto">
          <a:xfrm>
            <a:off x="631825" y="938213"/>
            <a:ext cx="7905750" cy="641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The capacities as well as the initial flow can be represented on one diagram, using circled numbers to show an initial flow pattern</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76" name="Text Box 48"/>
          <p:cNvSpPr txBox="1">
            <a:spLocks noChangeArrowheads="1"/>
          </p:cNvSpPr>
          <p:nvPr/>
        </p:nvSpPr>
        <p:spPr bwMode="auto">
          <a:xfrm>
            <a:off x="390525" y="1852613"/>
            <a:ext cx="2482850"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Eg from previous page</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2577" name="Object 49"/>
          <p:cNvGraphicFramePr>
            <a:graphicFrameLocks noChangeAspect="1"/>
          </p:cNvGraphicFramePr>
          <p:nvPr/>
        </p:nvGraphicFramePr>
        <p:xfrm>
          <a:off x="2854325" y="2409825"/>
          <a:ext cx="304800" cy="266700"/>
        </p:xfrm>
        <a:graphic>
          <a:graphicData uri="http://schemas.openxmlformats.org/presentationml/2006/ole">
            <mc:AlternateContent xmlns:mc="http://schemas.openxmlformats.org/markup-compatibility/2006">
              <mc:Choice xmlns:v="urn:schemas-microsoft-com:vml" Requires="v">
                <p:oleObj spid="_x0000_s3208" name="Equation" r:id="rId40" imgW="203040" imgH="177480" progId="Equation.3">
                  <p:embed/>
                </p:oleObj>
              </mc:Choice>
              <mc:Fallback>
                <p:oleObj name="Equation" r:id="rId40" imgW="203040" imgH="177480" progId="Equation.3">
                  <p:embed/>
                  <p:pic>
                    <p:nvPicPr>
                      <p:cNvPr id="22577" name="Object 4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854325" y="2409825"/>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78" name="Object 50"/>
          <p:cNvGraphicFramePr>
            <a:graphicFrameLocks noChangeAspect="1"/>
          </p:cNvGraphicFramePr>
          <p:nvPr/>
        </p:nvGraphicFramePr>
        <p:xfrm>
          <a:off x="2701925" y="3336925"/>
          <a:ext cx="304800" cy="266700"/>
        </p:xfrm>
        <a:graphic>
          <a:graphicData uri="http://schemas.openxmlformats.org/presentationml/2006/ole">
            <mc:AlternateContent xmlns:mc="http://schemas.openxmlformats.org/markup-compatibility/2006">
              <mc:Choice xmlns:v="urn:schemas-microsoft-com:vml" Requires="v">
                <p:oleObj spid="_x0000_s3209" name="Equation" r:id="rId42" imgW="203040" imgH="177480" progId="Equation.3">
                  <p:embed/>
                </p:oleObj>
              </mc:Choice>
              <mc:Fallback>
                <p:oleObj name="Equation" r:id="rId42" imgW="203040" imgH="177480" progId="Equation.3">
                  <p:embed/>
                  <p:pic>
                    <p:nvPicPr>
                      <p:cNvPr id="22578" name="Object 5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701925" y="3336925"/>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79" name="Object 51"/>
          <p:cNvGraphicFramePr>
            <a:graphicFrameLocks noChangeAspect="1"/>
          </p:cNvGraphicFramePr>
          <p:nvPr/>
        </p:nvGraphicFramePr>
        <p:xfrm>
          <a:off x="4981575" y="1889125"/>
          <a:ext cx="190500" cy="266700"/>
        </p:xfrm>
        <a:graphic>
          <a:graphicData uri="http://schemas.openxmlformats.org/presentationml/2006/ole">
            <mc:AlternateContent xmlns:mc="http://schemas.openxmlformats.org/markup-compatibility/2006">
              <mc:Choice xmlns:v="urn:schemas-microsoft-com:vml" Requires="v">
                <p:oleObj spid="_x0000_s3210" name="Equation" r:id="rId44" imgW="126720" imgH="177480" progId="Equation.3">
                  <p:embed/>
                </p:oleObj>
              </mc:Choice>
              <mc:Fallback>
                <p:oleObj name="Equation" r:id="rId44" imgW="126720" imgH="177480" progId="Equation.3">
                  <p:embed/>
                  <p:pic>
                    <p:nvPicPr>
                      <p:cNvPr id="22579" name="Object 5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981575" y="18891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80" name="Object 52"/>
          <p:cNvGraphicFramePr>
            <a:graphicFrameLocks noChangeAspect="1"/>
          </p:cNvGraphicFramePr>
          <p:nvPr/>
        </p:nvGraphicFramePr>
        <p:xfrm>
          <a:off x="4276725" y="2473325"/>
          <a:ext cx="190500" cy="247650"/>
        </p:xfrm>
        <a:graphic>
          <a:graphicData uri="http://schemas.openxmlformats.org/presentationml/2006/ole">
            <mc:AlternateContent xmlns:mc="http://schemas.openxmlformats.org/markup-compatibility/2006">
              <mc:Choice xmlns:v="urn:schemas-microsoft-com:vml" Requires="v">
                <p:oleObj spid="_x0000_s3211" name="Equation" r:id="rId46" imgW="126720" imgH="164880" progId="Equation.3">
                  <p:embed/>
                </p:oleObj>
              </mc:Choice>
              <mc:Fallback>
                <p:oleObj name="Equation" r:id="rId46" imgW="126720" imgH="164880" progId="Equation.3">
                  <p:embed/>
                  <p:pic>
                    <p:nvPicPr>
                      <p:cNvPr id="22580" name="Object 5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276725" y="2473325"/>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81" name="Object 53"/>
          <p:cNvGraphicFramePr>
            <a:graphicFrameLocks noChangeAspect="1"/>
          </p:cNvGraphicFramePr>
          <p:nvPr/>
        </p:nvGraphicFramePr>
        <p:xfrm>
          <a:off x="4384675" y="3219450"/>
          <a:ext cx="190500" cy="247650"/>
        </p:xfrm>
        <a:graphic>
          <a:graphicData uri="http://schemas.openxmlformats.org/presentationml/2006/ole">
            <mc:AlternateContent xmlns:mc="http://schemas.openxmlformats.org/markup-compatibility/2006">
              <mc:Choice xmlns:v="urn:schemas-microsoft-com:vml" Requires="v">
                <p:oleObj spid="_x0000_s3212" name="Equation" r:id="rId48" imgW="126720" imgH="164880" progId="Equation.3">
                  <p:embed/>
                </p:oleObj>
              </mc:Choice>
              <mc:Fallback>
                <p:oleObj name="Equation" r:id="rId48" imgW="126720" imgH="164880" progId="Equation.3">
                  <p:embed/>
                  <p:pic>
                    <p:nvPicPr>
                      <p:cNvPr id="22581" name="Object 5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384675" y="32194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82" name="Object 54"/>
          <p:cNvGraphicFramePr>
            <a:graphicFrameLocks noChangeAspect="1"/>
          </p:cNvGraphicFramePr>
          <p:nvPr/>
        </p:nvGraphicFramePr>
        <p:xfrm>
          <a:off x="4903788" y="3811588"/>
          <a:ext cx="266700" cy="247650"/>
        </p:xfrm>
        <a:graphic>
          <a:graphicData uri="http://schemas.openxmlformats.org/presentationml/2006/ole">
            <mc:AlternateContent xmlns:mc="http://schemas.openxmlformats.org/markup-compatibility/2006">
              <mc:Choice xmlns:v="urn:schemas-microsoft-com:vml" Requires="v">
                <p:oleObj spid="_x0000_s3213" name="Equation" r:id="rId50" imgW="177480" imgH="164880" progId="Equation.3">
                  <p:embed/>
                </p:oleObj>
              </mc:Choice>
              <mc:Fallback>
                <p:oleObj name="Equation" r:id="rId50" imgW="177480" imgH="164880" progId="Equation.3">
                  <p:embed/>
                  <p:pic>
                    <p:nvPicPr>
                      <p:cNvPr id="22582" name="Object 54"/>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4903788" y="3811588"/>
                        <a:ext cx="266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83" name="Object 55"/>
          <p:cNvGraphicFramePr>
            <a:graphicFrameLocks noChangeAspect="1"/>
          </p:cNvGraphicFramePr>
          <p:nvPr/>
        </p:nvGraphicFramePr>
        <p:xfrm>
          <a:off x="6048375" y="2714625"/>
          <a:ext cx="190500" cy="266700"/>
        </p:xfrm>
        <a:graphic>
          <a:graphicData uri="http://schemas.openxmlformats.org/presentationml/2006/ole">
            <mc:AlternateContent xmlns:mc="http://schemas.openxmlformats.org/markup-compatibility/2006">
              <mc:Choice xmlns:v="urn:schemas-microsoft-com:vml" Requires="v">
                <p:oleObj spid="_x0000_s3214" name="Equation" r:id="rId52" imgW="126720" imgH="177480" progId="Equation.3">
                  <p:embed/>
                </p:oleObj>
              </mc:Choice>
              <mc:Fallback>
                <p:oleObj name="Equation" r:id="rId52" imgW="126720" imgH="177480" progId="Equation.3">
                  <p:embed/>
                  <p:pic>
                    <p:nvPicPr>
                      <p:cNvPr id="22583" name="Object 55"/>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048375" y="27146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84" name="Object 56"/>
          <p:cNvGraphicFramePr>
            <a:graphicFrameLocks noChangeAspect="1"/>
          </p:cNvGraphicFramePr>
          <p:nvPr/>
        </p:nvGraphicFramePr>
        <p:xfrm>
          <a:off x="5895975" y="3219450"/>
          <a:ext cx="190500" cy="247650"/>
        </p:xfrm>
        <a:graphic>
          <a:graphicData uri="http://schemas.openxmlformats.org/presentationml/2006/ole">
            <mc:AlternateContent xmlns:mc="http://schemas.openxmlformats.org/markup-compatibility/2006">
              <mc:Choice xmlns:v="urn:schemas-microsoft-com:vml" Requires="v">
                <p:oleObj spid="_x0000_s3215" name="Equation" r:id="rId54" imgW="126720" imgH="164880" progId="Equation.3">
                  <p:embed/>
                </p:oleObj>
              </mc:Choice>
              <mc:Fallback>
                <p:oleObj name="Equation" r:id="rId54" imgW="126720" imgH="164880" progId="Equation.3">
                  <p:embed/>
                  <p:pic>
                    <p:nvPicPr>
                      <p:cNvPr id="22584" name="Object 56"/>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895975" y="32194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85" name="Object 57"/>
          <p:cNvGraphicFramePr>
            <a:graphicFrameLocks noChangeAspect="1"/>
          </p:cNvGraphicFramePr>
          <p:nvPr/>
        </p:nvGraphicFramePr>
        <p:xfrm>
          <a:off x="6848475" y="3108325"/>
          <a:ext cx="190500" cy="266700"/>
        </p:xfrm>
        <a:graphic>
          <a:graphicData uri="http://schemas.openxmlformats.org/presentationml/2006/ole">
            <mc:AlternateContent xmlns:mc="http://schemas.openxmlformats.org/markup-compatibility/2006">
              <mc:Choice xmlns:v="urn:schemas-microsoft-com:vml" Requires="v">
                <p:oleObj spid="_x0000_s3216" name="Equation" r:id="rId56" imgW="126720" imgH="177480" progId="Equation.3">
                  <p:embed/>
                </p:oleObj>
              </mc:Choice>
              <mc:Fallback>
                <p:oleObj name="Equation" r:id="rId56" imgW="126720" imgH="177480" progId="Equation.3">
                  <p:embed/>
                  <p:pic>
                    <p:nvPicPr>
                      <p:cNvPr id="22585" name="Object 57"/>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848475" y="31083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86" name="Object 58"/>
          <p:cNvGraphicFramePr>
            <a:graphicFrameLocks noChangeAspect="1"/>
          </p:cNvGraphicFramePr>
          <p:nvPr/>
        </p:nvGraphicFramePr>
        <p:xfrm>
          <a:off x="7292975" y="2232025"/>
          <a:ext cx="190500" cy="266700"/>
        </p:xfrm>
        <a:graphic>
          <a:graphicData uri="http://schemas.openxmlformats.org/presentationml/2006/ole">
            <mc:AlternateContent xmlns:mc="http://schemas.openxmlformats.org/markup-compatibility/2006">
              <mc:Choice xmlns:v="urn:schemas-microsoft-com:vml" Requires="v">
                <p:oleObj spid="_x0000_s3217" name="Equation" r:id="rId58" imgW="126720" imgH="177480" progId="Equation.3">
                  <p:embed/>
                </p:oleObj>
              </mc:Choice>
              <mc:Fallback>
                <p:oleObj name="Equation" r:id="rId58" imgW="126720" imgH="177480" progId="Equation.3">
                  <p:embed/>
                  <p:pic>
                    <p:nvPicPr>
                      <p:cNvPr id="22586" name="Object 58"/>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292975" y="22320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87" name="Object 59"/>
          <p:cNvGraphicFramePr>
            <a:graphicFrameLocks noChangeAspect="1"/>
          </p:cNvGraphicFramePr>
          <p:nvPr/>
        </p:nvGraphicFramePr>
        <p:xfrm>
          <a:off x="7239000" y="3525838"/>
          <a:ext cx="304800" cy="266700"/>
        </p:xfrm>
        <a:graphic>
          <a:graphicData uri="http://schemas.openxmlformats.org/presentationml/2006/ole">
            <mc:AlternateContent xmlns:mc="http://schemas.openxmlformats.org/markup-compatibility/2006">
              <mc:Choice xmlns:v="urn:schemas-microsoft-com:vml" Requires="v">
                <p:oleObj spid="_x0000_s3218" name="Equation" r:id="rId60" imgW="203040" imgH="177480" progId="Equation.3">
                  <p:embed/>
                </p:oleObj>
              </mc:Choice>
              <mc:Fallback>
                <p:oleObj name="Equation" r:id="rId60" imgW="203040" imgH="177480" progId="Equation.3">
                  <p:embed/>
                  <p:pic>
                    <p:nvPicPr>
                      <p:cNvPr id="22587" name="Object 59"/>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7239000" y="3525838"/>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88" name="Oval 60"/>
          <p:cNvSpPr>
            <a:spLocks noChangeArrowheads="1"/>
          </p:cNvSpPr>
          <p:nvPr/>
        </p:nvSpPr>
        <p:spPr bwMode="auto">
          <a:xfrm>
            <a:off x="7234238" y="3532188"/>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89" name="Oval 61"/>
          <p:cNvSpPr>
            <a:spLocks noChangeArrowheads="1"/>
          </p:cNvSpPr>
          <p:nvPr/>
        </p:nvSpPr>
        <p:spPr bwMode="auto">
          <a:xfrm>
            <a:off x="6832600" y="3121025"/>
            <a:ext cx="1936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90" name="Oval 62"/>
          <p:cNvSpPr>
            <a:spLocks noChangeArrowheads="1"/>
          </p:cNvSpPr>
          <p:nvPr/>
        </p:nvSpPr>
        <p:spPr bwMode="auto">
          <a:xfrm>
            <a:off x="5872163" y="3238500"/>
            <a:ext cx="22542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91" name="Oval 63"/>
          <p:cNvSpPr>
            <a:spLocks noChangeArrowheads="1"/>
          </p:cNvSpPr>
          <p:nvPr/>
        </p:nvSpPr>
        <p:spPr bwMode="auto">
          <a:xfrm>
            <a:off x="7265988" y="2233613"/>
            <a:ext cx="214312"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92" name="Oval 64"/>
          <p:cNvSpPr>
            <a:spLocks noChangeArrowheads="1"/>
          </p:cNvSpPr>
          <p:nvPr/>
        </p:nvSpPr>
        <p:spPr bwMode="auto">
          <a:xfrm>
            <a:off x="6030913" y="2727325"/>
            <a:ext cx="209550"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93" name="Oval 65"/>
          <p:cNvSpPr>
            <a:spLocks noChangeArrowheads="1"/>
          </p:cNvSpPr>
          <p:nvPr/>
        </p:nvSpPr>
        <p:spPr bwMode="auto">
          <a:xfrm>
            <a:off x="4962525" y="1903413"/>
            <a:ext cx="217488"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94" name="Oval 66"/>
          <p:cNvSpPr>
            <a:spLocks noChangeArrowheads="1"/>
          </p:cNvSpPr>
          <p:nvPr/>
        </p:nvSpPr>
        <p:spPr bwMode="auto">
          <a:xfrm>
            <a:off x="4894263" y="382270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95" name="Oval 67"/>
          <p:cNvSpPr>
            <a:spLocks noChangeArrowheads="1"/>
          </p:cNvSpPr>
          <p:nvPr/>
        </p:nvSpPr>
        <p:spPr bwMode="auto">
          <a:xfrm>
            <a:off x="4371975" y="3235325"/>
            <a:ext cx="228600"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96" name="Oval 68"/>
          <p:cNvSpPr>
            <a:spLocks noChangeArrowheads="1"/>
          </p:cNvSpPr>
          <p:nvPr/>
        </p:nvSpPr>
        <p:spPr bwMode="auto">
          <a:xfrm>
            <a:off x="4267200" y="2484438"/>
            <a:ext cx="215900"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97" name="Oval 69"/>
          <p:cNvSpPr>
            <a:spLocks noChangeArrowheads="1"/>
          </p:cNvSpPr>
          <p:nvPr/>
        </p:nvSpPr>
        <p:spPr bwMode="auto">
          <a:xfrm>
            <a:off x="2708275" y="3343275"/>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98" name="Oval 70"/>
          <p:cNvSpPr>
            <a:spLocks noChangeArrowheads="1"/>
          </p:cNvSpPr>
          <p:nvPr/>
        </p:nvSpPr>
        <p:spPr bwMode="auto">
          <a:xfrm>
            <a:off x="2846388" y="241935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99" name="Text Box 71"/>
          <p:cNvSpPr txBox="1">
            <a:spLocks noChangeArrowheads="1"/>
          </p:cNvSpPr>
          <p:nvPr/>
        </p:nvSpPr>
        <p:spPr bwMode="auto">
          <a:xfrm>
            <a:off x="403225" y="4659313"/>
            <a:ext cx="3790950" cy="6413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If the initial flow through an arc is equal to its capacity, it is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saturated</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600" name="Text Box 72"/>
          <p:cNvSpPr txBox="1">
            <a:spLocks noChangeArrowheads="1"/>
          </p:cNvSpPr>
          <p:nvPr/>
        </p:nvSpPr>
        <p:spPr bwMode="auto">
          <a:xfrm>
            <a:off x="1254125" y="5637213"/>
            <a:ext cx="2076450" cy="36671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So BE is saturated</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601" name="Line 73"/>
          <p:cNvSpPr>
            <a:spLocks noChangeShapeType="1"/>
          </p:cNvSpPr>
          <p:nvPr/>
        </p:nvSpPr>
        <p:spPr bwMode="auto">
          <a:xfrm flipV="1">
            <a:off x="3990975" y="3770313"/>
            <a:ext cx="28321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602" name="Text Box 74"/>
          <p:cNvSpPr txBox="1">
            <a:spLocks noChangeArrowheads="1"/>
          </p:cNvSpPr>
          <p:nvPr/>
        </p:nvSpPr>
        <p:spPr bwMode="auto">
          <a:xfrm>
            <a:off x="4479925" y="4659313"/>
            <a:ext cx="4400550" cy="6413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The initial flow’s value is equal to the flow leaving the source or entering the sink</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603" name="Text Box 75"/>
          <p:cNvSpPr txBox="1">
            <a:spLocks noChangeArrowheads="1"/>
          </p:cNvSpPr>
          <p:nvPr/>
        </p:nvSpPr>
        <p:spPr bwMode="auto">
          <a:xfrm>
            <a:off x="4518025" y="5561013"/>
            <a:ext cx="4178300" cy="36671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Using source, initial flow = 10 + 15 =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25</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604" name="Text Box 76"/>
          <p:cNvSpPr txBox="1">
            <a:spLocks noChangeArrowheads="1"/>
          </p:cNvSpPr>
          <p:nvPr/>
        </p:nvSpPr>
        <p:spPr bwMode="auto">
          <a:xfrm>
            <a:off x="4683125" y="6018213"/>
            <a:ext cx="3771900" cy="36671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Using sink, initial flow = 9 + 16 =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25</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3398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75"/>
                                        </p:tgtEl>
                                        <p:attrNameLst>
                                          <p:attrName>style.visibility</p:attrName>
                                        </p:attrNameLst>
                                      </p:cBhvr>
                                      <p:to>
                                        <p:strVal val="visible"/>
                                      </p:to>
                                    </p:set>
                                    <p:animEffect transition="in" filter="dissolve">
                                      <p:cBhvr>
                                        <p:cTn id="7" dur="500"/>
                                        <p:tgtEl>
                                          <p:spTgt spid="225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76"/>
                                        </p:tgtEl>
                                        <p:attrNameLst>
                                          <p:attrName>style.visibility</p:attrName>
                                        </p:attrNameLst>
                                      </p:cBhvr>
                                      <p:to>
                                        <p:strVal val="visible"/>
                                      </p:to>
                                    </p:set>
                                    <p:animEffect transition="in" filter="dissolve">
                                      <p:cBhvr>
                                        <p:cTn id="12" dur="500"/>
                                        <p:tgtEl>
                                          <p:spTgt spid="225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533"/>
                                        </p:tgtEl>
                                        <p:attrNameLst>
                                          <p:attrName>style.visibility</p:attrName>
                                        </p:attrNameLst>
                                      </p:cBhvr>
                                      <p:to>
                                        <p:strVal val="visible"/>
                                      </p:to>
                                    </p:set>
                                    <p:animEffect transition="in" filter="dissolve">
                                      <p:cBhvr>
                                        <p:cTn id="17" dur="500"/>
                                        <p:tgtEl>
                                          <p:spTgt spid="22533"/>
                                        </p:tgtEl>
                                      </p:cBhvr>
                                    </p:animEffect>
                                  </p:childTnLst>
                                </p:cTn>
                              </p:par>
                              <p:par>
                                <p:cTn id="18" presetID="9" presetClass="entr" presetSubtype="0" fill="hold" nodeType="withEffect">
                                  <p:stCondLst>
                                    <p:cond delay="0"/>
                                  </p:stCondLst>
                                  <p:childTnLst>
                                    <p:set>
                                      <p:cBhvr>
                                        <p:cTn id="19" dur="1" fill="hold">
                                          <p:stCondLst>
                                            <p:cond delay="0"/>
                                          </p:stCondLst>
                                        </p:cTn>
                                        <p:tgtEl>
                                          <p:spTgt spid="22534"/>
                                        </p:tgtEl>
                                        <p:attrNameLst>
                                          <p:attrName>style.visibility</p:attrName>
                                        </p:attrNameLst>
                                      </p:cBhvr>
                                      <p:to>
                                        <p:strVal val="visible"/>
                                      </p:to>
                                    </p:set>
                                    <p:animEffect transition="in" filter="dissolve">
                                      <p:cBhvr>
                                        <p:cTn id="20" dur="500"/>
                                        <p:tgtEl>
                                          <p:spTgt spid="22534"/>
                                        </p:tgtEl>
                                      </p:cBhvr>
                                    </p:animEffect>
                                  </p:childTnLst>
                                </p:cTn>
                              </p:par>
                              <p:par>
                                <p:cTn id="21" presetID="9" presetClass="entr" presetSubtype="0" fill="hold" nodeType="withEffect">
                                  <p:stCondLst>
                                    <p:cond delay="0"/>
                                  </p:stCondLst>
                                  <p:childTnLst>
                                    <p:set>
                                      <p:cBhvr>
                                        <p:cTn id="22" dur="1" fill="hold">
                                          <p:stCondLst>
                                            <p:cond delay="0"/>
                                          </p:stCondLst>
                                        </p:cTn>
                                        <p:tgtEl>
                                          <p:spTgt spid="22535"/>
                                        </p:tgtEl>
                                        <p:attrNameLst>
                                          <p:attrName>style.visibility</p:attrName>
                                        </p:attrNameLst>
                                      </p:cBhvr>
                                      <p:to>
                                        <p:strVal val="visible"/>
                                      </p:to>
                                    </p:set>
                                    <p:animEffect transition="in" filter="dissolve">
                                      <p:cBhvr>
                                        <p:cTn id="23" dur="500"/>
                                        <p:tgtEl>
                                          <p:spTgt spid="22535"/>
                                        </p:tgtEl>
                                      </p:cBhvr>
                                    </p:animEffect>
                                  </p:childTnLst>
                                </p:cTn>
                              </p:par>
                              <p:par>
                                <p:cTn id="24" presetID="9" presetClass="entr" presetSubtype="0" fill="hold" nodeType="withEffect">
                                  <p:stCondLst>
                                    <p:cond delay="0"/>
                                  </p:stCondLst>
                                  <p:childTnLst>
                                    <p:set>
                                      <p:cBhvr>
                                        <p:cTn id="25" dur="1" fill="hold">
                                          <p:stCondLst>
                                            <p:cond delay="0"/>
                                          </p:stCondLst>
                                        </p:cTn>
                                        <p:tgtEl>
                                          <p:spTgt spid="22536"/>
                                        </p:tgtEl>
                                        <p:attrNameLst>
                                          <p:attrName>style.visibility</p:attrName>
                                        </p:attrNameLst>
                                      </p:cBhvr>
                                      <p:to>
                                        <p:strVal val="visible"/>
                                      </p:to>
                                    </p:set>
                                    <p:animEffect transition="in" filter="dissolve">
                                      <p:cBhvr>
                                        <p:cTn id="26" dur="500"/>
                                        <p:tgtEl>
                                          <p:spTgt spid="22536"/>
                                        </p:tgtEl>
                                      </p:cBhvr>
                                    </p:animEffect>
                                  </p:childTnLst>
                                </p:cTn>
                              </p:par>
                              <p:par>
                                <p:cTn id="27" presetID="9" presetClass="entr" presetSubtype="0" fill="hold" nodeType="withEffect">
                                  <p:stCondLst>
                                    <p:cond delay="0"/>
                                  </p:stCondLst>
                                  <p:childTnLst>
                                    <p:set>
                                      <p:cBhvr>
                                        <p:cTn id="28" dur="1" fill="hold">
                                          <p:stCondLst>
                                            <p:cond delay="0"/>
                                          </p:stCondLst>
                                        </p:cTn>
                                        <p:tgtEl>
                                          <p:spTgt spid="22537"/>
                                        </p:tgtEl>
                                        <p:attrNameLst>
                                          <p:attrName>style.visibility</p:attrName>
                                        </p:attrNameLst>
                                      </p:cBhvr>
                                      <p:to>
                                        <p:strVal val="visible"/>
                                      </p:to>
                                    </p:set>
                                    <p:animEffect transition="in" filter="dissolve">
                                      <p:cBhvr>
                                        <p:cTn id="29" dur="500"/>
                                        <p:tgtEl>
                                          <p:spTgt spid="22537"/>
                                        </p:tgtEl>
                                      </p:cBhvr>
                                    </p:animEffect>
                                  </p:childTnLst>
                                </p:cTn>
                              </p:par>
                              <p:par>
                                <p:cTn id="30" presetID="9" presetClass="entr" presetSubtype="0" fill="hold" nodeType="withEffect">
                                  <p:stCondLst>
                                    <p:cond delay="0"/>
                                  </p:stCondLst>
                                  <p:childTnLst>
                                    <p:set>
                                      <p:cBhvr>
                                        <p:cTn id="31" dur="1" fill="hold">
                                          <p:stCondLst>
                                            <p:cond delay="0"/>
                                          </p:stCondLst>
                                        </p:cTn>
                                        <p:tgtEl>
                                          <p:spTgt spid="22538"/>
                                        </p:tgtEl>
                                        <p:attrNameLst>
                                          <p:attrName>style.visibility</p:attrName>
                                        </p:attrNameLst>
                                      </p:cBhvr>
                                      <p:to>
                                        <p:strVal val="visible"/>
                                      </p:to>
                                    </p:set>
                                    <p:animEffect transition="in" filter="dissolve">
                                      <p:cBhvr>
                                        <p:cTn id="32" dur="500"/>
                                        <p:tgtEl>
                                          <p:spTgt spid="22538"/>
                                        </p:tgtEl>
                                      </p:cBhvr>
                                    </p:animEffect>
                                  </p:childTnLst>
                                </p:cTn>
                              </p:par>
                              <p:par>
                                <p:cTn id="33" presetID="9" presetClass="entr" presetSubtype="0" fill="hold" nodeType="withEffect">
                                  <p:stCondLst>
                                    <p:cond delay="0"/>
                                  </p:stCondLst>
                                  <p:childTnLst>
                                    <p:set>
                                      <p:cBhvr>
                                        <p:cTn id="34" dur="1" fill="hold">
                                          <p:stCondLst>
                                            <p:cond delay="0"/>
                                          </p:stCondLst>
                                        </p:cTn>
                                        <p:tgtEl>
                                          <p:spTgt spid="22539"/>
                                        </p:tgtEl>
                                        <p:attrNameLst>
                                          <p:attrName>style.visibility</p:attrName>
                                        </p:attrNameLst>
                                      </p:cBhvr>
                                      <p:to>
                                        <p:strVal val="visible"/>
                                      </p:to>
                                    </p:set>
                                    <p:animEffect transition="in" filter="dissolve">
                                      <p:cBhvr>
                                        <p:cTn id="35" dur="500"/>
                                        <p:tgtEl>
                                          <p:spTgt spid="22539"/>
                                        </p:tgtEl>
                                      </p:cBhvr>
                                    </p:animEffect>
                                  </p:childTnLst>
                                </p:cTn>
                              </p:par>
                              <p:par>
                                <p:cTn id="36" presetID="9" presetClass="entr" presetSubtype="0" fill="hold" nodeType="withEffect">
                                  <p:stCondLst>
                                    <p:cond delay="0"/>
                                  </p:stCondLst>
                                  <p:childTnLst>
                                    <p:set>
                                      <p:cBhvr>
                                        <p:cTn id="37" dur="1" fill="hold">
                                          <p:stCondLst>
                                            <p:cond delay="0"/>
                                          </p:stCondLst>
                                        </p:cTn>
                                        <p:tgtEl>
                                          <p:spTgt spid="22540"/>
                                        </p:tgtEl>
                                        <p:attrNameLst>
                                          <p:attrName>style.visibility</p:attrName>
                                        </p:attrNameLst>
                                      </p:cBhvr>
                                      <p:to>
                                        <p:strVal val="visible"/>
                                      </p:to>
                                    </p:set>
                                    <p:animEffect transition="in" filter="dissolve">
                                      <p:cBhvr>
                                        <p:cTn id="38" dur="500"/>
                                        <p:tgtEl>
                                          <p:spTgt spid="22540"/>
                                        </p:tgtEl>
                                      </p:cBhvr>
                                    </p:animEffect>
                                  </p:childTnLst>
                                </p:cTn>
                              </p:par>
                              <p:par>
                                <p:cTn id="39" presetID="9" presetClass="entr" presetSubtype="0" fill="hold" nodeType="withEffect">
                                  <p:stCondLst>
                                    <p:cond delay="0"/>
                                  </p:stCondLst>
                                  <p:childTnLst>
                                    <p:set>
                                      <p:cBhvr>
                                        <p:cTn id="40" dur="1" fill="hold">
                                          <p:stCondLst>
                                            <p:cond delay="0"/>
                                          </p:stCondLst>
                                        </p:cTn>
                                        <p:tgtEl>
                                          <p:spTgt spid="22541"/>
                                        </p:tgtEl>
                                        <p:attrNameLst>
                                          <p:attrName>style.visibility</p:attrName>
                                        </p:attrNameLst>
                                      </p:cBhvr>
                                      <p:to>
                                        <p:strVal val="visible"/>
                                      </p:to>
                                    </p:set>
                                    <p:animEffect transition="in" filter="dissolve">
                                      <p:cBhvr>
                                        <p:cTn id="41" dur="500"/>
                                        <p:tgtEl>
                                          <p:spTgt spid="22541"/>
                                        </p:tgtEl>
                                      </p:cBhvr>
                                    </p:animEffect>
                                  </p:childTnLst>
                                </p:cTn>
                              </p:par>
                              <p:par>
                                <p:cTn id="42" presetID="9" presetClass="entr" presetSubtype="0" fill="hold" nodeType="withEffect">
                                  <p:stCondLst>
                                    <p:cond delay="0"/>
                                  </p:stCondLst>
                                  <p:childTnLst>
                                    <p:set>
                                      <p:cBhvr>
                                        <p:cTn id="43" dur="1" fill="hold">
                                          <p:stCondLst>
                                            <p:cond delay="0"/>
                                          </p:stCondLst>
                                        </p:cTn>
                                        <p:tgtEl>
                                          <p:spTgt spid="22542"/>
                                        </p:tgtEl>
                                        <p:attrNameLst>
                                          <p:attrName>style.visibility</p:attrName>
                                        </p:attrNameLst>
                                      </p:cBhvr>
                                      <p:to>
                                        <p:strVal val="visible"/>
                                      </p:to>
                                    </p:set>
                                    <p:animEffect transition="in" filter="dissolve">
                                      <p:cBhvr>
                                        <p:cTn id="44" dur="500"/>
                                        <p:tgtEl>
                                          <p:spTgt spid="22542"/>
                                        </p:tgtEl>
                                      </p:cBhvr>
                                    </p:animEffect>
                                  </p:childTnLst>
                                </p:cTn>
                              </p:par>
                              <p:par>
                                <p:cTn id="45" presetID="9" presetClass="entr" presetSubtype="0" fill="hold" nodeType="withEffect">
                                  <p:stCondLst>
                                    <p:cond delay="0"/>
                                  </p:stCondLst>
                                  <p:childTnLst>
                                    <p:set>
                                      <p:cBhvr>
                                        <p:cTn id="46" dur="1" fill="hold">
                                          <p:stCondLst>
                                            <p:cond delay="0"/>
                                          </p:stCondLst>
                                        </p:cTn>
                                        <p:tgtEl>
                                          <p:spTgt spid="22543"/>
                                        </p:tgtEl>
                                        <p:attrNameLst>
                                          <p:attrName>style.visibility</p:attrName>
                                        </p:attrNameLst>
                                      </p:cBhvr>
                                      <p:to>
                                        <p:strVal val="visible"/>
                                      </p:to>
                                    </p:set>
                                    <p:animEffect transition="in" filter="dissolve">
                                      <p:cBhvr>
                                        <p:cTn id="47" dur="500"/>
                                        <p:tgtEl>
                                          <p:spTgt spid="22543"/>
                                        </p:tgtEl>
                                      </p:cBhvr>
                                    </p:animEffect>
                                  </p:childTnLst>
                                </p:cTn>
                              </p:par>
                              <p:par>
                                <p:cTn id="48" presetID="9" presetClass="entr" presetSubtype="0" fill="hold" nodeType="withEffect">
                                  <p:stCondLst>
                                    <p:cond delay="0"/>
                                  </p:stCondLst>
                                  <p:childTnLst>
                                    <p:set>
                                      <p:cBhvr>
                                        <p:cTn id="49" dur="1" fill="hold">
                                          <p:stCondLst>
                                            <p:cond delay="0"/>
                                          </p:stCondLst>
                                        </p:cTn>
                                        <p:tgtEl>
                                          <p:spTgt spid="22544"/>
                                        </p:tgtEl>
                                        <p:attrNameLst>
                                          <p:attrName>style.visibility</p:attrName>
                                        </p:attrNameLst>
                                      </p:cBhvr>
                                      <p:to>
                                        <p:strVal val="visible"/>
                                      </p:to>
                                    </p:set>
                                    <p:animEffect transition="in" filter="dissolve">
                                      <p:cBhvr>
                                        <p:cTn id="50" dur="500"/>
                                        <p:tgtEl>
                                          <p:spTgt spid="22544"/>
                                        </p:tgtEl>
                                      </p:cBhvr>
                                    </p:animEffect>
                                  </p:childTnLst>
                                </p:cTn>
                              </p:par>
                              <p:par>
                                <p:cTn id="51" presetID="9" presetClass="entr" presetSubtype="0" fill="hold" nodeType="withEffect">
                                  <p:stCondLst>
                                    <p:cond delay="0"/>
                                  </p:stCondLst>
                                  <p:childTnLst>
                                    <p:set>
                                      <p:cBhvr>
                                        <p:cTn id="52" dur="1" fill="hold">
                                          <p:stCondLst>
                                            <p:cond delay="0"/>
                                          </p:stCondLst>
                                        </p:cTn>
                                        <p:tgtEl>
                                          <p:spTgt spid="22545"/>
                                        </p:tgtEl>
                                        <p:attrNameLst>
                                          <p:attrName>style.visibility</p:attrName>
                                        </p:attrNameLst>
                                      </p:cBhvr>
                                      <p:to>
                                        <p:strVal val="visible"/>
                                      </p:to>
                                    </p:set>
                                    <p:animEffect transition="in" filter="dissolve">
                                      <p:cBhvr>
                                        <p:cTn id="53" dur="500"/>
                                        <p:tgtEl>
                                          <p:spTgt spid="22545"/>
                                        </p:tgtEl>
                                      </p:cBhvr>
                                    </p:animEffect>
                                  </p:childTnLst>
                                </p:cTn>
                              </p:par>
                              <p:par>
                                <p:cTn id="54" presetID="9" presetClass="entr" presetSubtype="0" fill="hold" nodeType="withEffect">
                                  <p:stCondLst>
                                    <p:cond delay="0"/>
                                  </p:stCondLst>
                                  <p:childTnLst>
                                    <p:set>
                                      <p:cBhvr>
                                        <p:cTn id="55" dur="1" fill="hold">
                                          <p:stCondLst>
                                            <p:cond delay="0"/>
                                          </p:stCondLst>
                                        </p:cTn>
                                        <p:tgtEl>
                                          <p:spTgt spid="22546"/>
                                        </p:tgtEl>
                                        <p:attrNameLst>
                                          <p:attrName>style.visibility</p:attrName>
                                        </p:attrNameLst>
                                      </p:cBhvr>
                                      <p:to>
                                        <p:strVal val="visible"/>
                                      </p:to>
                                    </p:set>
                                    <p:animEffect transition="in" filter="dissolve">
                                      <p:cBhvr>
                                        <p:cTn id="56" dur="500"/>
                                        <p:tgtEl>
                                          <p:spTgt spid="22546"/>
                                        </p:tgtEl>
                                      </p:cBhvr>
                                    </p:animEffect>
                                  </p:childTnLst>
                                </p:cTn>
                              </p:par>
                              <p:par>
                                <p:cTn id="57" presetID="9" presetClass="entr" presetSubtype="0" fill="hold" nodeType="withEffect">
                                  <p:stCondLst>
                                    <p:cond delay="0"/>
                                  </p:stCondLst>
                                  <p:childTnLst>
                                    <p:set>
                                      <p:cBhvr>
                                        <p:cTn id="58" dur="1" fill="hold">
                                          <p:stCondLst>
                                            <p:cond delay="0"/>
                                          </p:stCondLst>
                                        </p:cTn>
                                        <p:tgtEl>
                                          <p:spTgt spid="22547"/>
                                        </p:tgtEl>
                                        <p:attrNameLst>
                                          <p:attrName>style.visibility</p:attrName>
                                        </p:attrNameLst>
                                      </p:cBhvr>
                                      <p:to>
                                        <p:strVal val="visible"/>
                                      </p:to>
                                    </p:set>
                                    <p:animEffect transition="in" filter="dissolve">
                                      <p:cBhvr>
                                        <p:cTn id="59" dur="500"/>
                                        <p:tgtEl>
                                          <p:spTgt spid="22547"/>
                                        </p:tgtEl>
                                      </p:cBhvr>
                                    </p:animEffect>
                                  </p:childTnLst>
                                </p:cTn>
                              </p:par>
                              <p:par>
                                <p:cTn id="60" presetID="9" presetClass="entr" presetSubtype="0" fill="hold" nodeType="withEffect">
                                  <p:stCondLst>
                                    <p:cond delay="0"/>
                                  </p:stCondLst>
                                  <p:childTnLst>
                                    <p:set>
                                      <p:cBhvr>
                                        <p:cTn id="61" dur="1" fill="hold">
                                          <p:stCondLst>
                                            <p:cond delay="0"/>
                                          </p:stCondLst>
                                        </p:cTn>
                                        <p:tgtEl>
                                          <p:spTgt spid="22548"/>
                                        </p:tgtEl>
                                        <p:attrNameLst>
                                          <p:attrName>style.visibility</p:attrName>
                                        </p:attrNameLst>
                                      </p:cBhvr>
                                      <p:to>
                                        <p:strVal val="visible"/>
                                      </p:to>
                                    </p:set>
                                    <p:animEffect transition="in" filter="dissolve">
                                      <p:cBhvr>
                                        <p:cTn id="62" dur="500"/>
                                        <p:tgtEl>
                                          <p:spTgt spid="22548"/>
                                        </p:tgtEl>
                                      </p:cBhvr>
                                    </p:animEffect>
                                  </p:childTnLst>
                                </p:cTn>
                              </p:par>
                              <p:par>
                                <p:cTn id="63" presetID="9" presetClass="entr" presetSubtype="0" fill="hold" nodeType="withEffect">
                                  <p:stCondLst>
                                    <p:cond delay="0"/>
                                  </p:stCondLst>
                                  <p:childTnLst>
                                    <p:set>
                                      <p:cBhvr>
                                        <p:cTn id="64" dur="1" fill="hold">
                                          <p:stCondLst>
                                            <p:cond delay="0"/>
                                          </p:stCondLst>
                                        </p:cTn>
                                        <p:tgtEl>
                                          <p:spTgt spid="22549"/>
                                        </p:tgtEl>
                                        <p:attrNameLst>
                                          <p:attrName>style.visibility</p:attrName>
                                        </p:attrNameLst>
                                      </p:cBhvr>
                                      <p:to>
                                        <p:strVal val="visible"/>
                                      </p:to>
                                    </p:set>
                                    <p:animEffect transition="in" filter="dissolve">
                                      <p:cBhvr>
                                        <p:cTn id="65" dur="500"/>
                                        <p:tgtEl>
                                          <p:spTgt spid="22549"/>
                                        </p:tgtEl>
                                      </p:cBhvr>
                                    </p:animEffect>
                                  </p:childTnLst>
                                </p:cTn>
                              </p:par>
                              <p:par>
                                <p:cTn id="66" presetID="9" presetClass="entr" presetSubtype="0" fill="hold" nodeType="withEffect">
                                  <p:stCondLst>
                                    <p:cond delay="0"/>
                                  </p:stCondLst>
                                  <p:childTnLst>
                                    <p:set>
                                      <p:cBhvr>
                                        <p:cTn id="67" dur="1" fill="hold">
                                          <p:stCondLst>
                                            <p:cond delay="0"/>
                                          </p:stCondLst>
                                        </p:cTn>
                                        <p:tgtEl>
                                          <p:spTgt spid="22550"/>
                                        </p:tgtEl>
                                        <p:attrNameLst>
                                          <p:attrName>style.visibility</p:attrName>
                                        </p:attrNameLst>
                                      </p:cBhvr>
                                      <p:to>
                                        <p:strVal val="visible"/>
                                      </p:to>
                                    </p:set>
                                    <p:animEffect transition="in" filter="dissolve">
                                      <p:cBhvr>
                                        <p:cTn id="68" dur="500"/>
                                        <p:tgtEl>
                                          <p:spTgt spid="22550"/>
                                        </p:tgtEl>
                                      </p:cBhvr>
                                    </p:animEffect>
                                  </p:childTnLst>
                                </p:cTn>
                              </p:par>
                              <p:par>
                                <p:cTn id="69" presetID="9" presetClass="entr" presetSubtype="0" fill="hold" nodeType="withEffect">
                                  <p:stCondLst>
                                    <p:cond delay="0"/>
                                  </p:stCondLst>
                                  <p:childTnLst>
                                    <p:set>
                                      <p:cBhvr>
                                        <p:cTn id="70" dur="1" fill="hold">
                                          <p:stCondLst>
                                            <p:cond delay="0"/>
                                          </p:stCondLst>
                                        </p:cTn>
                                        <p:tgtEl>
                                          <p:spTgt spid="22551"/>
                                        </p:tgtEl>
                                        <p:attrNameLst>
                                          <p:attrName>style.visibility</p:attrName>
                                        </p:attrNameLst>
                                      </p:cBhvr>
                                      <p:to>
                                        <p:strVal val="visible"/>
                                      </p:to>
                                    </p:set>
                                    <p:animEffect transition="in" filter="dissolve">
                                      <p:cBhvr>
                                        <p:cTn id="71" dur="500"/>
                                        <p:tgtEl>
                                          <p:spTgt spid="22551"/>
                                        </p:tgtEl>
                                      </p:cBhvr>
                                    </p:animEffect>
                                  </p:childTnLst>
                                </p:cTn>
                              </p:par>
                              <p:par>
                                <p:cTn id="72" presetID="9" presetClass="entr" presetSubtype="0" fill="hold" nodeType="withEffect">
                                  <p:stCondLst>
                                    <p:cond delay="0"/>
                                  </p:stCondLst>
                                  <p:childTnLst>
                                    <p:set>
                                      <p:cBhvr>
                                        <p:cTn id="73" dur="1" fill="hold">
                                          <p:stCondLst>
                                            <p:cond delay="0"/>
                                          </p:stCondLst>
                                        </p:cTn>
                                        <p:tgtEl>
                                          <p:spTgt spid="22552"/>
                                        </p:tgtEl>
                                        <p:attrNameLst>
                                          <p:attrName>style.visibility</p:attrName>
                                        </p:attrNameLst>
                                      </p:cBhvr>
                                      <p:to>
                                        <p:strVal val="visible"/>
                                      </p:to>
                                    </p:set>
                                    <p:animEffect transition="in" filter="dissolve">
                                      <p:cBhvr>
                                        <p:cTn id="74" dur="500"/>
                                        <p:tgtEl>
                                          <p:spTgt spid="22552"/>
                                        </p:tgtEl>
                                      </p:cBhvr>
                                    </p:animEffect>
                                  </p:childTnLst>
                                </p:cTn>
                              </p:par>
                              <p:par>
                                <p:cTn id="75" presetID="9" presetClass="entr" presetSubtype="0" fill="hold" nodeType="withEffect">
                                  <p:stCondLst>
                                    <p:cond delay="0"/>
                                  </p:stCondLst>
                                  <p:childTnLst>
                                    <p:set>
                                      <p:cBhvr>
                                        <p:cTn id="76" dur="1" fill="hold">
                                          <p:stCondLst>
                                            <p:cond delay="0"/>
                                          </p:stCondLst>
                                        </p:cTn>
                                        <p:tgtEl>
                                          <p:spTgt spid="22553"/>
                                        </p:tgtEl>
                                        <p:attrNameLst>
                                          <p:attrName>style.visibility</p:attrName>
                                        </p:attrNameLst>
                                      </p:cBhvr>
                                      <p:to>
                                        <p:strVal val="visible"/>
                                      </p:to>
                                    </p:set>
                                    <p:animEffect transition="in" filter="dissolve">
                                      <p:cBhvr>
                                        <p:cTn id="77" dur="500"/>
                                        <p:tgtEl>
                                          <p:spTgt spid="22553"/>
                                        </p:tgtEl>
                                      </p:cBhvr>
                                    </p:animEffect>
                                  </p:childTnLst>
                                </p:cTn>
                              </p:par>
                              <p:par>
                                <p:cTn id="78" presetID="9" presetClass="entr" presetSubtype="0" fill="hold" nodeType="withEffect">
                                  <p:stCondLst>
                                    <p:cond delay="0"/>
                                  </p:stCondLst>
                                  <p:childTnLst>
                                    <p:set>
                                      <p:cBhvr>
                                        <p:cTn id="79" dur="1" fill="hold">
                                          <p:stCondLst>
                                            <p:cond delay="0"/>
                                          </p:stCondLst>
                                        </p:cTn>
                                        <p:tgtEl>
                                          <p:spTgt spid="22554"/>
                                        </p:tgtEl>
                                        <p:attrNameLst>
                                          <p:attrName>style.visibility</p:attrName>
                                        </p:attrNameLst>
                                      </p:cBhvr>
                                      <p:to>
                                        <p:strVal val="visible"/>
                                      </p:to>
                                    </p:set>
                                    <p:animEffect transition="in" filter="dissolve">
                                      <p:cBhvr>
                                        <p:cTn id="80" dur="500"/>
                                        <p:tgtEl>
                                          <p:spTgt spid="22554"/>
                                        </p:tgtEl>
                                      </p:cBhvr>
                                    </p:animEffect>
                                  </p:childTnLst>
                                </p:cTn>
                              </p:par>
                              <p:par>
                                <p:cTn id="81" presetID="9" presetClass="entr" presetSubtype="0" fill="hold" nodeType="withEffect">
                                  <p:stCondLst>
                                    <p:cond delay="0"/>
                                  </p:stCondLst>
                                  <p:childTnLst>
                                    <p:set>
                                      <p:cBhvr>
                                        <p:cTn id="82" dur="1" fill="hold">
                                          <p:stCondLst>
                                            <p:cond delay="0"/>
                                          </p:stCondLst>
                                        </p:cTn>
                                        <p:tgtEl>
                                          <p:spTgt spid="22555"/>
                                        </p:tgtEl>
                                        <p:attrNameLst>
                                          <p:attrName>style.visibility</p:attrName>
                                        </p:attrNameLst>
                                      </p:cBhvr>
                                      <p:to>
                                        <p:strVal val="visible"/>
                                      </p:to>
                                    </p:set>
                                    <p:animEffect transition="in" filter="dissolve">
                                      <p:cBhvr>
                                        <p:cTn id="83" dur="500"/>
                                        <p:tgtEl>
                                          <p:spTgt spid="22555"/>
                                        </p:tgtEl>
                                      </p:cBhvr>
                                    </p:animEffect>
                                  </p:childTnLst>
                                </p:cTn>
                              </p:par>
                              <p:par>
                                <p:cTn id="84" presetID="9" presetClass="entr" presetSubtype="0" fill="hold" nodeType="withEffect">
                                  <p:stCondLst>
                                    <p:cond delay="0"/>
                                  </p:stCondLst>
                                  <p:childTnLst>
                                    <p:set>
                                      <p:cBhvr>
                                        <p:cTn id="85" dur="1" fill="hold">
                                          <p:stCondLst>
                                            <p:cond delay="0"/>
                                          </p:stCondLst>
                                        </p:cTn>
                                        <p:tgtEl>
                                          <p:spTgt spid="22556"/>
                                        </p:tgtEl>
                                        <p:attrNameLst>
                                          <p:attrName>style.visibility</p:attrName>
                                        </p:attrNameLst>
                                      </p:cBhvr>
                                      <p:to>
                                        <p:strVal val="visible"/>
                                      </p:to>
                                    </p:set>
                                    <p:animEffect transition="in" filter="dissolve">
                                      <p:cBhvr>
                                        <p:cTn id="86" dur="500"/>
                                        <p:tgtEl>
                                          <p:spTgt spid="22556"/>
                                        </p:tgtEl>
                                      </p:cBhvr>
                                    </p:animEffect>
                                  </p:childTnLst>
                                </p:cTn>
                              </p:par>
                              <p:par>
                                <p:cTn id="87" presetID="9" presetClass="entr" presetSubtype="0" fill="hold" nodeType="withEffect">
                                  <p:stCondLst>
                                    <p:cond delay="0"/>
                                  </p:stCondLst>
                                  <p:childTnLst>
                                    <p:set>
                                      <p:cBhvr>
                                        <p:cTn id="88" dur="1" fill="hold">
                                          <p:stCondLst>
                                            <p:cond delay="0"/>
                                          </p:stCondLst>
                                        </p:cTn>
                                        <p:tgtEl>
                                          <p:spTgt spid="22557"/>
                                        </p:tgtEl>
                                        <p:attrNameLst>
                                          <p:attrName>style.visibility</p:attrName>
                                        </p:attrNameLst>
                                      </p:cBhvr>
                                      <p:to>
                                        <p:strVal val="visible"/>
                                      </p:to>
                                    </p:set>
                                    <p:animEffect transition="in" filter="dissolve">
                                      <p:cBhvr>
                                        <p:cTn id="89" dur="500"/>
                                        <p:tgtEl>
                                          <p:spTgt spid="22557"/>
                                        </p:tgtEl>
                                      </p:cBhvr>
                                    </p:animEffect>
                                  </p:childTnLst>
                                </p:cTn>
                              </p:par>
                              <p:par>
                                <p:cTn id="90" presetID="9" presetClass="entr" presetSubtype="0" fill="hold" nodeType="withEffect">
                                  <p:stCondLst>
                                    <p:cond delay="0"/>
                                  </p:stCondLst>
                                  <p:childTnLst>
                                    <p:set>
                                      <p:cBhvr>
                                        <p:cTn id="91" dur="1" fill="hold">
                                          <p:stCondLst>
                                            <p:cond delay="0"/>
                                          </p:stCondLst>
                                        </p:cTn>
                                        <p:tgtEl>
                                          <p:spTgt spid="22558"/>
                                        </p:tgtEl>
                                        <p:attrNameLst>
                                          <p:attrName>style.visibility</p:attrName>
                                        </p:attrNameLst>
                                      </p:cBhvr>
                                      <p:to>
                                        <p:strVal val="visible"/>
                                      </p:to>
                                    </p:set>
                                    <p:animEffect transition="in" filter="dissolve">
                                      <p:cBhvr>
                                        <p:cTn id="92" dur="500"/>
                                        <p:tgtEl>
                                          <p:spTgt spid="22558"/>
                                        </p:tgtEl>
                                      </p:cBhvr>
                                    </p:animEffect>
                                  </p:childTnLst>
                                </p:cTn>
                              </p:par>
                              <p:par>
                                <p:cTn id="93" presetID="9" presetClass="entr" presetSubtype="0" fill="hold" nodeType="withEffect">
                                  <p:stCondLst>
                                    <p:cond delay="0"/>
                                  </p:stCondLst>
                                  <p:childTnLst>
                                    <p:set>
                                      <p:cBhvr>
                                        <p:cTn id="94" dur="1" fill="hold">
                                          <p:stCondLst>
                                            <p:cond delay="0"/>
                                          </p:stCondLst>
                                        </p:cTn>
                                        <p:tgtEl>
                                          <p:spTgt spid="22559"/>
                                        </p:tgtEl>
                                        <p:attrNameLst>
                                          <p:attrName>style.visibility</p:attrName>
                                        </p:attrNameLst>
                                      </p:cBhvr>
                                      <p:to>
                                        <p:strVal val="visible"/>
                                      </p:to>
                                    </p:set>
                                    <p:animEffect transition="in" filter="dissolve">
                                      <p:cBhvr>
                                        <p:cTn id="95" dur="500"/>
                                        <p:tgtEl>
                                          <p:spTgt spid="22559"/>
                                        </p:tgtEl>
                                      </p:cBhvr>
                                    </p:animEffect>
                                  </p:childTnLst>
                                </p:cTn>
                              </p:par>
                              <p:par>
                                <p:cTn id="96" presetID="9" presetClass="entr" presetSubtype="0" fill="hold" nodeType="withEffect">
                                  <p:stCondLst>
                                    <p:cond delay="0"/>
                                  </p:stCondLst>
                                  <p:childTnLst>
                                    <p:set>
                                      <p:cBhvr>
                                        <p:cTn id="97" dur="1" fill="hold">
                                          <p:stCondLst>
                                            <p:cond delay="0"/>
                                          </p:stCondLst>
                                        </p:cTn>
                                        <p:tgtEl>
                                          <p:spTgt spid="22560"/>
                                        </p:tgtEl>
                                        <p:attrNameLst>
                                          <p:attrName>style.visibility</p:attrName>
                                        </p:attrNameLst>
                                      </p:cBhvr>
                                      <p:to>
                                        <p:strVal val="visible"/>
                                      </p:to>
                                    </p:set>
                                    <p:animEffect transition="in" filter="dissolve">
                                      <p:cBhvr>
                                        <p:cTn id="98" dur="500"/>
                                        <p:tgtEl>
                                          <p:spTgt spid="22560"/>
                                        </p:tgtEl>
                                      </p:cBhvr>
                                    </p:animEffect>
                                  </p:childTnLst>
                                </p:cTn>
                              </p:par>
                              <p:par>
                                <p:cTn id="99" presetID="9" presetClass="entr" presetSubtype="0" fill="hold" nodeType="withEffect">
                                  <p:stCondLst>
                                    <p:cond delay="0"/>
                                  </p:stCondLst>
                                  <p:childTnLst>
                                    <p:set>
                                      <p:cBhvr>
                                        <p:cTn id="100" dur="1" fill="hold">
                                          <p:stCondLst>
                                            <p:cond delay="0"/>
                                          </p:stCondLst>
                                        </p:cTn>
                                        <p:tgtEl>
                                          <p:spTgt spid="22561"/>
                                        </p:tgtEl>
                                        <p:attrNameLst>
                                          <p:attrName>style.visibility</p:attrName>
                                        </p:attrNameLst>
                                      </p:cBhvr>
                                      <p:to>
                                        <p:strVal val="visible"/>
                                      </p:to>
                                    </p:set>
                                    <p:animEffect transition="in" filter="dissolve">
                                      <p:cBhvr>
                                        <p:cTn id="101" dur="500"/>
                                        <p:tgtEl>
                                          <p:spTgt spid="22561"/>
                                        </p:tgtEl>
                                      </p:cBhvr>
                                    </p:animEffect>
                                  </p:childTnLst>
                                </p:cTn>
                              </p:par>
                              <p:par>
                                <p:cTn id="102" presetID="9" presetClass="entr" presetSubtype="0" fill="hold" nodeType="withEffect">
                                  <p:stCondLst>
                                    <p:cond delay="0"/>
                                  </p:stCondLst>
                                  <p:childTnLst>
                                    <p:set>
                                      <p:cBhvr>
                                        <p:cTn id="103" dur="1" fill="hold">
                                          <p:stCondLst>
                                            <p:cond delay="0"/>
                                          </p:stCondLst>
                                        </p:cTn>
                                        <p:tgtEl>
                                          <p:spTgt spid="22562"/>
                                        </p:tgtEl>
                                        <p:attrNameLst>
                                          <p:attrName>style.visibility</p:attrName>
                                        </p:attrNameLst>
                                      </p:cBhvr>
                                      <p:to>
                                        <p:strVal val="visible"/>
                                      </p:to>
                                    </p:set>
                                    <p:animEffect transition="in" filter="dissolve">
                                      <p:cBhvr>
                                        <p:cTn id="104" dur="500"/>
                                        <p:tgtEl>
                                          <p:spTgt spid="22562"/>
                                        </p:tgtEl>
                                      </p:cBhvr>
                                    </p:animEffect>
                                  </p:childTnLst>
                                </p:cTn>
                              </p:par>
                              <p:par>
                                <p:cTn id="105" presetID="9" presetClass="entr" presetSubtype="0" fill="hold" nodeType="withEffect">
                                  <p:stCondLst>
                                    <p:cond delay="0"/>
                                  </p:stCondLst>
                                  <p:childTnLst>
                                    <p:set>
                                      <p:cBhvr>
                                        <p:cTn id="106" dur="1" fill="hold">
                                          <p:stCondLst>
                                            <p:cond delay="0"/>
                                          </p:stCondLst>
                                        </p:cTn>
                                        <p:tgtEl>
                                          <p:spTgt spid="22563"/>
                                        </p:tgtEl>
                                        <p:attrNameLst>
                                          <p:attrName>style.visibility</p:attrName>
                                        </p:attrNameLst>
                                      </p:cBhvr>
                                      <p:to>
                                        <p:strVal val="visible"/>
                                      </p:to>
                                    </p:set>
                                    <p:animEffect transition="in" filter="dissolve">
                                      <p:cBhvr>
                                        <p:cTn id="107" dur="500"/>
                                        <p:tgtEl>
                                          <p:spTgt spid="22563"/>
                                        </p:tgtEl>
                                      </p:cBhvr>
                                    </p:animEffect>
                                  </p:childTnLst>
                                </p:cTn>
                              </p:par>
                              <p:par>
                                <p:cTn id="108" presetID="9" presetClass="entr" presetSubtype="0" fill="hold" nodeType="withEffect">
                                  <p:stCondLst>
                                    <p:cond delay="0"/>
                                  </p:stCondLst>
                                  <p:childTnLst>
                                    <p:set>
                                      <p:cBhvr>
                                        <p:cTn id="109" dur="1" fill="hold">
                                          <p:stCondLst>
                                            <p:cond delay="0"/>
                                          </p:stCondLst>
                                        </p:cTn>
                                        <p:tgtEl>
                                          <p:spTgt spid="22564"/>
                                        </p:tgtEl>
                                        <p:attrNameLst>
                                          <p:attrName>style.visibility</p:attrName>
                                        </p:attrNameLst>
                                      </p:cBhvr>
                                      <p:to>
                                        <p:strVal val="visible"/>
                                      </p:to>
                                    </p:set>
                                    <p:animEffect transition="in" filter="dissolve">
                                      <p:cBhvr>
                                        <p:cTn id="110" dur="500"/>
                                        <p:tgtEl>
                                          <p:spTgt spid="22564"/>
                                        </p:tgtEl>
                                      </p:cBhvr>
                                    </p:animEffect>
                                  </p:childTnLst>
                                </p:cTn>
                              </p:par>
                              <p:par>
                                <p:cTn id="111" presetID="9" presetClass="entr" presetSubtype="0" fill="hold" nodeType="withEffect">
                                  <p:stCondLst>
                                    <p:cond delay="0"/>
                                  </p:stCondLst>
                                  <p:childTnLst>
                                    <p:set>
                                      <p:cBhvr>
                                        <p:cTn id="112" dur="1" fill="hold">
                                          <p:stCondLst>
                                            <p:cond delay="0"/>
                                          </p:stCondLst>
                                        </p:cTn>
                                        <p:tgtEl>
                                          <p:spTgt spid="22565"/>
                                        </p:tgtEl>
                                        <p:attrNameLst>
                                          <p:attrName>style.visibility</p:attrName>
                                        </p:attrNameLst>
                                      </p:cBhvr>
                                      <p:to>
                                        <p:strVal val="visible"/>
                                      </p:to>
                                    </p:set>
                                    <p:animEffect transition="in" filter="dissolve">
                                      <p:cBhvr>
                                        <p:cTn id="113" dur="500"/>
                                        <p:tgtEl>
                                          <p:spTgt spid="22565"/>
                                        </p:tgtEl>
                                      </p:cBhvr>
                                    </p:animEffect>
                                  </p:childTnLst>
                                </p:cTn>
                              </p:par>
                              <p:par>
                                <p:cTn id="114" presetID="9" presetClass="entr" presetSubtype="0" fill="hold" nodeType="withEffect">
                                  <p:stCondLst>
                                    <p:cond delay="0"/>
                                  </p:stCondLst>
                                  <p:childTnLst>
                                    <p:set>
                                      <p:cBhvr>
                                        <p:cTn id="115" dur="1" fill="hold">
                                          <p:stCondLst>
                                            <p:cond delay="0"/>
                                          </p:stCondLst>
                                        </p:cTn>
                                        <p:tgtEl>
                                          <p:spTgt spid="22566"/>
                                        </p:tgtEl>
                                        <p:attrNameLst>
                                          <p:attrName>style.visibility</p:attrName>
                                        </p:attrNameLst>
                                      </p:cBhvr>
                                      <p:to>
                                        <p:strVal val="visible"/>
                                      </p:to>
                                    </p:set>
                                    <p:animEffect transition="in" filter="dissolve">
                                      <p:cBhvr>
                                        <p:cTn id="116" dur="500"/>
                                        <p:tgtEl>
                                          <p:spTgt spid="22566"/>
                                        </p:tgtEl>
                                      </p:cBhvr>
                                    </p:animEffect>
                                  </p:childTnLst>
                                </p:cTn>
                              </p:par>
                              <p:par>
                                <p:cTn id="117" presetID="9" presetClass="entr" presetSubtype="0" fill="hold" nodeType="withEffect">
                                  <p:stCondLst>
                                    <p:cond delay="0"/>
                                  </p:stCondLst>
                                  <p:childTnLst>
                                    <p:set>
                                      <p:cBhvr>
                                        <p:cTn id="118" dur="1" fill="hold">
                                          <p:stCondLst>
                                            <p:cond delay="0"/>
                                          </p:stCondLst>
                                        </p:cTn>
                                        <p:tgtEl>
                                          <p:spTgt spid="22567"/>
                                        </p:tgtEl>
                                        <p:attrNameLst>
                                          <p:attrName>style.visibility</p:attrName>
                                        </p:attrNameLst>
                                      </p:cBhvr>
                                      <p:to>
                                        <p:strVal val="visible"/>
                                      </p:to>
                                    </p:set>
                                    <p:animEffect transition="in" filter="dissolve">
                                      <p:cBhvr>
                                        <p:cTn id="119" dur="500"/>
                                        <p:tgtEl>
                                          <p:spTgt spid="22567"/>
                                        </p:tgtEl>
                                      </p:cBhvr>
                                    </p:animEffect>
                                  </p:childTnLst>
                                </p:cTn>
                              </p:par>
                              <p:par>
                                <p:cTn id="120" presetID="9" presetClass="entr" presetSubtype="0" fill="hold" nodeType="withEffect">
                                  <p:stCondLst>
                                    <p:cond delay="0"/>
                                  </p:stCondLst>
                                  <p:childTnLst>
                                    <p:set>
                                      <p:cBhvr>
                                        <p:cTn id="121" dur="1" fill="hold">
                                          <p:stCondLst>
                                            <p:cond delay="0"/>
                                          </p:stCondLst>
                                        </p:cTn>
                                        <p:tgtEl>
                                          <p:spTgt spid="22568"/>
                                        </p:tgtEl>
                                        <p:attrNameLst>
                                          <p:attrName>style.visibility</p:attrName>
                                        </p:attrNameLst>
                                      </p:cBhvr>
                                      <p:to>
                                        <p:strVal val="visible"/>
                                      </p:to>
                                    </p:set>
                                    <p:animEffect transition="in" filter="dissolve">
                                      <p:cBhvr>
                                        <p:cTn id="122" dur="500"/>
                                        <p:tgtEl>
                                          <p:spTgt spid="22568"/>
                                        </p:tgtEl>
                                      </p:cBhvr>
                                    </p:animEffect>
                                  </p:childTnLst>
                                </p:cTn>
                              </p:par>
                              <p:par>
                                <p:cTn id="123" presetID="9" presetClass="entr" presetSubtype="0" fill="hold" nodeType="withEffect">
                                  <p:stCondLst>
                                    <p:cond delay="0"/>
                                  </p:stCondLst>
                                  <p:childTnLst>
                                    <p:set>
                                      <p:cBhvr>
                                        <p:cTn id="124" dur="1" fill="hold">
                                          <p:stCondLst>
                                            <p:cond delay="0"/>
                                          </p:stCondLst>
                                        </p:cTn>
                                        <p:tgtEl>
                                          <p:spTgt spid="22569"/>
                                        </p:tgtEl>
                                        <p:attrNameLst>
                                          <p:attrName>style.visibility</p:attrName>
                                        </p:attrNameLst>
                                      </p:cBhvr>
                                      <p:to>
                                        <p:strVal val="visible"/>
                                      </p:to>
                                    </p:set>
                                    <p:animEffect transition="in" filter="dissolve">
                                      <p:cBhvr>
                                        <p:cTn id="125" dur="500"/>
                                        <p:tgtEl>
                                          <p:spTgt spid="22569"/>
                                        </p:tgtEl>
                                      </p:cBhvr>
                                    </p:animEffect>
                                  </p:childTnLst>
                                </p:cTn>
                              </p:par>
                              <p:par>
                                <p:cTn id="126" presetID="9" presetClass="entr" presetSubtype="0" fill="hold" nodeType="withEffect">
                                  <p:stCondLst>
                                    <p:cond delay="0"/>
                                  </p:stCondLst>
                                  <p:childTnLst>
                                    <p:set>
                                      <p:cBhvr>
                                        <p:cTn id="127" dur="1" fill="hold">
                                          <p:stCondLst>
                                            <p:cond delay="0"/>
                                          </p:stCondLst>
                                        </p:cTn>
                                        <p:tgtEl>
                                          <p:spTgt spid="22570"/>
                                        </p:tgtEl>
                                        <p:attrNameLst>
                                          <p:attrName>style.visibility</p:attrName>
                                        </p:attrNameLst>
                                      </p:cBhvr>
                                      <p:to>
                                        <p:strVal val="visible"/>
                                      </p:to>
                                    </p:set>
                                    <p:animEffect transition="in" filter="dissolve">
                                      <p:cBhvr>
                                        <p:cTn id="128" dur="500"/>
                                        <p:tgtEl>
                                          <p:spTgt spid="22570"/>
                                        </p:tgtEl>
                                      </p:cBhvr>
                                    </p:animEffect>
                                  </p:childTnLst>
                                </p:cTn>
                              </p:par>
                              <p:par>
                                <p:cTn id="129" presetID="9" presetClass="entr" presetSubtype="0" fill="hold" nodeType="withEffect">
                                  <p:stCondLst>
                                    <p:cond delay="0"/>
                                  </p:stCondLst>
                                  <p:childTnLst>
                                    <p:set>
                                      <p:cBhvr>
                                        <p:cTn id="130" dur="1" fill="hold">
                                          <p:stCondLst>
                                            <p:cond delay="0"/>
                                          </p:stCondLst>
                                        </p:cTn>
                                        <p:tgtEl>
                                          <p:spTgt spid="22571"/>
                                        </p:tgtEl>
                                        <p:attrNameLst>
                                          <p:attrName>style.visibility</p:attrName>
                                        </p:attrNameLst>
                                      </p:cBhvr>
                                      <p:to>
                                        <p:strVal val="visible"/>
                                      </p:to>
                                    </p:set>
                                    <p:animEffect transition="in" filter="dissolve">
                                      <p:cBhvr>
                                        <p:cTn id="131" dur="500"/>
                                        <p:tgtEl>
                                          <p:spTgt spid="22571"/>
                                        </p:tgtEl>
                                      </p:cBhvr>
                                    </p:animEffect>
                                  </p:childTnLst>
                                </p:cTn>
                              </p:par>
                              <p:par>
                                <p:cTn id="132" presetID="9" presetClass="entr" presetSubtype="0" fill="hold" nodeType="withEffect">
                                  <p:stCondLst>
                                    <p:cond delay="0"/>
                                  </p:stCondLst>
                                  <p:childTnLst>
                                    <p:set>
                                      <p:cBhvr>
                                        <p:cTn id="133" dur="1" fill="hold">
                                          <p:stCondLst>
                                            <p:cond delay="0"/>
                                          </p:stCondLst>
                                        </p:cTn>
                                        <p:tgtEl>
                                          <p:spTgt spid="22572"/>
                                        </p:tgtEl>
                                        <p:attrNameLst>
                                          <p:attrName>style.visibility</p:attrName>
                                        </p:attrNameLst>
                                      </p:cBhvr>
                                      <p:to>
                                        <p:strVal val="visible"/>
                                      </p:to>
                                    </p:set>
                                    <p:animEffect transition="in" filter="dissolve">
                                      <p:cBhvr>
                                        <p:cTn id="134" dur="500"/>
                                        <p:tgtEl>
                                          <p:spTgt spid="22572"/>
                                        </p:tgtEl>
                                      </p:cBhvr>
                                    </p:animEffect>
                                  </p:childTnLst>
                                </p:cTn>
                              </p:par>
                              <p:par>
                                <p:cTn id="135" presetID="9" presetClass="entr" presetSubtype="0" fill="hold" nodeType="withEffect">
                                  <p:stCondLst>
                                    <p:cond delay="0"/>
                                  </p:stCondLst>
                                  <p:childTnLst>
                                    <p:set>
                                      <p:cBhvr>
                                        <p:cTn id="136" dur="1" fill="hold">
                                          <p:stCondLst>
                                            <p:cond delay="0"/>
                                          </p:stCondLst>
                                        </p:cTn>
                                        <p:tgtEl>
                                          <p:spTgt spid="22573"/>
                                        </p:tgtEl>
                                        <p:attrNameLst>
                                          <p:attrName>style.visibility</p:attrName>
                                        </p:attrNameLst>
                                      </p:cBhvr>
                                      <p:to>
                                        <p:strVal val="visible"/>
                                      </p:to>
                                    </p:set>
                                    <p:animEffect transition="in" filter="dissolve">
                                      <p:cBhvr>
                                        <p:cTn id="137" dur="500"/>
                                        <p:tgtEl>
                                          <p:spTgt spid="22573"/>
                                        </p:tgtEl>
                                      </p:cBhvr>
                                    </p:animEffect>
                                  </p:childTnLst>
                                </p:cTn>
                              </p:par>
                              <p:par>
                                <p:cTn id="138" presetID="9" presetClass="entr" presetSubtype="0" fill="hold" nodeType="withEffect">
                                  <p:stCondLst>
                                    <p:cond delay="0"/>
                                  </p:stCondLst>
                                  <p:childTnLst>
                                    <p:set>
                                      <p:cBhvr>
                                        <p:cTn id="139" dur="1" fill="hold">
                                          <p:stCondLst>
                                            <p:cond delay="0"/>
                                          </p:stCondLst>
                                        </p:cTn>
                                        <p:tgtEl>
                                          <p:spTgt spid="22574"/>
                                        </p:tgtEl>
                                        <p:attrNameLst>
                                          <p:attrName>style.visibility</p:attrName>
                                        </p:attrNameLst>
                                      </p:cBhvr>
                                      <p:to>
                                        <p:strVal val="visible"/>
                                      </p:to>
                                    </p:set>
                                    <p:animEffect transition="in" filter="dissolve">
                                      <p:cBhvr>
                                        <p:cTn id="140" dur="500"/>
                                        <p:tgtEl>
                                          <p:spTgt spid="22574"/>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9" presetClass="entr" presetSubtype="0" fill="hold" nodeType="clickEffect">
                                  <p:stCondLst>
                                    <p:cond delay="0"/>
                                  </p:stCondLst>
                                  <p:childTnLst>
                                    <p:set>
                                      <p:cBhvr>
                                        <p:cTn id="144" dur="1" fill="hold">
                                          <p:stCondLst>
                                            <p:cond delay="0"/>
                                          </p:stCondLst>
                                        </p:cTn>
                                        <p:tgtEl>
                                          <p:spTgt spid="22577"/>
                                        </p:tgtEl>
                                        <p:attrNameLst>
                                          <p:attrName>style.visibility</p:attrName>
                                        </p:attrNameLst>
                                      </p:cBhvr>
                                      <p:to>
                                        <p:strVal val="visible"/>
                                      </p:to>
                                    </p:set>
                                    <p:animEffect transition="in" filter="dissolve">
                                      <p:cBhvr>
                                        <p:cTn id="145" dur="500"/>
                                        <p:tgtEl>
                                          <p:spTgt spid="22577"/>
                                        </p:tgtEl>
                                      </p:cBhvr>
                                    </p:animEffect>
                                  </p:childTnLst>
                                </p:cTn>
                              </p:par>
                              <p:par>
                                <p:cTn id="146" presetID="9" presetClass="entr" presetSubtype="0" fill="hold" nodeType="withEffect">
                                  <p:stCondLst>
                                    <p:cond delay="0"/>
                                  </p:stCondLst>
                                  <p:childTnLst>
                                    <p:set>
                                      <p:cBhvr>
                                        <p:cTn id="147" dur="1" fill="hold">
                                          <p:stCondLst>
                                            <p:cond delay="0"/>
                                          </p:stCondLst>
                                        </p:cTn>
                                        <p:tgtEl>
                                          <p:spTgt spid="22578"/>
                                        </p:tgtEl>
                                        <p:attrNameLst>
                                          <p:attrName>style.visibility</p:attrName>
                                        </p:attrNameLst>
                                      </p:cBhvr>
                                      <p:to>
                                        <p:strVal val="visible"/>
                                      </p:to>
                                    </p:set>
                                    <p:animEffect transition="in" filter="dissolve">
                                      <p:cBhvr>
                                        <p:cTn id="148" dur="500"/>
                                        <p:tgtEl>
                                          <p:spTgt spid="22578"/>
                                        </p:tgtEl>
                                      </p:cBhvr>
                                    </p:animEffect>
                                  </p:childTnLst>
                                </p:cTn>
                              </p:par>
                              <p:par>
                                <p:cTn id="149" presetID="9" presetClass="entr" presetSubtype="0" fill="hold" nodeType="withEffect">
                                  <p:stCondLst>
                                    <p:cond delay="0"/>
                                  </p:stCondLst>
                                  <p:childTnLst>
                                    <p:set>
                                      <p:cBhvr>
                                        <p:cTn id="150" dur="1" fill="hold">
                                          <p:stCondLst>
                                            <p:cond delay="0"/>
                                          </p:stCondLst>
                                        </p:cTn>
                                        <p:tgtEl>
                                          <p:spTgt spid="22579"/>
                                        </p:tgtEl>
                                        <p:attrNameLst>
                                          <p:attrName>style.visibility</p:attrName>
                                        </p:attrNameLst>
                                      </p:cBhvr>
                                      <p:to>
                                        <p:strVal val="visible"/>
                                      </p:to>
                                    </p:set>
                                    <p:animEffect transition="in" filter="dissolve">
                                      <p:cBhvr>
                                        <p:cTn id="151" dur="500"/>
                                        <p:tgtEl>
                                          <p:spTgt spid="22579"/>
                                        </p:tgtEl>
                                      </p:cBhvr>
                                    </p:animEffect>
                                  </p:childTnLst>
                                </p:cTn>
                              </p:par>
                              <p:par>
                                <p:cTn id="152" presetID="9" presetClass="entr" presetSubtype="0" fill="hold" nodeType="withEffect">
                                  <p:stCondLst>
                                    <p:cond delay="0"/>
                                  </p:stCondLst>
                                  <p:childTnLst>
                                    <p:set>
                                      <p:cBhvr>
                                        <p:cTn id="153" dur="1" fill="hold">
                                          <p:stCondLst>
                                            <p:cond delay="0"/>
                                          </p:stCondLst>
                                        </p:cTn>
                                        <p:tgtEl>
                                          <p:spTgt spid="22580"/>
                                        </p:tgtEl>
                                        <p:attrNameLst>
                                          <p:attrName>style.visibility</p:attrName>
                                        </p:attrNameLst>
                                      </p:cBhvr>
                                      <p:to>
                                        <p:strVal val="visible"/>
                                      </p:to>
                                    </p:set>
                                    <p:animEffect transition="in" filter="dissolve">
                                      <p:cBhvr>
                                        <p:cTn id="154" dur="500"/>
                                        <p:tgtEl>
                                          <p:spTgt spid="22580"/>
                                        </p:tgtEl>
                                      </p:cBhvr>
                                    </p:animEffect>
                                  </p:childTnLst>
                                </p:cTn>
                              </p:par>
                              <p:par>
                                <p:cTn id="155" presetID="9" presetClass="entr" presetSubtype="0" fill="hold" nodeType="withEffect">
                                  <p:stCondLst>
                                    <p:cond delay="0"/>
                                  </p:stCondLst>
                                  <p:childTnLst>
                                    <p:set>
                                      <p:cBhvr>
                                        <p:cTn id="156" dur="1" fill="hold">
                                          <p:stCondLst>
                                            <p:cond delay="0"/>
                                          </p:stCondLst>
                                        </p:cTn>
                                        <p:tgtEl>
                                          <p:spTgt spid="22581"/>
                                        </p:tgtEl>
                                        <p:attrNameLst>
                                          <p:attrName>style.visibility</p:attrName>
                                        </p:attrNameLst>
                                      </p:cBhvr>
                                      <p:to>
                                        <p:strVal val="visible"/>
                                      </p:to>
                                    </p:set>
                                    <p:animEffect transition="in" filter="dissolve">
                                      <p:cBhvr>
                                        <p:cTn id="157" dur="500"/>
                                        <p:tgtEl>
                                          <p:spTgt spid="22581"/>
                                        </p:tgtEl>
                                      </p:cBhvr>
                                    </p:animEffect>
                                  </p:childTnLst>
                                </p:cTn>
                              </p:par>
                              <p:par>
                                <p:cTn id="158" presetID="9" presetClass="entr" presetSubtype="0" fill="hold" nodeType="withEffect">
                                  <p:stCondLst>
                                    <p:cond delay="0"/>
                                  </p:stCondLst>
                                  <p:childTnLst>
                                    <p:set>
                                      <p:cBhvr>
                                        <p:cTn id="159" dur="1" fill="hold">
                                          <p:stCondLst>
                                            <p:cond delay="0"/>
                                          </p:stCondLst>
                                        </p:cTn>
                                        <p:tgtEl>
                                          <p:spTgt spid="22582"/>
                                        </p:tgtEl>
                                        <p:attrNameLst>
                                          <p:attrName>style.visibility</p:attrName>
                                        </p:attrNameLst>
                                      </p:cBhvr>
                                      <p:to>
                                        <p:strVal val="visible"/>
                                      </p:to>
                                    </p:set>
                                    <p:animEffect transition="in" filter="dissolve">
                                      <p:cBhvr>
                                        <p:cTn id="160" dur="500"/>
                                        <p:tgtEl>
                                          <p:spTgt spid="22582"/>
                                        </p:tgtEl>
                                      </p:cBhvr>
                                    </p:animEffect>
                                  </p:childTnLst>
                                </p:cTn>
                              </p:par>
                              <p:par>
                                <p:cTn id="161" presetID="9" presetClass="entr" presetSubtype="0" fill="hold" nodeType="withEffect">
                                  <p:stCondLst>
                                    <p:cond delay="0"/>
                                  </p:stCondLst>
                                  <p:childTnLst>
                                    <p:set>
                                      <p:cBhvr>
                                        <p:cTn id="162" dur="1" fill="hold">
                                          <p:stCondLst>
                                            <p:cond delay="0"/>
                                          </p:stCondLst>
                                        </p:cTn>
                                        <p:tgtEl>
                                          <p:spTgt spid="22583"/>
                                        </p:tgtEl>
                                        <p:attrNameLst>
                                          <p:attrName>style.visibility</p:attrName>
                                        </p:attrNameLst>
                                      </p:cBhvr>
                                      <p:to>
                                        <p:strVal val="visible"/>
                                      </p:to>
                                    </p:set>
                                    <p:animEffect transition="in" filter="dissolve">
                                      <p:cBhvr>
                                        <p:cTn id="163" dur="500"/>
                                        <p:tgtEl>
                                          <p:spTgt spid="22583"/>
                                        </p:tgtEl>
                                      </p:cBhvr>
                                    </p:animEffect>
                                  </p:childTnLst>
                                </p:cTn>
                              </p:par>
                              <p:par>
                                <p:cTn id="164" presetID="9" presetClass="entr" presetSubtype="0" fill="hold" nodeType="withEffect">
                                  <p:stCondLst>
                                    <p:cond delay="0"/>
                                  </p:stCondLst>
                                  <p:childTnLst>
                                    <p:set>
                                      <p:cBhvr>
                                        <p:cTn id="165" dur="1" fill="hold">
                                          <p:stCondLst>
                                            <p:cond delay="0"/>
                                          </p:stCondLst>
                                        </p:cTn>
                                        <p:tgtEl>
                                          <p:spTgt spid="22584"/>
                                        </p:tgtEl>
                                        <p:attrNameLst>
                                          <p:attrName>style.visibility</p:attrName>
                                        </p:attrNameLst>
                                      </p:cBhvr>
                                      <p:to>
                                        <p:strVal val="visible"/>
                                      </p:to>
                                    </p:set>
                                    <p:animEffect transition="in" filter="dissolve">
                                      <p:cBhvr>
                                        <p:cTn id="166" dur="500"/>
                                        <p:tgtEl>
                                          <p:spTgt spid="22584"/>
                                        </p:tgtEl>
                                      </p:cBhvr>
                                    </p:animEffect>
                                  </p:childTnLst>
                                </p:cTn>
                              </p:par>
                              <p:par>
                                <p:cTn id="167" presetID="9" presetClass="entr" presetSubtype="0" fill="hold" nodeType="withEffect">
                                  <p:stCondLst>
                                    <p:cond delay="0"/>
                                  </p:stCondLst>
                                  <p:childTnLst>
                                    <p:set>
                                      <p:cBhvr>
                                        <p:cTn id="168" dur="1" fill="hold">
                                          <p:stCondLst>
                                            <p:cond delay="0"/>
                                          </p:stCondLst>
                                        </p:cTn>
                                        <p:tgtEl>
                                          <p:spTgt spid="22585"/>
                                        </p:tgtEl>
                                        <p:attrNameLst>
                                          <p:attrName>style.visibility</p:attrName>
                                        </p:attrNameLst>
                                      </p:cBhvr>
                                      <p:to>
                                        <p:strVal val="visible"/>
                                      </p:to>
                                    </p:set>
                                    <p:animEffect transition="in" filter="dissolve">
                                      <p:cBhvr>
                                        <p:cTn id="169" dur="500"/>
                                        <p:tgtEl>
                                          <p:spTgt spid="22585"/>
                                        </p:tgtEl>
                                      </p:cBhvr>
                                    </p:animEffect>
                                  </p:childTnLst>
                                </p:cTn>
                              </p:par>
                              <p:par>
                                <p:cTn id="170" presetID="9" presetClass="entr" presetSubtype="0" fill="hold" nodeType="withEffect">
                                  <p:stCondLst>
                                    <p:cond delay="0"/>
                                  </p:stCondLst>
                                  <p:childTnLst>
                                    <p:set>
                                      <p:cBhvr>
                                        <p:cTn id="171" dur="1" fill="hold">
                                          <p:stCondLst>
                                            <p:cond delay="0"/>
                                          </p:stCondLst>
                                        </p:cTn>
                                        <p:tgtEl>
                                          <p:spTgt spid="22586"/>
                                        </p:tgtEl>
                                        <p:attrNameLst>
                                          <p:attrName>style.visibility</p:attrName>
                                        </p:attrNameLst>
                                      </p:cBhvr>
                                      <p:to>
                                        <p:strVal val="visible"/>
                                      </p:to>
                                    </p:set>
                                    <p:animEffect transition="in" filter="dissolve">
                                      <p:cBhvr>
                                        <p:cTn id="172" dur="500"/>
                                        <p:tgtEl>
                                          <p:spTgt spid="22586"/>
                                        </p:tgtEl>
                                      </p:cBhvr>
                                    </p:animEffect>
                                  </p:childTnLst>
                                </p:cTn>
                              </p:par>
                              <p:par>
                                <p:cTn id="173" presetID="9" presetClass="entr" presetSubtype="0" fill="hold" nodeType="withEffect">
                                  <p:stCondLst>
                                    <p:cond delay="0"/>
                                  </p:stCondLst>
                                  <p:childTnLst>
                                    <p:set>
                                      <p:cBhvr>
                                        <p:cTn id="174" dur="1" fill="hold">
                                          <p:stCondLst>
                                            <p:cond delay="0"/>
                                          </p:stCondLst>
                                        </p:cTn>
                                        <p:tgtEl>
                                          <p:spTgt spid="22587"/>
                                        </p:tgtEl>
                                        <p:attrNameLst>
                                          <p:attrName>style.visibility</p:attrName>
                                        </p:attrNameLst>
                                      </p:cBhvr>
                                      <p:to>
                                        <p:strVal val="visible"/>
                                      </p:to>
                                    </p:set>
                                    <p:animEffect transition="in" filter="dissolve">
                                      <p:cBhvr>
                                        <p:cTn id="175" dur="500"/>
                                        <p:tgtEl>
                                          <p:spTgt spid="22587"/>
                                        </p:tgtEl>
                                      </p:cBhvr>
                                    </p:animEffect>
                                  </p:childTnLst>
                                </p:cTn>
                              </p:par>
                              <p:par>
                                <p:cTn id="176" presetID="9" presetClass="entr" presetSubtype="0" fill="hold" nodeType="withEffect">
                                  <p:stCondLst>
                                    <p:cond delay="0"/>
                                  </p:stCondLst>
                                  <p:childTnLst>
                                    <p:set>
                                      <p:cBhvr>
                                        <p:cTn id="177" dur="1" fill="hold">
                                          <p:stCondLst>
                                            <p:cond delay="0"/>
                                          </p:stCondLst>
                                        </p:cTn>
                                        <p:tgtEl>
                                          <p:spTgt spid="22588"/>
                                        </p:tgtEl>
                                        <p:attrNameLst>
                                          <p:attrName>style.visibility</p:attrName>
                                        </p:attrNameLst>
                                      </p:cBhvr>
                                      <p:to>
                                        <p:strVal val="visible"/>
                                      </p:to>
                                    </p:set>
                                    <p:animEffect transition="in" filter="dissolve">
                                      <p:cBhvr>
                                        <p:cTn id="178" dur="500"/>
                                        <p:tgtEl>
                                          <p:spTgt spid="22588"/>
                                        </p:tgtEl>
                                      </p:cBhvr>
                                    </p:animEffect>
                                  </p:childTnLst>
                                </p:cTn>
                              </p:par>
                              <p:par>
                                <p:cTn id="179" presetID="9" presetClass="entr" presetSubtype="0" fill="hold" nodeType="withEffect">
                                  <p:stCondLst>
                                    <p:cond delay="0"/>
                                  </p:stCondLst>
                                  <p:childTnLst>
                                    <p:set>
                                      <p:cBhvr>
                                        <p:cTn id="180" dur="1" fill="hold">
                                          <p:stCondLst>
                                            <p:cond delay="0"/>
                                          </p:stCondLst>
                                        </p:cTn>
                                        <p:tgtEl>
                                          <p:spTgt spid="22589"/>
                                        </p:tgtEl>
                                        <p:attrNameLst>
                                          <p:attrName>style.visibility</p:attrName>
                                        </p:attrNameLst>
                                      </p:cBhvr>
                                      <p:to>
                                        <p:strVal val="visible"/>
                                      </p:to>
                                    </p:set>
                                    <p:animEffect transition="in" filter="dissolve">
                                      <p:cBhvr>
                                        <p:cTn id="181" dur="500"/>
                                        <p:tgtEl>
                                          <p:spTgt spid="22589"/>
                                        </p:tgtEl>
                                      </p:cBhvr>
                                    </p:animEffect>
                                  </p:childTnLst>
                                </p:cTn>
                              </p:par>
                              <p:par>
                                <p:cTn id="182" presetID="9" presetClass="entr" presetSubtype="0" fill="hold" nodeType="withEffect">
                                  <p:stCondLst>
                                    <p:cond delay="0"/>
                                  </p:stCondLst>
                                  <p:childTnLst>
                                    <p:set>
                                      <p:cBhvr>
                                        <p:cTn id="183" dur="1" fill="hold">
                                          <p:stCondLst>
                                            <p:cond delay="0"/>
                                          </p:stCondLst>
                                        </p:cTn>
                                        <p:tgtEl>
                                          <p:spTgt spid="22590"/>
                                        </p:tgtEl>
                                        <p:attrNameLst>
                                          <p:attrName>style.visibility</p:attrName>
                                        </p:attrNameLst>
                                      </p:cBhvr>
                                      <p:to>
                                        <p:strVal val="visible"/>
                                      </p:to>
                                    </p:set>
                                    <p:animEffect transition="in" filter="dissolve">
                                      <p:cBhvr>
                                        <p:cTn id="184" dur="500"/>
                                        <p:tgtEl>
                                          <p:spTgt spid="22590"/>
                                        </p:tgtEl>
                                      </p:cBhvr>
                                    </p:animEffect>
                                  </p:childTnLst>
                                </p:cTn>
                              </p:par>
                              <p:par>
                                <p:cTn id="185" presetID="9" presetClass="entr" presetSubtype="0" fill="hold" nodeType="withEffect">
                                  <p:stCondLst>
                                    <p:cond delay="0"/>
                                  </p:stCondLst>
                                  <p:childTnLst>
                                    <p:set>
                                      <p:cBhvr>
                                        <p:cTn id="186" dur="1" fill="hold">
                                          <p:stCondLst>
                                            <p:cond delay="0"/>
                                          </p:stCondLst>
                                        </p:cTn>
                                        <p:tgtEl>
                                          <p:spTgt spid="22591"/>
                                        </p:tgtEl>
                                        <p:attrNameLst>
                                          <p:attrName>style.visibility</p:attrName>
                                        </p:attrNameLst>
                                      </p:cBhvr>
                                      <p:to>
                                        <p:strVal val="visible"/>
                                      </p:to>
                                    </p:set>
                                    <p:animEffect transition="in" filter="dissolve">
                                      <p:cBhvr>
                                        <p:cTn id="187" dur="500"/>
                                        <p:tgtEl>
                                          <p:spTgt spid="22591"/>
                                        </p:tgtEl>
                                      </p:cBhvr>
                                    </p:animEffect>
                                  </p:childTnLst>
                                </p:cTn>
                              </p:par>
                              <p:par>
                                <p:cTn id="188" presetID="9" presetClass="entr" presetSubtype="0" fill="hold" nodeType="withEffect">
                                  <p:stCondLst>
                                    <p:cond delay="0"/>
                                  </p:stCondLst>
                                  <p:childTnLst>
                                    <p:set>
                                      <p:cBhvr>
                                        <p:cTn id="189" dur="1" fill="hold">
                                          <p:stCondLst>
                                            <p:cond delay="0"/>
                                          </p:stCondLst>
                                        </p:cTn>
                                        <p:tgtEl>
                                          <p:spTgt spid="22592"/>
                                        </p:tgtEl>
                                        <p:attrNameLst>
                                          <p:attrName>style.visibility</p:attrName>
                                        </p:attrNameLst>
                                      </p:cBhvr>
                                      <p:to>
                                        <p:strVal val="visible"/>
                                      </p:to>
                                    </p:set>
                                    <p:animEffect transition="in" filter="dissolve">
                                      <p:cBhvr>
                                        <p:cTn id="190" dur="500"/>
                                        <p:tgtEl>
                                          <p:spTgt spid="22592"/>
                                        </p:tgtEl>
                                      </p:cBhvr>
                                    </p:animEffect>
                                  </p:childTnLst>
                                </p:cTn>
                              </p:par>
                              <p:par>
                                <p:cTn id="191" presetID="9" presetClass="entr" presetSubtype="0" fill="hold" nodeType="withEffect">
                                  <p:stCondLst>
                                    <p:cond delay="0"/>
                                  </p:stCondLst>
                                  <p:childTnLst>
                                    <p:set>
                                      <p:cBhvr>
                                        <p:cTn id="192" dur="1" fill="hold">
                                          <p:stCondLst>
                                            <p:cond delay="0"/>
                                          </p:stCondLst>
                                        </p:cTn>
                                        <p:tgtEl>
                                          <p:spTgt spid="22593"/>
                                        </p:tgtEl>
                                        <p:attrNameLst>
                                          <p:attrName>style.visibility</p:attrName>
                                        </p:attrNameLst>
                                      </p:cBhvr>
                                      <p:to>
                                        <p:strVal val="visible"/>
                                      </p:to>
                                    </p:set>
                                    <p:animEffect transition="in" filter="dissolve">
                                      <p:cBhvr>
                                        <p:cTn id="193" dur="500"/>
                                        <p:tgtEl>
                                          <p:spTgt spid="22593"/>
                                        </p:tgtEl>
                                      </p:cBhvr>
                                    </p:animEffect>
                                  </p:childTnLst>
                                </p:cTn>
                              </p:par>
                              <p:par>
                                <p:cTn id="194" presetID="9" presetClass="entr" presetSubtype="0" fill="hold" nodeType="withEffect">
                                  <p:stCondLst>
                                    <p:cond delay="0"/>
                                  </p:stCondLst>
                                  <p:childTnLst>
                                    <p:set>
                                      <p:cBhvr>
                                        <p:cTn id="195" dur="1" fill="hold">
                                          <p:stCondLst>
                                            <p:cond delay="0"/>
                                          </p:stCondLst>
                                        </p:cTn>
                                        <p:tgtEl>
                                          <p:spTgt spid="22594"/>
                                        </p:tgtEl>
                                        <p:attrNameLst>
                                          <p:attrName>style.visibility</p:attrName>
                                        </p:attrNameLst>
                                      </p:cBhvr>
                                      <p:to>
                                        <p:strVal val="visible"/>
                                      </p:to>
                                    </p:set>
                                    <p:animEffect transition="in" filter="dissolve">
                                      <p:cBhvr>
                                        <p:cTn id="196" dur="500"/>
                                        <p:tgtEl>
                                          <p:spTgt spid="22594"/>
                                        </p:tgtEl>
                                      </p:cBhvr>
                                    </p:animEffect>
                                  </p:childTnLst>
                                </p:cTn>
                              </p:par>
                              <p:par>
                                <p:cTn id="197" presetID="9" presetClass="entr" presetSubtype="0" fill="hold" nodeType="withEffect">
                                  <p:stCondLst>
                                    <p:cond delay="0"/>
                                  </p:stCondLst>
                                  <p:childTnLst>
                                    <p:set>
                                      <p:cBhvr>
                                        <p:cTn id="198" dur="1" fill="hold">
                                          <p:stCondLst>
                                            <p:cond delay="0"/>
                                          </p:stCondLst>
                                        </p:cTn>
                                        <p:tgtEl>
                                          <p:spTgt spid="22595"/>
                                        </p:tgtEl>
                                        <p:attrNameLst>
                                          <p:attrName>style.visibility</p:attrName>
                                        </p:attrNameLst>
                                      </p:cBhvr>
                                      <p:to>
                                        <p:strVal val="visible"/>
                                      </p:to>
                                    </p:set>
                                    <p:animEffect transition="in" filter="dissolve">
                                      <p:cBhvr>
                                        <p:cTn id="199" dur="500"/>
                                        <p:tgtEl>
                                          <p:spTgt spid="22595"/>
                                        </p:tgtEl>
                                      </p:cBhvr>
                                    </p:animEffect>
                                  </p:childTnLst>
                                </p:cTn>
                              </p:par>
                              <p:par>
                                <p:cTn id="200" presetID="9" presetClass="entr" presetSubtype="0" fill="hold" nodeType="withEffect">
                                  <p:stCondLst>
                                    <p:cond delay="0"/>
                                  </p:stCondLst>
                                  <p:childTnLst>
                                    <p:set>
                                      <p:cBhvr>
                                        <p:cTn id="201" dur="1" fill="hold">
                                          <p:stCondLst>
                                            <p:cond delay="0"/>
                                          </p:stCondLst>
                                        </p:cTn>
                                        <p:tgtEl>
                                          <p:spTgt spid="22596"/>
                                        </p:tgtEl>
                                        <p:attrNameLst>
                                          <p:attrName>style.visibility</p:attrName>
                                        </p:attrNameLst>
                                      </p:cBhvr>
                                      <p:to>
                                        <p:strVal val="visible"/>
                                      </p:to>
                                    </p:set>
                                    <p:animEffect transition="in" filter="dissolve">
                                      <p:cBhvr>
                                        <p:cTn id="202" dur="500"/>
                                        <p:tgtEl>
                                          <p:spTgt spid="22596"/>
                                        </p:tgtEl>
                                      </p:cBhvr>
                                    </p:animEffect>
                                  </p:childTnLst>
                                </p:cTn>
                              </p:par>
                              <p:par>
                                <p:cTn id="203" presetID="9" presetClass="entr" presetSubtype="0" fill="hold" nodeType="withEffect">
                                  <p:stCondLst>
                                    <p:cond delay="0"/>
                                  </p:stCondLst>
                                  <p:childTnLst>
                                    <p:set>
                                      <p:cBhvr>
                                        <p:cTn id="204" dur="1" fill="hold">
                                          <p:stCondLst>
                                            <p:cond delay="0"/>
                                          </p:stCondLst>
                                        </p:cTn>
                                        <p:tgtEl>
                                          <p:spTgt spid="22597"/>
                                        </p:tgtEl>
                                        <p:attrNameLst>
                                          <p:attrName>style.visibility</p:attrName>
                                        </p:attrNameLst>
                                      </p:cBhvr>
                                      <p:to>
                                        <p:strVal val="visible"/>
                                      </p:to>
                                    </p:set>
                                    <p:animEffect transition="in" filter="dissolve">
                                      <p:cBhvr>
                                        <p:cTn id="205" dur="500"/>
                                        <p:tgtEl>
                                          <p:spTgt spid="22597"/>
                                        </p:tgtEl>
                                      </p:cBhvr>
                                    </p:animEffect>
                                  </p:childTnLst>
                                </p:cTn>
                              </p:par>
                              <p:par>
                                <p:cTn id="206" presetID="9" presetClass="entr" presetSubtype="0" fill="hold" nodeType="withEffect">
                                  <p:stCondLst>
                                    <p:cond delay="0"/>
                                  </p:stCondLst>
                                  <p:childTnLst>
                                    <p:set>
                                      <p:cBhvr>
                                        <p:cTn id="207" dur="1" fill="hold">
                                          <p:stCondLst>
                                            <p:cond delay="0"/>
                                          </p:stCondLst>
                                        </p:cTn>
                                        <p:tgtEl>
                                          <p:spTgt spid="22598"/>
                                        </p:tgtEl>
                                        <p:attrNameLst>
                                          <p:attrName>style.visibility</p:attrName>
                                        </p:attrNameLst>
                                      </p:cBhvr>
                                      <p:to>
                                        <p:strVal val="visible"/>
                                      </p:to>
                                    </p:set>
                                    <p:animEffect transition="in" filter="dissolve">
                                      <p:cBhvr>
                                        <p:cTn id="208" dur="500"/>
                                        <p:tgtEl>
                                          <p:spTgt spid="22598"/>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22599"/>
                                        </p:tgtEl>
                                        <p:attrNameLst>
                                          <p:attrName>style.visibility</p:attrName>
                                        </p:attrNameLst>
                                      </p:cBhvr>
                                      <p:to>
                                        <p:strVal val="visible"/>
                                      </p:to>
                                    </p:set>
                                    <p:animEffect transition="in" filter="dissolve">
                                      <p:cBhvr>
                                        <p:cTn id="213" dur="500"/>
                                        <p:tgtEl>
                                          <p:spTgt spid="22599"/>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22600"/>
                                        </p:tgtEl>
                                        <p:attrNameLst>
                                          <p:attrName>style.visibility</p:attrName>
                                        </p:attrNameLst>
                                      </p:cBhvr>
                                      <p:to>
                                        <p:strVal val="visible"/>
                                      </p:to>
                                    </p:set>
                                    <p:animEffect transition="in" filter="dissolve">
                                      <p:cBhvr>
                                        <p:cTn id="218" dur="500"/>
                                        <p:tgtEl>
                                          <p:spTgt spid="22600"/>
                                        </p:tgtEl>
                                      </p:cBhvr>
                                    </p:animEffect>
                                  </p:childTnLst>
                                </p:cTn>
                              </p:par>
                              <p:par>
                                <p:cTn id="219" presetID="9" presetClass="entr" presetSubtype="0" fill="hold" nodeType="withEffect">
                                  <p:stCondLst>
                                    <p:cond delay="0"/>
                                  </p:stCondLst>
                                  <p:childTnLst>
                                    <p:set>
                                      <p:cBhvr>
                                        <p:cTn id="220" dur="1" fill="hold">
                                          <p:stCondLst>
                                            <p:cond delay="0"/>
                                          </p:stCondLst>
                                        </p:cTn>
                                        <p:tgtEl>
                                          <p:spTgt spid="22601"/>
                                        </p:tgtEl>
                                        <p:attrNameLst>
                                          <p:attrName>style.visibility</p:attrName>
                                        </p:attrNameLst>
                                      </p:cBhvr>
                                      <p:to>
                                        <p:strVal val="visible"/>
                                      </p:to>
                                    </p:set>
                                    <p:animEffect transition="in" filter="dissolve">
                                      <p:cBhvr>
                                        <p:cTn id="221" dur="500"/>
                                        <p:tgtEl>
                                          <p:spTgt spid="22601"/>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9" presetClass="entr" presetSubtype="0" fill="hold" grpId="0" nodeType="clickEffect">
                                  <p:stCondLst>
                                    <p:cond delay="0"/>
                                  </p:stCondLst>
                                  <p:childTnLst>
                                    <p:set>
                                      <p:cBhvr>
                                        <p:cTn id="225" dur="1" fill="hold">
                                          <p:stCondLst>
                                            <p:cond delay="0"/>
                                          </p:stCondLst>
                                        </p:cTn>
                                        <p:tgtEl>
                                          <p:spTgt spid="22602"/>
                                        </p:tgtEl>
                                        <p:attrNameLst>
                                          <p:attrName>style.visibility</p:attrName>
                                        </p:attrNameLst>
                                      </p:cBhvr>
                                      <p:to>
                                        <p:strVal val="visible"/>
                                      </p:to>
                                    </p:set>
                                    <p:animEffect transition="in" filter="dissolve">
                                      <p:cBhvr>
                                        <p:cTn id="226" dur="500"/>
                                        <p:tgtEl>
                                          <p:spTgt spid="22602"/>
                                        </p:tgtEl>
                                      </p:cBhvr>
                                    </p:animEffec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9" presetClass="entr" presetSubtype="0" fill="hold" grpId="0" nodeType="clickEffect">
                                  <p:stCondLst>
                                    <p:cond delay="0"/>
                                  </p:stCondLst>
                                  <p:childTnLst>
                                    <p:set>
                                      <p:cBhvr>
                                        <p:cTn id="230" dur="1" fill="hold">
                                          <p:stCondLst>
                                            <p:cond delay="0"/>
                                          </p:stCondLst>
                                        </p:cTn>
                                        <p:tgtEl>
                                          <p:spTgt spid="22603"/>
                                        </p:tgtEl>
                                        <p:attrNameLst>
                                          <p:attrName>style.visibility</p:attrName>
                                        </p:attrNameLst>
                                      </p:cBhvr>
                                      <p:to>
                                        <p:strVal val="visible"/>
                                      </p:to>
                                    </p:set>
                                    <p:animEffect transition="in" filter="dissolve">
                                      <p:cBhvr>
                                        <p:cTn id="231" dur="500"/>
                                        <p:tgtEl>
                                          <p:spTgt spid="22603"/>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9" presetClass="entr" presetSubtype="0" fill="hold" grpId="0" nodeType="clickEffect">
                                  <p:stCondLst>
                                    <p:cond delay="0"/>
                                  </p:stCondLst>
                                  <p:childTnLst>
                                    <p:set>
                                      <p:cBhvr>
                                        <p:cTn id="235" dur="1" fill="hold">
                                          <p:stCondLst>
                                            <p:cond delay="0"/>
                                          </p:stCondLst>
                                        </p:cTn>
                                        <p:tgtEl>
                                          <p:spTgt spid="22604"/>
                                        </p:tgtEl>
                                        <p:attrNameLst>
                                          <p:attrName>style.visibility</p:attrName>
                                        </p:attrNameLst>
                                      </p:cBhvr>
                                      <p:to>
                                        <p:strVal val="visible"/>
                                      </p:to>
                                    </p:set>
                                    <p:animEffect transition="in" filter="dissolve">
                                      <p:cBhvr>
                                        <p:cTn id="236" dur="500"/>
                                        <p:tgtEl>
                                          <p:spTgt spid="22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75" grpId="0" animBg="1"/>
      <p:bldP spid="22576" grpId="0" animBg="1"/>
      <p:bldP spid="22599" grpId="0" animBg="1"/>
      <p:bldP spid="22600" grpId="0" animBg="1"/>
      <p:bldP spid="22602" grpId="0" animBg="1"/>
      <p:bldP spid="22603" grpId="0" animBg="1"/>
      <p:bldP spid="226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6" name="Rectangle 66"/>
          <p:cNvSpPr>
            <a:spLocks noChangeArrowheads="1"/>
          </p:cNvSpPr>
          <p:nvPr/>
        </p:nvSpPr>
        <p:spPr bwMode="auto">
          <a:xfrm>
            <a:off x="6302375" y="2011363"/>
            <a:ext cx="174625" cy="25558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42" name="Rectangle 62"/>
          <p:cNvSpPr>
            <a:spLocks noChangeArrowheads="1"/>
          </p:cNvSpPr>
          <p:nvPr/>
        </p:nvSpPr>
        <p:spPr bwMode="auto">
          <a:xfrm>
            <a:off x="4670425" y="2989263"/>
            <a:ext cx="250825" cy="25558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40" name="Rectangle 60"/>
          <p:cNvSpPr>
            <a:spLocks noChangeArrowheads="1"/>
          </p:cNvSpPr>
          <p:nvPr/>
        </p:nvSpPr>
        <p:spPr bwMode="auto">
          <a:xfrm>
            <a:off x="4695825" y="1039813"/>
            <a:ext cx="193675" cy="25558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84" name="Text Box 4"/>
          <p:cNvSpPr txBox="1">
            <a:spLocks noChangeArrowheads="1"/>
          </p:cNvSpPr>
          <p:nvPr/>
        </p:nvSpPr>
        <p:spPr bwMode="auto">
          <a:xfrm>
            <a:off x="1304925" y="206375"/>
            <a:ext cx="6537325" cy="57943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The maximum flow through a route</a:t>
            </a:r>
            <a:endPar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85" name="AutoShape 5"/>
          <p:cNvSpPr>
            <a:spLocks noChangeArrowheads="1"/>
          </p:cNvSpPr>
          <p:nvPr/>
        </p:nvSpPr>
        <p:spPr bwMode="auto">
          <a:xfrm>
            <a:off x="2006600" y="1358900"/>
            <a:ext cx="5664200" cy="1562100"/>
          </a:xfrm>
          <a:prstGeom prst="hexagon">
            <a:avLst>
              <a:gd name="adj" fmla="val 9065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86" name="Line 6"/>
          <p:cNvSpPr>
            <a:spLocks noChangeShapeType="1"/>
          </p:cNvSpPr>
          <p:nvPr/>
        </p:nvSpPr>
        <p:spPr bwMode="auto">
          <a:xfrm flipH="1">
            <a:off x="6249988" y="1358900"/>
            <a:ext cx="0" cy="155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87" name="Oval 7"/>
          <p:cNvSpPr>
            <a:spLocks noChangeArrowheads="1"/>
          </p:cNvSpPr>
          <p:nvPr/>
        </p:nvSpPr>
        <p:spPr bwMode="auto">
          <a:xfrm>
            <a:off x="1970088" y="2108200"/>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88" name="Oval 8"/>
          <p:cNvSpPr>
            <a:spLocks noChangeArrowheads="1"/>
          </p:cNvSpPr>
          <p:nvPr/>
        </p:nvSpPr>
        <p:spPr bwMode="auto">
          <a:xfrm>
            <a:off x="5118100" y="2103438"/>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89" name="Oval 9"/>
          <p:cNvSpPr>
            <a:spLocks noChangeArrowheads="1"/>
          </p:cNvSpPr>
          <p:nvPr/>
        </p:nvSpPr>
        <p:spPr bwMode="auto">
          <a:xfrm>
            <a:off x="3387725" y="132556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90" name="Oval 10"/>
          <p:cNvSpPr>
            <a:spLocks noChangeArrowheads="1"/>
          </p:cNvSpPr>
          <p:nvPr/>
        </p:nvSpPr>
        <p:spPr bwMode="auto">
          <a:xfrm>
            <a:off x="3389313" y="288607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91" name="Oval 11"/>
          <p:cNvSpPr>
            <a:spLocks noChangeArrowheads="1"/>
          </p:cNvSpPr>
          <p:nvPr/>
        </p:nvSpPr>
        <p:spPr bwMode="auto">
          <a:xfrm>
            <a:off x="6211888" y="287972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92" name="Oval 12"/>
          <p:cNvSpPr>
            <a:spLocks noChangeArrowheads="1"/>
          </p:cNvSpPr>
          <p:nvPr/>
        </p:nvSpPr>
        <p:spPr bwMode="auto">
          <a:xfrm>
            <a:off x="6213475" y="1327150"/>
            <a:ext cx="71438"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93" name="Oval 13"/>
          <p:cNvSpPr>
            <a:spLocks noChangeArrowheads="1"/>
          </p:cNvSpPr>
          <p:nvPr/>
        </p:nvSpPr>
        <p:spPr bwMode="auto">
          <a:xfrm>
            <a:off x="7631113" y="2103438"/>
            <a:ext cx="71437"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94" name="Line 14"/>
          <p:cNvSpPr>
            <a:spLocks noChangeShapeType="1"/>
          </p:cNvSpPr>
          <p:nvPr/>
        </p:nvSpPr>
        <p:spPr bwMode="auto">
          <a:xfrm>
            <a:off x="3427413" y="1360488"/>
            <a:ext cx="1725612" cy="781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95" name="Line 15"/>
          <p:cNvSpPr>
            <a:spLocks noChangeShapeType="1"/>
          </p:cNvSpPr>
          <p:nvPr/>
        </p:nvSpPr>
        <p:spPr bwMode="auto">
          <a:xfrm flipV="1">
            <a:off x="3421063" y="2135188"/>
            <a:ext cx="1735137" cy="782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96" name="Line 16"/>
          <p:cNvSpPr>
            <a:spLocks noChangeShapeType="1"/>
          </p:cNvSpPr>
          <p:nvPr/>
        </p:nvSpPr>
        <p:spPr bwMode="auto">
          <a:xfrm flipV="1">
            <a:off x="5156200" y="1357313"/>
            <a:ext cx="1093788" cy="776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97" name="Line 17"/>
          <p:cNvSpPr>
            <a:spLocks noChangeShapeType="1"/>
          </p:cNvSpPr>
          <p:nvPr/>
        </p:nvSpPr>
        <p:spPr bwMode="auto">
          <a:xfrm>
            <a:off x="5151438" y="2127250"/>
            <a:ext cx="1096962"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98" name="Line 18"/>
          <p:cNvSpPr>
            <a:spLocks noChangeShapeType="1"/>
          </p:cNvSpPr>
          <p:nvPr/>
        </p:nvSpPr>
        <p:spPr bwMode="auto">
          <a:xfrm>
            <a:off x="4721225" y="13589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499" name="Line 19"/>
          <p:cNvSpPr>
            <a:spLocks noChangeShapeType="1"/>
          </p:cNvSpPr>
          <p:nvPr/>
        </p:nvSpPr>
        <p:spPr bwMode="auto">
          <a:xfrm>
            <a:off x="4722813" y="29210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00" name="Line 20"/>
          <p:cNvSpPr>
            <a:spLocks noChangeShapeType="1"/>
          </p:cNvSpPr>
          <p:nvPr/>
        </p:nvSpPr>
        <p:spPr bwMode="auto">
          <a:xfrm flipV="1">
            <a:off x="2705100" y="1684338"/>
            <a:ext cx="128588" cy="69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01" name="Line 21"/>
          <p:cNvSpPr>
            <a:spLocks noChangeShapeType="1"/>
          </p:cNvSpPr>
          <p:nvPr/>
        </p:nvSpPr>
        <p:spPr bwMode="auto">
          <a:xfrm>
            <a:off x="2667000" y="2505075"/>
            <a:ext cx="109538" cy="58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02" name="Line 22"/>
          <p:cNvSpPr>
            <a:spLocks noChangeShapeType="1"/>
          </p:cNvSpPr>
          <p:nvPr/>
        </p:nvSpPr>
        <p:spPr bwMode="auto">
          <a:xfrm flipV="1">
            <a:off x="4243388" y="2482850"/>
            <a:ext cx="138112" cy="63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03" name="Line 23"/>
          <p:cNvSpPr>
            <a:spLocks noChangeShapeType="1"/>
          </p:cNvSpPr>
          <p:nvPr/>
        </p:nvSpPr>
        <p:spPr bwMode="auto">
          <a:xfrm>
            <a:off x="4211638" y="1714500"/>
            <a:ext cx="109537" cy="5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04" name="Line 24"/>
          <p:cNvSpPr>
            <a:spLocks noChangeShapeType="1"/>
          </p:cNvSpPr>
          <p:nvPr/>
        </p:nvSpPr>
        <p:spPr bwMode="auto">
          <a:xfrm flipV="1">
            <a:off x="5624513" y="1708150"/>
            <a:ext cx="130175" cy="9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05" name="Line 25"/>
          <p:cNvSpPr>
            <a:spLocks noChangeShapeType="1"/>
          </p:cNvSpPr>
          <p:nvPr/>
        </p:nvSpPr>
        <p:spPr bwMode="auto">
          <a:xfrm flipV="1">
            <a:off x="6905625" y="2486025"/>
            <a:ext cx="13335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06" name="Line 26"/>
          <p:cNvSpPr>
            <a:spLocks noChangeShapeType="1"/>
          </p:cNvSpPr>
          <p:nvPr/>
        </p:nvSpPr>
        <p:spPr bwMode="auto">
          <a:xfrm>
            <a:off x="5586413" y="2439988"/>
            <a:ext cx="117475" cy="80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07" name="Line 27"/>
          <p:cNvSpPr>
            <a:spLocks noChangeShapeType="1"/>
          </p:cNvSpPr>
          <p:nvPr/>
        </p:nvSpPr>
        <p:spPr bwMode="auto">
          <a:xfrm>
            <a:off x="6875463" y="1701800"/>
            <a:ext cx="119062" cy="61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08" name="Line 28"/>
          <p:cNvSpPr>
            <a:spLocks noChangeShapeType="1"/>
          </p:cNvSpPr>
          <p:nvPr/>
        </p:nvSpPr>
        <p:spPr bwMode="auto">
          <a:xfrm>
            <a:off x="6249988" y="2033588"/>
            <a:ext cx="1587"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0509" name="Object 29"/>
          <p:cNvGraphicFramePr>
            <a:graphicFrameLocks noChangeAspect="1"/>
          </p:cNvGraphicFramePr>
          <p:nvPr/>
        </p:nvGraphicFramePr>
        <p:xfrm>
          <a:off x="1758950" y="2000250"/>
          <a:ext cx="209550" cy="266700"/>
        </p:xfrm>
        <a:graphic>
          <a:graphicData uri="http://schemas.openxmlformats.org/presentationml/2006/ole">
            <mc:AlternateContent xmlns:mc="http://schemas.openxmlformats.org/markup-compatibility/2006">
              <mc:Choice xmlns:v="urn:schemas-microsoft-com:vml" Requires="v">
                <p:oleObj spid="_x0000_s4170" name="Equation" r:id="rId4" imgW="139680" imgH="177480" progId="Equation.3">
                  <p:embed/>
                </p:oleObj>
              </mc:Choice>
              <mc:Fallback>
                <p:oleObj name="Equation" r:id="rId4" imgW="139680" imgH="177480" progId="Equation.3">
                  <p:embed/>
                  <p:pic>
                    <p:nvPicPr>
                      <p:cNvPr id="20509"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950" y="2000250"/>
                        <a:ext cx="2095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0" name="Object 30"/>
          <p:cNvGraphicFramePr>
            <a:graphicFrameLocks noChangeAspect="1"/>
          </p:cNvGraphicFramePr>
          <p:nvPr/>
        </p:nvGraphicFramePr>
        <p:xfrm>
          <a:off x="3324225" y="1057275"/>
          <a:ext cx="228600" cy="247650"/>
        </p:xfrm>
        <a:graphic>
          <a:graphicData uri="http://schemas.openxmlformats.org/presentationml/2006/ole">
            <mc:AlternateContent xmlns:mc="http://schemas.openxmlformats.org/markup-compatibility/2006">
              <mc:Choice xmlns:v="urn:schemas-microsoft-com:vml" Requires="v">
                <p:oleObj spid="_x0000_s4171" name="Equation" r:id="rId6" imgW="152280" imgH="164880" progId="Equation.3">
                  <p:embed/>
                </p:oleObj>
              </mc:Choice>
              <mc:Fallback>
                <p:oleObj name="Equation" r:id="rId6" imgW="152280" imgH="164880" progId="Equation.3">
                  <p:embed/>
                  <p:pic>
                    <p:nvPicPr>
                      <p:cNvPr id="2051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4225" y="10572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1" name="Object 31"/>
          <p:cNvGraphicFramePr>
            <a:graphicFrameLocks noChangeAspect="1"/>
          </p:cNvGraphicFramePr>
          <p:nvPr/>
        </p:nvGraphicFramePr>
        <p:xfrm>
          <a:off x="3298825" y="2974975"/>
          <a:ext cx="228600" cy="247650"/>
        </p:xfrm>
        <a:graphic>
          <a:graphicData uri="http://schemas.openxmlformats.org/presentationml/2006/ole">
            <mc:AlternateContent xmlns:mc="http://schemas.openxmlformats.org/markup-compatibility/2006">
              <mc:Choice xmlns:v="urn:schemas-microsoft-com:vml" Requires="v">
                <p:oleObj spid="_x0000_s4172" name="Equation" r:id="rId8" imgW="152280" imgH="164880" progId="Equation.3">
                  <p:embed/>
                </p:oleObj>
              </mc:Choice>
              <mc:Fallback>
                <p:oleObj name="Equation" r:id="rId8" imgW="152280" imgH="164880" progId="Equation.3">
                  <p:embed/>
                  <p:pic>
                    <p:nvPicPr>
                      <p:cNvPr id="20511"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8825" y="29749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2" name="Object 32"/>
          <p:cNvGraphicFramePr>
            <a:graphicFrameLocks noChangeAspect="1"/>
          </p:cNvGraphicFramePr>
          <p:nvPr/>
        </p:nvGraphicFramePr>
        <p:xfrm>
          <a:off x="5013325" y="1822450"/>
          <a:ext cx="228600" cy="266700"/>
        </p:xfrm>
        <a:graphic>
          <a:graphicData uri="http://schemas.openxmlformats.org/presentationml/2006/ole">
            <mc:AlternateContent xmlns:mc="http://schemas.openxmlformats.org/markup-compatibility/2006">
              <mc:Choice xmlns:v="urn:schemas-microsoft-com:vml" Requires="v">
                <p:oleObj spid="_x0000_s4173" name="Equation" r:id="rId10" imgW="152280" imgH="177480" progId="Equation.3">
                  <p:embed/>
                </p:oleObj>
              </mc:Choice>
              <mc:Fallback>
                <p:oleObj name="Equation" r:id="rId10" imgW="152280" imgH="177480" progId="Equation.3">
                  <p:embed/>
                  <p:pic>
                    <p:nvPicPr>
                      <p:cNvPr id="20512"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3325" y="1822450"/>
                        <a:ext cx="2286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3" name="Object 33"/>
          <p:cNvGraphicFramePr>
            <a:graphicFrameLocks noChangeAspect="1"/>
          </p:cNvGraphicFramePr>
          <p:nvPr/>
        </p:nvGraphicFramePr>
        <p:xfrm>
          <a:off x="6134100" y="1069975"/>
          <a:ext cx="247650" cy="247650"/>
        </p:xfrm>
        <a:graphic>
          <a:graphicData uri="http://schemas.openxmlformats.org/presentationml/2006/ole">
            <mc:AlternateContent xmlns:mc="http://schemas.openxmlformats.org/markup-compatibility/2006">
              <mc:Choice xmlns:v="urn:schemas-microsoft-com:vml" Requires="v">
                <p:oleObj spid="_x0000_s4174" name="Equation" r:id="rId12" imgW="164880" imgH="164880" progId="Equation.3">
                  <p:embed/>
                </p:oleObj>
              </mc:Choice>
              <mc:Fallback>
                <p:oleObj name="Equation" r:id="rId12" imgW="164880" imgH="164880" progId="Equation.3">
                  <p:embed/>
                  <p:pic>
                    <p:nvPicPr>
                      <p:cNvPr id="20513"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34100" y="1069975"/>
                        <a:ext cx="2476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4" name="Object 34"/>
          <p:cNvGraphicFramePr>
            <a:graphicFrameLocks noChangeAspect="1"/>
          </p:cNvGraphicFramePr>
          <p:nvPr/>
        </p:nvGraphicFramePr>
        <p:xfrm>
          <a:off x="6118225" y="2949575"/>
          <a:ext cx="228600" cy="247650"/>
        </p:xfrm>
        <a:graphic>
          <a:graphicData uri="http://schemas.openxmlformats.org/presentationml/2006/ole">
            <mc:AlternateContent xmlns:mc="http://schemas.openxmlformats.org/markup-compatibility/2006">
              <mc:Choice xmlns:v="urn:schemas-microsoft-com:vml" Requires="v">
                <p:oleObj spid="_x0000_s4175" name="Equation" r:id="rId14" imgW="152280" imgH="164880" progId="Equation.3">
                  <p:embed/>
                </p:oleObj>
              </mc:Choice>
              <mc:Fallback>
                <p:oleObj name="Equation" r:id="rId14" imgW="152280" imgH="164880" progId="Equation.3">
                  <p:embed/>
                  <p:pic>
                    <p:nvPicPr>
                      <p:cNvPr id="20514"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8225" y="29495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5" name="Object 35"/>
          <p:cNvGraphicFramePr>
            <a:graphicFrameLocks noChangeAspect="1"/>
          </p:cNvGraphicFramePr>
          <p:nvPr/>
        </p:nvGraphicFramePr>
        <p:xfrm>
          <a:off x="7715250" y="2009775"/>
          <a:ext cx="209550" cy="247650"/>
        </p:xfrm>
        <a:graphic>
          <a:graphicData uri="http://schemas.openxmlformats.org/presentationml/2006/ole">
            <mc:AlternateContent xmlns:mc="http://schemas.openxmlformats.org/markup-compatibility/2006">
              <mc:Choice xmlns:v="urn:schemas-microsoft-com:vml" Requires="v">
                <p:oleObj spid="_x0000_s4176" name="Equation" r:id="rId16" imgW="139680" imgH="164880" progId="Equation.3">
                  <p:embed/>
                </p:oleObj>
              </mc:Choice>
              <mc:Fallback>
                <p:oleObj name="Equation" r:id="rId16" imgW="139680" imgH="164880" progId="Equation.3">
                  <p:embed/>
                  <p:pic>
                    <p:nvPicPr>
                      <p:cNvPr id="20515" name="Object 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15250" y="2009775"/>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6" name="Object 36"/>
          <p:cNvGraphicFramePr>
            <a:graphicFrameLocks noChangeAspect="1"/>
          </p:cNvGraphicFramePr>
          <p:nvPr/>
        </p:nvGraphicFramePr>
        <p:xfrm>
          <a:off x="2501900" y="1428750"/>
          <a:ext cx="323850" cy="266700"/>
        </p:xfrm>
        <a:graphic>
          <a:graphicData uri="http://schemas.openxmlformats.org/presentationml/2006/ole">
            <mc:AlternateContent xmlns:mc="http://schemas.openxmlformats.org/markup-compatibility/2006">
              <mc:Choice xmlns:v="urn:schemas-microsoft-com:vml" Requires="v">
                <p:oleObj spid="_x0000_s4177" name="Equation" r:id="rId18" imgW="215640" imgH="177480" progId="Equation.3">
                  <p:embed/>
                </p:oleObj>
              </mc:Choice>
              <mc:Fallback>
                <p:oleObj name="Equation" r:id="rId18" imgW="215640" imgH="177480" progId="Equation.3">
                  <p:embed/>
                  <p:pic>
                    <p:nvPicPr>
                      <p:cNvPr id="20516" name="Object 3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01900" y="1428750"/>
                        <a:ext cx="3238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7" name="Object 37"/>
          <p:cNvGraphicFramePr>
            <a:graphicFrameLocks noChangeAspect="1"/>
          </p:cNvGraphicFramePr>
          <p:nvPr/>
        </p:nvGraphicFramePr>
        <p:xfrm>
          <a:off x="2438400" y="2568575"/>
          <a:ext cx="323850" cy="247650"/>
        </p:xfrm>
        <a:graphic>
          <a:graphicData uri="http://schemas.openxmlformats.org/presentationml/2006/ole">
            <mc:AlternateContent xmlns:mc="http://schemas.openxmlformats.org/markup-compatibility/2006">
              <mc:Choice xmlns:v="urn:schemas-microsoft-com:vml" Requires="v">
                <p:oleObj spid="_x0000_s4178" name="Equation" r:id="rId20" imgW="215640" imgH="164880" progId="Equation.3">
                  <p:embed/>
                </p:oleObj>
              </mc:Choice>
              <mc:Fallback>
                <p:oleObj name="Equation" r:id="rId20" imgW="215640" imgH="164880" progId="Equation.3">
                  <p:embed/>
                  <p:pic>
                    <p:nvPicPr>
                      <p:cNvPr id="20517" name="Object 3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38400" y="25685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8" name="Object 38"/>
          <p:cNvGraphicFramePr>
            <a:graphicFrameLocks noChangeAspect="1"/>
          </p:cNvGraphicFramePr>
          <p:nvPr/>
        </p:nvGraphicFramePr>
        <p:xfrm>
          <a:off x="4702175" y="1035050"/>
          <a:ext cx="190500" cy="266700"/>
        </p:xfrm>
        <a:graphic>
          <a:graphicData uri="http://schemas.openxmlformats.org/presentationml/2006/ole">
            <mc:AlternateContent xmlns:mc="http://schemas.openxmlformats.org/markup-compatibility/2006">
              <mc:Choice xmlns:v="urn:schemas-microsoft-com:vml" Requires="v">
                <p:oleObj spid="_x0000_s4179" name="Equation" r:id="rId22" imgW="126720" imgH="177480" progId="Equation.3">
                  <p:embed/>
                </p:oleObj>
              </mc:Choice>
              <mc:Fallback>
                <p:oleObj name="Equation" r:id="rId22" imgW="126720" imgH="177480" progId="Equation.3">
                  <p:embed/>
                  <p:pic>
                    <p:nvPicPr>
                      <p:cNvPr id="20518" name="Object 3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02175" y="10350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9" name="Object 39"/>
          <p:cNvGraphicFramePr>
            <a:graphicFrameLocks noChangeAspect="1"/>
          </p:cNvGraphicFramePr>
          <p:nvPr/>
        </p:nvGraphicFramePr>
        <p:xfrm>
          <a:off x="3933825" y="1720850"/>
          <a:ext cx="304800" cy="266700"/>
        </p:xfrm>
        <a:graphic>
          <a:graphicData uri="http://schemas.openxmlformats.org/presentationml/2006/ole">
            <mc:AlternateContent xmlns:mc="http://schemas.openxmlformats.org/markup-compatibility/2006">
              <mc:Choice xmlns:v="urn:schemas-microsoft-com:vml" Requires="v">
                <p:oleObj spid="_x0000_s4180" name="Equation" r:id="rId24" imgW="203040" imgH="177480" progId="Equation.3">
                  <p:embed/>
                </p:oleObj>
              </mc:Choice>
              <mc:Fallback>
                <p:oleObj name="Equation" r:id="rId24" imgW="203040" imgH="177480" progId="Equation.3">
                  <p:embed/>
                  <p:pic>
                    <p:nvPicPr>
                      <p:cNvPr id="20519" name="Object 3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33825" y="17208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0" name="Object 40"/>
          <p:cNvGraphicFramePr>
            <a:graphicFrameLocks noChangeAspect="1"/>
          </p:cNvGraphicFramePr>
          <p:nvPr/>
        </p:nvGraphicFramePr>
        <p:xfrm>
          <a:off x="4117975" y="2228850"/>
          <a:ext cx="190500" cy="266700"/>
        </p:xfrm>
        <a:graphic>
          <a:graphicData uri="http://schemas.openxmlformats.org/presentationml/2006/ole">
            <mc:AlternateContent xmlns:mc="http://schemas.openxmlformats.org/markup-compatibility/2006">
              <mc:Choice xmlns:v="urn:schemas-microsoft-com:vml" Requires="v">
                <p:oleObj spid="_x0000_s4181" name="Equation" r:id="rId26" imgW="126720" imgH="177480" progId="Equation.3">
                  <p:embed/>
                </p:oleObj>
              </mc:Choice>
              <mc:Fallback>
                <p:oleObj name="Equation" r:id="rId26" imgW="126720" imgH="177480" progId="Equation.3">
                  <p:embed/>
                  <p:pic>
                    <p:nvPicPr>
                      <p:cNvPr id="20520" name="Object 4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117975" y="22288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1" name="Object 41"/>
          <p:cNvGraphicFramePr>
            <a:graphicFrameLocks noChangeAspect="1"/>
          </p:cNvGraphicFramePr>
          <p:nvPr/>
        </p:nvGraphicFramePr>
        <p:xfrm>
          <a:off x="4651375" y="2974975"/>
          <a:ext cx="266700" cy="247650"/>
        </p:xfrm>
        <a:graphic>
          <a:graphicData uri="http://schemas.openxmlformats.org/presentationml/2006/ole">
            <mc:AlternateContent xmlns:mc="http://schemas.openxmlformats.org/markup-compatibility/2006">
              <mc:Choice xmlns:v="urn:schemas-microsoft-com:vml" Requires="v">
                <p:oleObj spid="_x0000_s4182" name="Equation" r:id="rId28" imgW="177480" imgH="164880" progId="Equation.3">
                  <p:embed/>
                </p:oleObj>
              </mc:Choice>
              <mc:Fallback>
                <p:oleObj name="Equation" r:id="rId28" imgW="177480" imgH="164880" progId="Equation.3">
                  <p:embed/>
                  <p:pic>
                    <p:nvPicPr>
                      <p:cNvPr id="20521" name="Object 4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51375" y="2974975"/>
                        <a:ext cx="266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2" name="Object 42"/>
          <p:cNvGraphicFramePr>
            <a:graphicFrameLocks noChangeAspect="1"/>
          </p:cNvGraphicFramePr>
          <p:nvPr/>
        </p:nvGraphicFramePr>
        <p:xfrm>
          <a:off x="5673725" y="1743075"/>
          <a:ext cx="304800" cy="247650"/>
        </p:xfrm>
        <a:graphic>
          <a:graphicData uri="http://schemas.openxmlformats.org/presentationml/2006/ole">
            <mc:AlternateContent xmlns:mc="http://schemas.openxmlformats.org/markup-compatibility/2006">
              <mc:Choice xmlns:v="urn:schemas-microsoft-com:vml" Requires="v">
                <p:oleObj spid="_x0000_s4183" name="Equation" r:id="rId30" imgW="203040" imgH="164880" progId="Equation.3">
                  <p:embed/>
                </p:oleObj>
              </mc:Choice>
              <mc:Fallback>
                <p:oleObj name="Equation" r:id="rId30" imgW="203040" imgH="164880" progId="Equation.3">
                  <p:embed/>
                  <p:pic>
                    <p:nvPicPr>
                      <p:cNvPr id="20522" name="Object 4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673725" y="1743075"/>
                        <a:ext cx="3048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3" name="Object 43"/>
          <p:cNvGraphicFramePr>
            <a:graphicFrameLocks noChangeAspect="1"/>
          </p:cNvGraphicFramePr>
          <p:nvPr/>
        </p:nvGraphicFramePr>
        <p:xfrm>
          <a:off x="5692775" y="2266950"/>
          <a:ext cx="190500" cy="266700"/>
        </p:xfrm>
        <a:graphic>
          <a:graphicData uri="http://schemas.openxmlformats.org/presentationml/2006/ole">
            <mc:AlternateContent xmlns:mc="http://schemas.openxmlformats.org/markup-compatibility/2006">
              <mc:Choice xmlns:v="urn:schemas-microsoft-com:vml" Requires="v">
                <p:oleObj spid="_x0000_s4184" name="Equation" r:id="rId32" imgW="126720" imgH="177480" progId="Equation.3">
                  <p:embed/>
                </p:oleObj>
              </mc:Choice>
              <mc:Fallback>
                <p:oleObj name="Equation" r:id="rId32" imgW="126720" imgH="177480" progId="Equation.3">
                  <p:embed/>
                  <p:pic>
                    <p:nvPicPr>
                      <p:cNvPr id="20523" name="Object 4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692775" y="22669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4" name="Object 44"/>
          <p:cNvGraphicFramePr>
            <a:graphicFrameLocks noChangeAspect="1"/>
          </p:cNvGraphicFramePr>
          <p:nvPr/>
        </p:nvGraphicFramePr>
        <p:xfrm>
          <a:off x="6302375" y="1997075"/>
          <a:ext cx="190500" cy="247650"/>
        </p:xfrm>
        <a:graphic>
          <a:graphicData uri="http://schemas.openxmlformats.org/presentationml/2006/ole">
            <mc:AlternateContent xmlns:mc="http://schemas.openxmlformats.org/markup-compatibility/2006">
              <mc:Choice xmlns:v="urn:schemas-microsoft-com:vml" Requires="v">
                <p:oleObj spid="_x0000_s4185" name="Equation" r:id="rId34" imgW="126720" imgH="164880" progId="Equation.3">
                  <p:embed/>
                </p:oleObj>
              </mc:Choice>
              <mc:Fallback>
                <p:oleObj name="Equation" r:id="rId34" imgW="126720" imgH="164880" progId="Equation.3">
                  <p:embed/>
                  <p:pic>
                    <p:nvPicPr>
                      <p:cNvPr id="20524" name="Object 4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302375" y="1997075"/>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5" name="Object 45"/>
          <p:cNvGraphicFramePr>
            <a:graphicFrameLocks noChangeAspect="1"/>
          </p:cNvGraphicFramePr>
          <p:nvPr/>
        </p:nvGraphicFramePr>
        <p:xfrm>
          <a:off x="6918325" y="1479550"/>
          <a:ext cx="304800" cy="266700"/>
        </p:xfrm>
        <a:graphic>
          <a:graphicData uri="http://schemas.openxmlformats.org/presentationml/2006/ole">
            <mc:AlternateContent xmlns:mc="http://schemas.openxmlformats.org/markup-compatibility/2006">
              <mc:Choice xmlns:v="urn:schemas-microsoft-com:vml" Requires="v">
                <p:oleObj spid="_x0000_s4186" name="Equation" r:id="rId36" imgW="203040" imgH="177480" progId="Equation.3">
                  <p:embed/>
                </p:oleObj>
              </mc:Choice>
              <mc:Fallback>
                <p:oleObj name="Equation" r:id="rId36" imgW="203040" imgH="177480" progId="Equation.3">
                  <p:embed/>
                  <p:pic>
                    <p:nvPicPr>
                      <p:cNvPr id="20525" name="Object 4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918325" y="14795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6" name="Object 46"/>
          <p:cNvGraphicFramePr>
            <a:graphicFrameLocks noChangeAspect="1"/>
          </p:cNvGraphicFramePr>
          <p:nvPr/>
        </p:nvGraphicFramePr>
        <p:xfrm>
          <a:off x="6934200" y="2517775"/>
          <a:ext cx="323850" cy="247650"/>
        </p:xfrm>
        <a:graphic>
          <a:graphicData uri="http://schemas.openxmlformats.org/presentationml/2006/ole">
            <mc:AlternateContent xmlns:mc="http://schemas.openxmlformats.org/markup-compatibility/2006">
              <mc:Choice xmlns:v="urn:schemas-microsoft-com:vml" Requires="v">
                <p:oleObj spid="_x0000_s4187" name="Equation" r:id="rId38" imgW="215640" imgH="164880" progId="Equation.3">
                  <p:embed/>
                </p:oleObj>
              </mc:Choice>
              <mc:Fallback>
                <p:oleObj name="Equation" r:id="rId38" imgW="215640" imgH="164880" progId="Equation.3">
                  <p:embed/>
                  <p:pic>
                    <p:nvPicPr>
                      <p:cNvPr id="20526" name="Object 4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934200" y="25177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27" name="Text Box 47"/>
          <p:cNvSpPr txBox="1">
            <a:spLocks noChangeArrowheads="1"/>
          </p:cNvSpPr>
          <p:nvPr/>
        </p:nvSpPr>
        <p:spPr bwMode="auto">
          <a:xfrm>
            <a:off x="644525" y="1039813"/>
            <a:ext cx="463550"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Eg</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34" name="Text Box 54"/>
          <p:cNvSpPr txBox="1">
            <a:spLocks noChangeArrowheads="1"/>
          </p:cNvSpPr>
          <p:nvPr/>
        </p:nvSpPr>
        <p:spPr bwMode="auto">
          <a:xfrm>
            <a:off x="593725" y="3554413"/>
            <a:ext cx="3524250" cy="256381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State the maximum flow through: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SADT</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SBET</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SBCDET</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SACEDT</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37" name="Freeform 57"/>
          <p:cNvSpPr>
            <a:spLocks/>
          </p:cNvSpPr>
          <p:nvPr/>
        </p:nvSpPr>
        <p:spPr bwMode="auto">
          <a:xfrm>
            <a:off x="2000250" y="1352550"/>
            <a:ext cx="5670550" cy="787400"/>
          </a:xfrm>
          <a:custGeom>
            <a:avLst/>
            <a:gdLst>
              <a:gd name="T0" fmla="*/ 0 w 3572"/>
              <a:gd name="T1" fmla="*/ 496 h 496"/>
              <a:gd name="T2" fmla="*/ 892 w 3572"/>
              <a:gd name="T3" fmla="*/ 4 h 496"/>
              <a:gd name="T4" fmla="*/ 2672 w 3572"/>
              <a:gd name="T5" fmla="*/ 0 h 496"/>
              <a:gd name="T6" fmla="*/ 3572 w 3572"/>
              <a:gd name="T7" fmla="*/ 496 h 496"/>
            </a:gdLst>
            <a:ahLst/>
            <a:cxnLst>
              <a:cxn ang="0">
                <a:pos x="T0" y="T1"/>
              </a:cxn>
              <a:cxn ang="0">
                <a:pos x="T2" y="T3"/>
              </a:cxn>
              <a:cxn ang="0">
                <a:pos x="T4" y="T5"/>
              </a:cxn>
              <a:cxn ang="0">
                <a:pos x="T6" y="T7"/>
              </a:cxn>
            </a:cxnLst>
            <a:rect l="0" t="0" r="r" b="b"/>
            <a:pathLst>
              <a:path w="3572" h="496">
                <a:moveTo>
                  <a:pt x="0" y="496"/>
                </a:moveTo>
                <a:lnTo>
                  <a:pt x="892" y="4"/>
                </a:lnTo>
                <a:lnTo>
                  <a:pt x="2672" y="0"/>
                </a:lnTo>
                <a:lnTo>
                  <a:pt x="3572" y="496"/>
                </a:ln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38" name="Text Box 58"/>
          <p:cNvSpPr txBox="1">
            <a:spLocks noChangeArrowheads="1"/>
          </p:cNvSpPr>
          <p:nvPr/>
        </p:nvSpPr>
        <p:spPr bwMode="auto">
          <a:xfrm>
            <a:off x="1381125" y="4113213"/>
            <a:ext cx="50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8</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39" name="Text Box 59"/>
          <p:cNvSpPr txBox="1">
            <a:spLocks noChangeArrowheads="1"/>
          </p:cNvSpPr>
          <p:nvPr/>
        </p:nvSpPr>
        <p:spPr bwMode="auto">
          <a:xfrm>
            <a:off x="4759325" y="4367213"/>
            <a:ext cx="3460750" cy="91598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The maximum flow through a route is equal to the minimum capacity of any arcs in the route</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41" name="Freeform 61"/>
          <p:cNvSpPr>
            <a:spLocks/>
          </p:cNvSpPr>
          <p:nvPr/>
        </p:nvSpPr>
        <p:spPr bwMode="auto">
          <a:xfrm>
            <a:off x="2000250" y="2139950"/>
            <a:ext cx="5664200" cy="774700"/>
          </a:xfrm>
          <a:custGeom>
            <a:avLst/>
            <a:gdLst>
              <a:gd name="T0" fmla="*/ 0 w 3568"/>
              <a:gd name="T1" fmla="*/ 0 h 488"/>
              <a:gd name="T2" fmla="*/ 892 w 3568"/>
              <a:gd name="T3" fmla="*/ 488 h 488"/>
              <a:gd name="T4" fmla="*/ 2676 w 3568"/>
              <a:gd name="T5" fmla="*/ 488 h 488"/>
              <a:gd name="T6" fmla="*/ 3568 w 3568"/>
              <a:gd name="T7" fmla="*/ 0 h 488"/>
            </a:gdLst>
            <a:ahLst/>
            <a:cxnLst>
              <a:cxn ang="0">
                <a:pos x="T0" y="T1"/>
              </a:cxn>
              <a:cxn ang="0">
                <a:pos x="T2" y="T3"/>
              </a:cxn>
              <a:cxn ang="0">
                <a:pos x="T4" y="T5"/>
              </a:cxn>
              <a:cxn ang="0">
                <a:pos x="T6" y="T7"/>
              </a:cxn>
            </a:cxnLst>
            <a:rect l="0" t="0" r="r" b="b"/>
            <a:pathLst>
              <a:path w="3568" h="488">
                <a:moveTo>
                  <a:pt x="0" y="0"/>
                </a:moveTo>
                <a:lnTo>
                  <a:pt x="892" y="488"/>
                </a:lnTo>
                <a:lnTo>
                  <a:pt x="2676" y="488"/>
                </a:lnTo>
                <a:lnTo>
                  <a:pt x="3568" y="0"/>
                </a:ln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44" name="Text Box 64"/>
          <p:cNvSpPr txBox="1">
            <a:spLocks noChangeArrowheads="1"/>
          </p:cNvSpPr>
          <p:nvPr/>
        </p:nvSpPr>
        <p:spPr bwMode="auto">
          <a:xfrm>
            <a:off x="1368425" y="4659313"/>
            <a:ext cx="63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11</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45" name="Freeform 65"/>
          <p:cNvSpPr>
            <a:spLocks/>
          </p:cNvSpPr>
          <p:nvPr/>
        </p:nvSpPr>
        <p:spPr bwMode="auto">
          <a:xfrm>
            <a:off x="2000250" y="1365250"/>
            <a:ext cx="5670550" cy="1549400"/>
          </a:xfrm>
          <a:custGeom>
            <a:avLst/>
            <a:gdLst>
              <a:gd name="T0" fmla="*/ 0 w 3572"/>
              <a:gd name="T1" fmla="*/ 488 h 976"/>
              <a:gd name="T2" fmla="*/ 900 w 3572"/>
              <a:gd name="T3" fmla="*/ 976 h 976"/>
              <a:gd name="T4" fmla="*/ 1984 w 3572"/>
              <a:gd name="T5" fmla="*/ 484 h 976"/>
              <a:gd name="T6" fmla="*/ 2672 w 3572"/>
              <a:gd name="T7" fmla="*/ 0 h 976"/>
              <a:gd name="T8" fmla="*/ 2676 w 3572"/>
              <a:gd name="T9" fmla="*/ 968 h 976"/>
              <a:gd name="T10" fmla="*/ 3572 w 3572"/>
              <a:gd name="T11" fmla="*/ 484 h 976"/>
            </a:gdLst>
            <a:ahLst/>
            <a:cxnLst>
              <a:cxn ang="0">
                <a:pos x="T0" y="T1"/>
              </a:cxn>
              <a:cxn ang="0">
                <a:pos x="T2" y="T3"/>
              </a:cxn>
              <a:cxn ang="0">
                <a:pos x="T4" y="T5"/>
              </a:cxn>
              <a:cxn ang="0">
                <a:pos x="T6" y="T7"/>
              </a:cxn>
              <a:cxn ang="0">
                <a:pos x="T8" y="T9"/>
              </a:cxn>
              <a:cxn ang="0">
                <a:pos x="T10" y="T11"/>
              </a:cxn>
            </a:cxnLst>
            <a:rect l="0" t="0" r="r" b="b"/>
            <a:pathLst>
              <a:path w="3572" h="976">
                <a:moveTo>
                  <a:pt x="0" y="488"/>
                </a:moveTo>
                <a:lnTo>
                  <a:pt x="900" y="976"/>
                </a:lnTo>
                <a:lnTo>
                  <a:pt x="1984" y="484"/>
                </a:lnTo>
                <a:lnTo>
                  <a:pt x="2672" y="0"/>
                </a:lnTo>
                <a:lnTo>
                  <a:pt x="2676" y="968"/>
                </a:lnTo>
                <a:lnTo>
                  <a:pt x="3572" y="484"/>
                </a:ln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47" name="Text Box 67"/>
          <p:cNvSpPr txBox="1">
            <a:spLocks noChangeArrowheads="1"/>
          </p:cNvSpPr>
          <p:nvPr/>
        </p:nvSpPr>
        <p:spPr bwMode="auto">
          <a:xfrm>
            <a:off x="1698625" y="5192713"/>
            <a:ext cx="50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7</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48" name="Freeform 68"/>
          <p:cNvSpPr>
            <a:spLocks/>
          </p:cNvSpPr>
          <p:nvPr/>
        </p:nvSpPr>
        <p:spPr bwMode="auto">
          <a:xfrm>
            <a:off x="2006600" y="1352550"/>
            <a:ext cx="5664200" cy="1555750"/>
          </a:xfrm>
          <a:custGeom>
            <a:avLst/>
            <a:gdLst>
              <a:gd name="T0" fmla="*/ 0 w 3568"/>
              <a:gd name="T1" fmla="*/ 496 h 980"/>
              <a:gd name="T2" fmla="*/ 888 w 3568"/>
              <a:gd name="T3" fmla="*/ 4 h 980"/>
              <a:gd name="T4" fmla="*/ 1980 w 3568"/>
              <a:gd name="T5" fmla="*/ 496 h 980"/>
              <a:gd name="T6" fmla="*/ 2672 w 3568"/>
              <a:gd name="T7" fmla="*/ 980 h 980"/>
              <a:gd name="T8" fmla="*/ 2672 w 3568"/>
              <a:gd name="T9" fmla="*/ 0 h 980"/>
              <a:gd name="T10" fmla="*/ 3568 w 3568"/>
              <a:gd name="T11" fmla="*/ 496 h 980"/>
            </a:gdLst>
            <a:ahLst/>
            <a:cxnLst>
              <a:cxn ang="0">
                <a:pos x="T0" y="T1"/>
              </a:cxn>
              <a:cxn ang="0">
                <a:pos x="T2" y="T3"/>
              </a:cxn>
              <a:cxn ang="0">
                <a:pos x="T4" y="T5"/>
              </a:cxn>
              <a:cxn ang="0">
                <a:pos x="T6" y="T7"/>
              </a:cxn>
              <a:cxn ang="0">
                <a:pos x="T8" y="T9"/>
              </a:cxn>
              <a:cxn ang="0">
                <a:pos x="T10" y="T11"/>
              </a:cxn>
            </a:cxnLst>
            <a:rect l="0" t="0" r="r" b="b"/>
            <a:pathLst>
              <a:path w="3568" h="980">
                <a:moveTo>
                  <a:pt x="0" y="496"/>
                </a:moveTo>
                <a:lnTo>
                  <a:pt x="888" y="4"/>
                </a:lnTo>
                <a:lnTo>
                  <a:pt x="1980" y="496"/>
                </a:lnTo>
                <a:lnTo>
                  <a:pt x="2672" y="980"/>
                </a:lnTo>
                <a:lnTo>
                  <a:pt x="2672" y="0"/>
                </a:lnTo>
                <a:lnTo>
                  <a:pt x="3568" y="496"/>
                </a:ln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49" name="Text Box 69"/>
          <p:cNvSpPr txBox="1">
            <a:spLocks noChangeArrowheads="1"/>
          </p:cNvSpPr>
          <p:nvPr/>
        </p:nvSpPr>
        <p:spPr bwMode="auto">
          <a:xfrm>
            <a:off x="1673225" y="5738813"/>
            <a:ext cx="50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0</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550" name="Text Box 70"/>
          <p:cNvSpPr txBox="1">
            <a:spLocks noChangeArrowheads="1"/>
          </p:cNvSpPr>
          <p:nvPr/>
        </p:nvSpPr>
        <p:spPr bwMode="auto">
          <a:xfrm>
            <a:off x="4810125" y="5408613"/>
            <a:ext cx="3460750" cy="6413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No flow is possible against a directed arc</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5151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27"/>
                                        </p:tgtEl>
                                        <p:attrNameLst>
                                          <p:attrName>style.visibility</p:attrName>
                                        </p:attrNameLst>
                                      </p:cBhvr>
                                      <p:to>
                                        <p:strVal val="visible"/>
                                      </p:to>
                                    </p:set>
                                    <p:animEffect transition="in" filter="dissolve">
                                      <p:cBhvr>
                                        <p:cTn id="7" dur="500"/>
                                        <p:tgtEl>
                                          <p:spTgt spid="205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dissolve">
                                      <p:cBhvr>
                                        <p:cTn id="12" dur="500"/>
                                        <p:tgtEl>
                                          <p:spTgt spid="20485"/>
                                        </p:tgtEl>
                                      </p:cBhvr>
                                    </p:animEffect>
                                  </p:childTnLst>
                                </p:cTn>
                              </p:par>
                              <p:par>
                                <p:cTn id="13" presetID="9" presetClass="entr" presetSubtype="0" fill="hold" nodeType="with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dissolve">
                                      <p:cBhvr>
                                        <p:cTn id="15" dur="500"/>
                                        <p:tgtEl>
                                          <p:spTgt spid="20486"/>
                                        </p:tgtEl>
                                      </p:cBhvr>
                                    </p:animEffect>
                                  </p:childTnLst>
                                </p:cTn>
                              </p:par>
                              <p:par>
                                <p:cTn id="16" presetID="9" presetClass="entr" presetSubtype="0" fill="hold" nodeType="withEffect">
                                  <p:stCondLst>
                                    <p:cond delay="0"/>
                                  </p:stCondLst>
                                  <p:childTnLst>
                                    <p:set>
                                      <p:cBhvr>
                                        <p:cTn id="17" dur="1" fill="hold">
                                          <p:stCondLst>
                                            <p:cond delay="0"/>
                                          </p:stCondLst>
                                        </p:cTn>
                                        <p:tgtEl>
                                          <p:spTgt spid="20487"/>
                                        </p:tgtEl>
                                        <p:attrNameLst>
                                          <p:attrName>style.visibility</p:attrName>
                                        </p:attrNameLst>
                                      </p:cBhvr>
                                      <p:to>
                                        <p:strVal val="visible"/>
                                      </p:to>
                                    </p:set>
                                    <p:animEffect transition="in" filter="dissolve">
                                      <p:cBhvr>
                                        <p:cTn id="18" dur="500"/>
                                        <p:tgtEl>
                                          <p:spTgt spid="20487"/>
                                        </p:tgtEl>
                                      </p:cBhvr>
                                    </p:animEffect>
                                  </p:childTnLst>
                                </p:cTn>
                              </p:par>
                              <p:par>
                                <p:cTn id="19" presetID="9" presetClass="entr" presetSubtype="0" fill="hold" nodeType="withEffect">
                                  <p:stCondLst>
                                    <p:cond delay="0"/>
                                  </p:stCondLst>
                                  <p:childTnLst>
                                    <p:set>
                                      <p:cBhvr>
                                        <p:cTn id="20" dur="1" fill="hold">
                                          <p:stCondLst>
                                            <p:cond delay="0"/>
                                          </p:stCondLst>
                                        </p:cTn>
                                        <p:tgtEl>
                                          <p:spTgt spid="20488"/>
                                        </p:tgtEl>
                                        <p:attrNameLst>
                                          <p:attrName>style.visibility</p:attrName>
                                        </p:attrNameLst>
                                      </p:cBhvr>
                                      <p:to>
                                        <p:strVal val="visible"/>
                                      </p:to>
                                    </p:set>
                                    <p:animEffect transition="in" filter="dissolve">
                                      <p:cBhvr>
                                        <p:cTn id="21" dur="500"/>
                                        <p:tgtEl>
                                          <p:spTgt spid="20488"/>
                                        </p:tgtEl>
                                      </p:cBhvr>
                                    </p:animEffect>
                                  </p:childTnLst>
                                </p:cTn>
                              </p:par>
                              <p:par>
                                <p:cTn id="22" presetID="9" presetClass="entr" presetSubtype="0" fill="hold" nodeType="withEffect">
                                  <p:stCondLst>
                                    <p:cond delay="0"/>
                                  </p:stCondLst>
                                  <p:childTnLst>
                                    <p:set>
                                      <p:cBhvr>
                                        <p:cTn id="23" dur="1" fill="hold">
                                          <p:stCondLst>
                                            <p:cond delay="0"/>
                                          </p:stCondLst>
                                        </p:cTn>
                                        <p:tgtEl>
                                          <p:spTgt spid="20489"/>
                                        </p:tgtEl>
                                        <p:attrNameLst>
                                          <p:attrName>style.visibility</p:attrName>
                                        </p:attrNameLst>
                                      </p:cBhvr>
                                      <p:to>
                                        <p:strVal val="visible"/>
                                      </p:to>
                                    </p:set>
                                    <p:animEffect transition="in" filter="dissolve">
                                      <p:cBhvr>
                                        <p:cTn id="24" dur="500"/>
                                        <p:tgtEl>
                                          <p:spTgt spid="20489"/>
                                        </p:tgtEl>
                                      </p:cBhvr>
                                    </p:animEffect>
                                  </p:childTnLst>
                                </p:cTn>
                              </p:par>
                              <p:par>
                                <p:cTn id="25" presetID="9" presetClass="entr" presetSubtype="0" fill="hold" nodeType="withEffect">
                                  <p:stCondLst>
                                    <p:cond delay="0"/>
                                  </p:stCondLst>
                                  <p:childTnLst>
                                    <p:set>
                                      <p:cBhvr>
                                        <p:cTn id="26" dur="1" fill="hold">
                                          <p:stCondLst>
                                            <p:cond delay="0"/>
                                          </p:stCondLst>
                                        </p:cTn>
                                        <p:tgtEl>
                                          <p:spTgt spid="20490"/>
                                        </p:tgtEl>
                                        <p:attrNameLst>
                                          <p:attrName>style.visibility</p:attrName>
                                        </p:attrNameLst>
                                      </p:cBhvr>
                                      <p:to>
                                        <p:strVal val="visible"/>
                                      </p:to>
                                    </p:set>
                                    <p:animEffect transition="in" filter="dissolve">
                                      <p:cBhvr>
                                        <p:cTn id="27" dur="500"/>
                                        <p:tgtEl>
                                          <p:spTgt spid="20490"/>
                                        </p:tgtEl>
                                      </p:cBhvr>
                                    </p:animEffect>
                                  </p:childTnLst>
                                </p:cTn>
                              </p:par>
                              <p:par>
                                <p:cTn id="28" presetID="9" presetClass="entr" presetSubtype="0" fill="hold" nodeType="withEffect">
                                  <p:stCondLst>
                                    <p:cond delay="0"/>
                                  </p:stCondLst>
                                  <p:childTnLst>
                                    <p:set>
                                      <p:cBhvr>
                                        <p:cTn id="29" dur="1" fill="hold">
                                          <p:stCondLst>
                                            <p:cond delay="0"/>
                                          </p:stCondLst>
                                        </p:cTn>
                                        <p:tgtEl>
                                          <p:spTgt spid="20491"/>
                                        </p:tgtEl>
                                        <p:attrNameLst>
                                          <p:attrName>style.visibility</p:attrName>
                                        </p:attrNameLst>
                                      </p:cBhvr>
                                      <p:to>
                                        <p:strVal val="visible"/>
                                      </p:to>
                                    </p:set>
                                    <p:animEffect transition="in" filter="dissolve">
                                      <p:cBhvr>
                                        <p:cTn id="30" dur="500"/>
                                        <p:tgtEl>
                                          <p:spTgt spid="20491"/>
                                        </p:tgtEl>
                                      </p:cBhvr>
                                    </p:animEffect>
                                  </p:childTnLst>
                                </p:cTn>
                              </p:par>
                              <p:par>
                                <p:cTn id="31" presetID="9" presetClass="entr" presetSubtype="0" fill="hold" nodeType="withEffect">
                                  <p:stCondLst>
                                    <p:cond delay="0"/>
                                  </p:stCondLst>
                                  <p:childTnLst>
                                    <p:set>
                                      <p:cBhvr>
                                        <p:cTn id="32" dur="1" fill="hold">
                                          <p:stCondLst>
                                            <p:cond delay="0"/>
                                          </p:stCondLst>
                                        </p:cTn>
                                        <p:tgtEl>
                                          <p:spTgt spid="20492"/>
                                        </p:tgtEl>
                                        <p:attrNameLst>
                                          <p:attrName>style.visibility</p:attrName>
                                        </p:attrNameLst>
                                      </p:cBhvr>
                                      <p:to>
                                        <p:strVal val="visible"/>
                                      </p:to>
                                    </p:set>
                                    <p:animEffect transition="in" filter="dissolve">
                                      <p:cBhvr>
                                        <p:cTn id="33" dur="500"/>
                                        <p:tgtEl>
                                          <p:spTgt spid="20492"/>
                                        </p:tgtEl>
                                      </p:cBhvr>
                                    </p:animEffect>
                                  </p:childTnLst>
                                </p:cTn>
                              </p:par>
                              <p:par>
                                <p:cTn id="34" presetID="9" presetClass="entr" presetSubtype="0" fill="hold" nodeType="withEffect">
                                  <p:stCondLst>
                                    <p:cond delay="0"/>
                                  </p:stCondLst>
                                  <p:childTnLst>
                                    <p:set>
                                      <p:cBhvr>
                                        <p:cTn id="35" dur="1" fill="hold">
                                          <p:stCondLst>
                                            <p:cond delay="0"/>
                                          </p:stCondLst>
                                        </p:cTn>
                                        <p:tgtEl>
                                          <p:spTgt spid="20493"/>
                                        </p:tgtEl>
                                        <p:attrNameLst>
                                          <p:attrName>style.visibility</p:attrName>
                                        </p:attrNameLst>
                                      </p:cBhvr>
                                      <p:to>
                                        <p:strVal val="visible"/>
                                      </p:to>
                                    </p:set>
                                    <p:animEffect transition="in" filter="dissolve">
                                      <p:cBhvr>
                                        <p:cTn id="36" dur="500"/>
                                        <p:tgtEl>
                                          <p:spTgt spid="20493"/>
                                        </p:tgtEl>
                                      </p:cBhvr>
                                    </p:animEffect>
                                  </p:childTnLst>
                                </p:cTn>
                              </p:par>
                              <p:par>
                                <p:cTn id="37" presetID="9" presetClass="entr" presetSubtype="0" fill="hold" nodeType="withEffect">
                                  <p:stCondLst>
                                    <p:cond delay="0"/>
                                  </p:stCondLst>
                                  <p:childTnLst>
                                    <p:set>
                                      <p:cBhvr>
                                        <p:cTn id="38" dur="1" fill="hold">
                                          <p:stCondLst>
                                            <p:cond delay="0"/>
                                          </p:stCondLst>
                                        </p:cTn>
                                        <p:tgtEl>
                                          <p:spTgt spid="20494"/>
                                        </p:tgtEl>
                                        <p:attrNameLst>
                                          <p:attrName>style.visibility</p:attrName>
                                        </p:attrNameLst>
                                      </p:cBhvr>
                                      <p:to>
                                        <p:strVal val="visible"/>
                                      </p:to>
                                    </p:set>
                                    <p:animEffect transition="in" filter="dissolve">
                                      <p:cBhvr>
                                        <p:cTn id="39" dur="500"/>
                                        <p:tgtEl>
                                          <p:spTgt spid="20494"/>
                                        </p:tgtEl>
                                      </p:cBhvr>
                                    </p:animEffect>
                                  </p:childTnLst>
                                </p:cTn>
                              </p:par>
                              <p:par>
                                <p:cTn id="40" presetID="9" presetClass="entr" presetSubtype="0" fill="hold" nodeType="withEffect">
                                  <p:stCondLst>
                                    <p:cond delay="0"/>
                                  </p:stCondLst>
                                  <p:childTnLst>
                                    <p:set>
                                      <p:cBhvr>
                                        <p:cTn id="41" dur="1" fill="hold">
                                          <p:stCondLst>
                                            <p:cond delay="0"/>
                                          </p:stCondLst>
                                        </p:cTn>
                                        <p:tgtEl>
                                          <p:spTgt spid="20495"/>
                                        </p:tgtEl>
                                        <p:attrNameLst>
                                          <p:attrName>style.visibility</p:attrName>
                                        </p:attrNameLst>
                                      </p:cBhvr>
                                      <p:to>
                                        <p:strVal val="visible"/>
                                      </p:to>
                                    </p:set>
                                    <p:animEffect transition="in" filter="dissolve">
                                      <p:cBhvr>
                                        <p:cTn id="42" dur="500"/>
                                        <p:tgtEl>
                                          <p:spTgt spid="20495"/>
                                        </p:tgtEl>
                                      </p:cBhvr>
                                    </p:animEffect>
                                  </p:childTnLst>
                                </p:cTn>
                              </p:par>
                              <p:par>
                                <p:cTn id="43" presetID="9" presetClass="entr" presetSubtype="0" fill="hold" nodeType="withEffect">
                                  <p:stCondLst>
                                    <p:cond delay="0"/>
                                  </p:stCondLst>
                                  <p:childTnLst>
                                    <p:set>
                                      <p:cBhvr>
                                        <p:cTn id="44" dur="1" fill="hold">
                                          <p:stCondLst>
                                            <p:cond delay="0"/>
                                          </p:stCondLst>
                                        </p:cTn>
                                        <p:tgtEl>
                                          <p:spTgt spid="20496"/>
                                        </p:tgtEl>
                                        <p:attrNameLst>
                                          <p:attrName>style.visibility</p:attrName>
                                        </p:attrNameLst>
                                      </p:cBhvr>
                                      <p:to>
                                        <p:strVal val="visible"/>
                                      </p:to>
                                    </p:set>
                                    <p:animEffect transition="in" filter="dissolve">
                                      <p:cBhvr>
                                        <p:cTn id="45" dur="500"/>
                                        <p:tgtEl>
                                          <p:spTgt spid="20496"/>
                                        </p:tgtEl>
                                      </p:cBhvr>
                                    </p:animEffect>
                                  </p:childTnLst>
                                </p:cTn>
                              </p:par>
                              <p:par>
                                <p:cTn id="46" presetID="9" presetClass="entr" presetSubtype="0" fill="hold" nodeType="withEffect">
                                  <p:stCondLst>
                                    <p:cond delay="0"/>
                                  </p:stCondLst>
                                  <p:childTnLst>
                                    <p:set>
                                      <p:cBhvr>
                                        <p:cTn id="47" dur="1" fill="hold">
                                          <p:stCondLst>
                                            <p:cond delay="0"/>
                                          </p:stCondLst>
                                        </p:cTn>
                                        <p:tgtEl>
                                          <p:spTgt spid="20497"/>
                                        </p:tgtEl>
                                        <p:attrNameLst>
                                          <p:attrName>style.visibility</p:attrName>
                                        </p:attrNameLst>
                                      </p:cBhvr>
                                      <p:to>
                                        <p:strVal val="visible"/>
                                      </p:to>
                                    </p:set>
                                    <p:animEffect transition="in" filter="dissolve">
                                      <p:cBhvr>
                                        <p:cTn id="48" dur="500"/>
                                        <p:tgtEl>
                                          <p:spTgt spid="20497"/>
                                        </p:tgtEl>
                                      </p:cBhvr>
                                    </p:animEffect>
                                  </p:childTnLst>
                                </p:cTn>
                              </p:par>
                              <p:par>
                                <p:cTn id="49" presetID="9" presetClass="entr" presetSubtype="0" fill="hold" nodeType="withEffect">
                                  <p:stCondLst>
                                    <p:cond delay="0"/>
                                  </p:stCondLst>
                                  <p:childTnLst>
                                    <p:set>
                                      <p:cBhvr>
                                        <p:cTn id="50" dur="1" fill="hold">
                                          <p:stCondLst>
                                            <p:cond delay="0"/>
                                          </p:stCondLst>
                                        </p:cTn>
                                        <p:tgtEl>
                                          <p:spTgt spid="20498"/>
                                        </p:tgtEl>
                                        <p:attrNameLst>
                                          <p:attrName>style.visibility</p:attrName>
                                        </p:attrNameLst>
                                      </p:cBhvr>
                                      <p:to>
                                        <p:strVal val="visible"/>
                                      </p:to>
                                    </p:set>
                                    <p:animEffect transition="in" filter="dissolve">
                                      <p:cBhvr>
                                        <p:cTn id="51" dur="500"/>
                                        <p:tgtEl>
                                          <p:spTgt spid="20498"/>
                                        </p:tgtEl>
                                      </p:cBhvr>
                                    </p:animEffect>
                                  </p:childTnLst>
                                </p:cTn>
                              </p:par>
                              <p:par>
                                <p:cTn id="52" presetID="9" presetClass="entr" presetSubtype="0" fill="hold" nodeType="withEffect">
                                  <p:stCondLst>
                                    <p:cond delay="0"/>
                                  </p:stCondLst>
                                  <p:childTnLst>
                                    <p:set>
                                      <p:cBhvr>
                                        <p:cTn id="53" dur="1" fill="hold">
                                          <p:stCondLst>
                                            <p:cond delay="0"/>
                                          </p:stCondLst>
                                        </p:cTn>
                                        <p:tgtEl>
                                          <p:spTgt spid="20499"/>
                                        </p:tgtEl>
                                        <p:attrNameLst>
                                          <p:attrName>style.visibility</p:attrName>
                                        </p:attrNameLst>
                                      </p:cBhvr>
                                      <p:to>
                                        <p:strVal val="visible"/>
                                      </p:to>
                                    </p:set>
                                    <p:animEffect transition="in" filter="dissolve">
                                      <p:cBhvr>
                                        <p:cTn id="54" dur="500"/>
                                        <p:tgtEl>
                                          <p:spTgt spid="20499"/>
                                        </p:tgtEl>
                                      </p:cBhvr>
                                    </p:animEffect>
                                  </p:childTnLst>
                                </p:cTn>
                              </p:par>
                              <p:par>
                                <p:cTn id="55" presetID="9" presetClass="entr" presetSubtype="0" fill="hold" nodeType="withEffect">
                                  <p:stCondLst>
                                    <p:cond delay="0"/>
                                  </p:stCondLst>
                                  <p:childTnLst>
                                    <p:set>
                                      <p:cBhvr>
                                        <p:cTn id="56" dur="1" fill="hold">
                                          <p:stCondLst>
                                            <p:cond delay="0"/>
                                          </p:stCondLst>
                                        </p:cTn>
                                        <p:tgtEl>
                                          <p:spTgt spid="20500"/>
                                        </p:tgtEl>
                                        <p:attrNameLst>
                                          <p:attrName>style.visibility</p:attrName>
                                        </p:attrNameLst>
                                      </p:cBhvr>
                                      <p:to>
                                        <p:strVal val="visible"/>
                                      </p:to>
                                    </p:set>
                                    <p:animEffect transition="in" filter="dissolve">
                                      <p:cBhvr>
                                        <p:cTn id="57" dur="500"/>
                                        <p:tgtEl>
                                          <p:spTgt spid="20500"/>
                                        </p:tgtEl>
                                      </p:cBhvr>
                                    </p:animEffect>
                                  </p:childTnLst>
                                </p:cTn>
                              </p:par>
                              <p:par>
                                <p:cTn id="58" presetID="9" presetClass="entr" presetSubtype="0" fill="hold" nodeType="withEffect">
                                  <p:stCondLst>
                                    <p:cond delay="0"/>
                                  </p:stCondLst>
                                  <p:childTnLst>
                                    <p:set>
                                      <p:cBhvr>
                                        <p:cTn id="59" dur="1" fill="hold">
                                          <p:stCondLst>
                                            <p:cond delay="0"/>
                                          </p:stCondLst>
                                        </p:cTn>
                                        <p:tgtEl>
                                          <p:spTgt spid="20501"/>
                                        </p:tgtEl>
                                        <p:attrNameLst>
                                          <p:attrName>style.visibility</p:attrName>
                                        </p:attrNameLst>
                                      </p:cBhvr>
                                      <p:to>
                                        <p:strVal val="visible"/>
                                      </p:to>
                                    </p:set>
                                    <p:animEffect transition="in" filter="dissolve">
                                      <p:cBhvr>
                                        <p:cTn id="60" dur="500"/>
                                        <p:tgtEl>
                                          <p:spTgt spid="20501"/>
                                        </p:tgtEl>
                                      </p:cBhvr>
                                    </p:animEffect>
                                  </p:childTnLst>
                                </p:cTn>
                              </p:par>
                              <p:par>
                                <p:cTn id="61" presetID="9" presetClass="entr" presetSubtype="0" fill="hold" nodeType="withEffect">
                                  <p:stCondLst>
                                    <p:cond delay="0"/>
                                  </p:stCondLst>
                                  <p:childTnLst>
                                    <p:set>
                                      <p:cBhvr>
                                        <p:cTn id="62" dur="1" fill="hold">
                                          <p:stCondLst>
                                            <p:cond delay="0"/>
                                          </p:stCondLst>
                                        </p:cTn>
                                        <p:tgtEl>
                                          <p:spTgt spid="20502"/>
                                        </p:tgtEl>
                                        <p:attrNameLst>
                                          <p:attrName>style.visibility</p:attrName>
                                        </p:attrNameLst>
                                      </p:cBhvr>
                                      <p:to>
                                        <p:strVal val="visible"/>
                                      </p:to>
                                    </p:set>
                                    <p:animEffect transition="in" filter="dissolve">
                                      <p:cBhvr>
                                        <p:cTn id="63" dur="500"/>
                                        <p:tgtEl>
                                          <p:spTgt spid="20502"/>
                                        </p:tgtEl>
                                      </p:cBhvr>
                                    </p:animEffect>
                                  </p:childTnLst>
                                </p:cTn>
                              </p:par>
                              <p:par>
                                <p:cTn id="64" presetID="9" presetClass="entr" presetSubtype="0" fill="hold" nodeType="withEffect">
                                  <p:stCondLst>
                                    <p:cond delay="0"/>
                                  </p:stCondLst>
                                  <p:childTnLst>
                                    <p:set>
                                      <p:cBhvr>
                                        <p:cTn id="65" dur="1" fill="hold">
                                          <p:stCondLst>
                                            <p:cond delay="0"/>
                                          </p:stCondLst>
                                        </p:cTn>
                                        <p:tgtEl>
                                          <p:spTgt spid="20503"/>
                                        </p:tgtEl>
                                        <p:attrNameLst>
                                          <p:attrName>style.visibility</p:attrName>
                                        </p:attrNameLst>
                                      </p:cBhvr>
                                      <p:to>
                                        <p:strVal val="visible"/>
                                      </p:to>
                                    </p:set>
                                    <p:animEffect transition="in" filter="dissolve">
                                      <p:cBhvr>
                                        <p:cTn id="66" dur="500"/>
                                        <p:tgtEl>
                                          <p:spTgt spid="20503"/>
                                        </p:tgtEl>
                                      </p:cBhvr>
                                    </p:animEffect>
                                  </p:childTnLst>
                                </p:cTn>
                              </p:par>
                              <p:par>
                                <p:cTn id="67" presetID="9" presetClass="entr" presetSubtype="0" fill="hold" nodeType="withEffect">
                                  <p:stCondLst>
                                    <p:cond delay="0"/>
                                  </p:stCondLst>
                                  <p:childTnLst>
                                    <p:set>
                                      <p:cBhvr>
                                        <p:cTn id="68" dur="1" fill="hold">
                                          <p:stCondLst>
                                            <p:cond delay="0"/>
                                          </p:stCondLst>
                                        </p:cTn>
                                        <p:tgtEl>
                                          <p:spTgt spid="20504"/>
                                        </p:tgtEl>
                                        <p:attrNameLst>
                                          <p:attrName>style.visibility</p:attrName>
                                        </p:attrNameLst>
                                      </p:cBhvr>
                                      <p:to>
                                        <p:strVal val="visible"/>
                                      </p:to>
                                    </p:set>
                                    <p:animEffect transition="in" filter="dissolve">
                                      <p:cBhvr>
                                        <p:cTn id="69" dur="500"/>
                                        <p:tgtEl>
                                          <p:spTgt spid="20504"/>
                                        </p:tgtEl>
                                      </p:cBhvr>
                                    </p:animEffect>
                                  </p:childTnLst>
                                </p:cTn>
                              </p:par>
                              <p:par>
                                <p:cTn id="70" presetID="9" presetClass="entr" presetSubtype="0" fill="hold" nodeType="withEffect">
                                  <p:stCondLst>
                                    <p:cond delay="0"/>
                                  </p:stCondLst>
                                  <p:childTnLst>
                                    <p:set>
                                      <p:cBhvr>
                                        <p:cTn id="71" dur="1" fill="hold">
                                          <p:stCondLst>
                                            <p:cond delay="0"/>
                                          </p:stCondLst>
                                        </p:cTn>
                                        <p:tgtEl>
                                          <p:spTgt spid="20505"/>
                                        </p:tgtEl>
                                        <p:attrNameLst>
                                          <p:attrName>style.visibility</p:attrName>
                                        </p:attrNameLst>
                                      </p:cBhvr>
                                      <p:to>
                                        <p:strVal val="visible"/>
                                      </p:to>
                                    </p:set>
                                    <p:animEffect transition="in" filter="dissolve">
                                      <p:cBhvr>
                                        <p:cTn id="72" dur="500"/>
                                        <p:tgtEl>
                                          <p:spTgt spid="20505"/>
                                        </p:tgtEl>
                                      </p:cBhvr>
                                    </p:animEffect>
                                  </p:childTnLst>
                                </p:cTn>
                              </p:par>
                              <p:par>
                                <p:cTn id="73" presetID="9" presetClass="entr" presetSubtype="0" fill="hold" nodeType="withEffect">
                                  <p:stCondLst>
                                    <p:cond delay="0"/>
                                  </p:stCondLst>
                                  <p:childTnLst>
                                    <p:set>
                                      <p:cBhvr>
                                        <p:cTn id="74" dur="1" fill="hold">
                                          <p:stCondLst>
                                            <p:cond delay="0"/>
                                          </p:stCondLst>
                                        </p:cTn>
                                        <p:tgtEl>
                                          <p:spTgt spid="20506"/>
                                        </p:tgtEl>
                                        <p:attrNameLst>
                                          <p:attrName>style.visibility</p:attrName>
                                        </p:attrNameLst>
                                      </p:cBhvr>
                                      <p:to>
                                        <p:strVal val="visible"/>
                                      </p:to>
                                    </p:set>
                                    <p:animEffect transition="in" filter="dissolve">
                                      <p:cBhvr>
                                        <p:cTn id="75" dur="500"/>
                                        <p:tgtEl>
                                          <p:spTgt spid="20506"/>
                                        </p:tgtEl>
                                      </p:cBhvr>
                                    </p:animEffect>
                                  </p:childTnLst>
                                </p:cTn>
                              </p:par>
                              <p:par>
                                <p:cTn id="76" presetID="9" presetClass="entr" presetSubtype="0" fill="hold" nodeType="withEffect">
                                  <p:stCondLst>
                                    <p:cond delay="0"/>
                                  </p:stCondLst>
                                  <p:childTnLst>
                                    <p:set>
                                      <p:cBhvr>
                                        <p:cTn id="77" dur="1" fill="hold">
                                          <p:stCondLst>
                                            <p:cond delay="0"/>
                                          </p:stCondLst>
                                        </p:cTn>
                                        <p:tgtEl>
                                          <p:spTgt spid="20507"/>
                                        </p:tgtEl>
                                        <p:attrNameLst>
                                          <p:attrName>style.visibility</p:attrName>
                                        </p:attrNameLst>
                                      </p:cBhvr>
                                      <p:to>
                                        <p:strVal val="visible"/>
                                      </p:to>
                                    </p:set>
                                    <p:animEffect transition="in" filter="dissolve">
                                      <p:cBhvr>
                                        <p:cTn id="78" dur="500"/>
                                        <p:tgtEl>
                                          <p:spTgt spid="20507"/>
                                        </p:tgtEl>
                                      </p:cBhvr>
                                    </p:animEffect>
                                  </p:childTnLst>
                                </p:cTn>
                              </p:par>
                              <p:par>
                                <p:cTn id="79" presetID="9" presetClass="entr" presetSubtype="0" fill="hold" nodeType="withEffect">
                                  <p:stCondLst>
                                    <p:cond delay="0"/>
                                  </p:stCondLst>
                                  <p:childTnLst>
                                    <p:set>
                                      <p:cBhvr>
                                        <p:cTn id="80" dur="1" fill="hold">
                                          <p:stCondLst>
                                            <p:cond delay="0"/>
                                          </p:stCondLst>
                                        </p:cTn>
                                        <p:tgtEl>
                                          <p:spTgt spid="20508"/>
                                        </p:tgtEl>
                                        <p:attrNameLst>
                                          <p:attrName>style.visibility</p:attrName>
                                        </p:attrNameLst>
                                      </p:cBhvr>
                                      <p:to>
                                        <p:strVal val="visible"/>
                                      </p:to>
                                    </p:set>
                                    <p:animEffect transition="in" filter="dissolve">
                                      <p:cBhvr>
                                        <p:cTn id="81" dur="500"/>
                                        <p:tgtEl>
                                          <p:spTgt spid="20508"/>
                                        </p:tgtEl>
                                      </p:cBhvr>
                                    </p:animEffect>
                                  </p:childTnLst>
                                </p:cTn>
                              </p:par>
                              <p:par>
                                <p:cTn id="82" presetID="9" presetClass="entr" presetSubtype="0" fill="hold" nodeType="withEffect">
                                  <p:stCondLst>
                                    <p:cond delay="0"/>
                                  </p:stCondLst>
                                  <p:childTnLst>
                                    <p:set>
                                      <p:cBhvr>
                                        <p:cTn id="83" dur="1" fill="hold">
                                          <p:stCondLst>
                                            <p:cond delay="0"/>
                                          </p:stCondLst>
                                        </p:cTn>
                                        <p:tgtEl>
                                          <p:spTgt spid="20509"/>
                                        </p:tgtEl>
                                        <p:attrNameLst>
                                          <p:attrName>style.visibility</p:attrName>
                                        </p:attrNameLst>
                                      </p:cBhvr>
                                      <p:to>
                                        <p:strVal val="visible"/>
                                      </p:to>
                                    </p:set>
                                    <p:animEffect transition="in" filter="dissolve">
                                      <p:cBhvr>
                                        <p:cTn id="84" dur="500"/>
                                        <p:tgtEl>
                                          <p:spTgt spid="20509"/>
                                        </p:tgtEl>
                                      </p:cBhvr>
                                    </p:animEffect>
                                  </p:childTnLst>
                                </p:cTn>
                              </p:par>
                              <p:par>
                                <p:cTn id="85" presetID="9" presetClass="entr" presetSubtype="0" fill="hold" nodeType="withEffect">
                                  <p:stCondLst>
                                    <p:cond delay="0"/>
                                  </p:stCondLst>
                                  <p:childTnLst>
                                    <p:set>
                                      <p:cBhvr>
                                        <p:cTn id="86" dur="1" fill="hold">
                                          <p:stCondLst>
                                            <p:cond delay="0"/>
                                          </p:stCondLst>
                                        </p:cTn>
                                        <p:tgtEl>
                                          <p:spTgt spid="20510"/>
                                        </p:tgtEl>
                                        <p:attrNameLst>
                                          <p:attrName>style.visibility</p:attrName>
                                        </p:attrNameLst>
                                      </p:cBhvr>
                                      <p:to>
                                        <p:strVal val="visible"/>
                                      </p:to>
                                    </p:set>
                                    <p:animEffect transition="in" filter="dissolve">
                                      <p:cBhvr>
                                        <p:cTn id="87" dur="500"/>
                                        <p:tgtEl>
                                          <p:spTgt spid="20510"/>
                                        </p:tgtEl>
                                      </p:cBhvr>
                                    </p:animEffect>
                                  </p:childTnLst>
                                </p:cTn>
                              </p:par>
                              <p:par>
                                <p:cTn id="88" presetID="9" presetClass="entr" presetSubtype="0" fill="hold" nodeType="withEffect">
                                  <p:stCondLst>
                                    <p:cond delay="0"/>
                                  </p:stCondLst>
                                  <p:childTnLst>
                                    <p:set>
                                      <p:cBhvr>
                                        <p:cTn id="89" dur="1" fill="hold">
                                          <p:stCondLst>
                                            <p:cond delay="0"/>
                                          </p:stCondLst>
                                        </p:cTn>
                                        <p:tgtEl>
                                          <p:spTgt spid="20511"/>
                                        </p:tgtEl>
                                        <p:attrNameLst>
                                          <p:attrName>style.visibility</p:attrName>
                                        </p:attrNameLst>
                                      </p:cBhvr>
                                      <p:to>
                                        <p:strVal val="visible"/>
                                      </p:to>
                                    </p:set>
                                    <p:animEffect transition="in" filter="dissolve">
                                      <p:cBhvr>
                                        <p:cTn id="90" dur="500"/>
                                        <p:tgtEl>
                                          <p:spTgt spid="20511"/>
                                        </p:tgtEl>
                                      </p:cBhvr>
                                    </p:animEffect>
                                  </p:childTnLst>
                                </p:cTn>
                              </p:par>
                              <p:par>
                                <p:cTn id="91" presetID="9" presetClass="entr" presetSubtype="0" fill="hold" nodeType="withEffect">
                                  <p:stCondLst>
                                    <p:cond delay="0"/>
                                  </p:stCondLst>
                                  <p:childTnLst>
                                    <p:set>
                                      <p:cBhvr>
                                        <p:cTn id="92" dur="1" fill="hold">
                                          <p:stCondLst>
                                            <p:cond delay="0"/>
                                          </p:stCondLst>
                                        </p:cTn>
                                        <p:tgtEl>
                                          <p:spTgt spid="20512"/>
                                        </p:tgtEl>
                                        <p:attrNameLst>
                                          <p:attrName>style.visibility</p:attrName>
                                        </p:attrNameLst>
                                      </p:cBhvr>
                                      <p:to>
                                        <p:strVal val="visible"/>
                                      </p:to>
                                    </p:set>
                                    <p:animEffect transition="in" filter="dissolve">
                                      <p:cBhvr>
                                        <p:cTn id="93" dur="500"/>
                                        <p:tgtEl>
                                          <p:spTgt spid="20512"/>
                                        </p:tgtEl>
                                      </p:cBhvr>
                                    </p:animEffect>
                                  </p:childTnLst>
                                </p:cTn>
                              </p:par>
                              <p:par>
                                <p:cTn id="94" presetID="9" presetClass="entr" presetSubtype="0" fill="hold" nodeType="withEffect">
                                  <p:stCondLst>
                                    <p:cond delay="0"/>
                                  </p:stCondLst>
                                  <p:childTnLst>
                                    <p:set>
                                      <p:cBhvr>
                                        <p:cTn id="95" dur="1" fill="hold">
                                          <p:stCondLst>
                                            <p:cond delay="0"/>
                                          </p:stCondLst>
                                        </p:cTn>
                                        <p:tgtEl>
                                          <p:spTgt spid="20513"/>
                                        </p:tgtEl>
                                        <p:attrNameLst>
                                          <p:attrName>style.visibility</p:attrName>
                                        </p:attrNameLst>
                                      </p:cBhvr>
                                      <p:to>
                                        <p:strVal val="visible"/>
                                      </p:to>
                                    </p:set>
                                    <p:animEffect transition="in" filter="dissolve">
                                      <p:cBhvr>
                                        <p:cTn id="96" dur="500"/>
                                        <p:tgtEl>
                                          <p:spTgt spid="20513"/>
                                        </p:tgtEl>
                                      </p:cBhvr>
                                    </p:animEffect>
                                  </p:childTnLst>
                                </p:cTn>
                              </p:par>
                              <p:par>
                                <p:cTn id="97" presetID="9" presetClass="entr" presetSubtype="0" fill="hold" nodeType="withEffect">
                                  <p:stCondLst>
                                    <p:cond delay="0"/>
                                  </p:stCondLst>
                                  <p:childTnLst>
                                    <p:set>
                                      <p:cBhvr>
                                        <p:cTn id="98" dur="1" fill="hold">
                                          <p:stCondLst>
                                            <p:cond delay="0"/>
                                          </p:stCondLst>
                                        </p:cTn>
                                        <p:tgtEl>
                                          <p:spTgt spid="20514"/>
                                        </p:tgtEl>
                                        <p:attrNameLst>
                                          <p:attrName>style.visibility</p:attrName>
                                        </p:attrNameLst>
                                      </p:cBhvr>
                                      <p:to>
                                        <p:strVal val="visible"/>
                                      </p:to>
                                    </p:set>
                                    <p:animEffect transition="in" filter="dissolve">
                                      <p:cBhvr>
                                        <p:cTn id="99" dur="500"/>
                                        <p:tgtEl>
                                          <p:spTgt spid="20514"/>
                                        </p:tgtEl>
                                      </p:cBhvr>
                                    </p:animEffect>
                                  </p:childTnLst>
                                </p:cTn>
                              </p:par>
                              <p:par>
                                <p:cTn id="100" presetID="9" presetClass="entr" presetSubtype="0" fill="hold" nodeType="withEffect">
                                  <p:stCondLst>
                                    <p:cond delay="0"/>
                                  </p:stCondLst>
                                  <p:childTnLst>
                                    <p:set>
                                      <p:cBhvr>
                                        <p:cTn id="101" dur="1" fill="hold">
                                          <p:stCondLst>
                                            <p:cond delay="0"/>
                                          </p:stCondLst>
                                        </p:cTn>
                                        <p:tgtEl>
                                          <p:spTgt spid="20515"/>
                                        </p:tgtEl>
                                        <p:attrNameLst>
                                          <p:attrName>style.visibility</p:attrName>
                                        </p:attrNameLst>
                                      </p:cBhvr>
                                      <p:to>
                                        <p:strVal val="visible"/>
                                      </p:to>
                                    </p:set>
                                    <p:animEffect transition="in" filter="dissolve">
                                      <p:cBhvr>
                                        <p:cTn id="102" dur="500"/>
                                        <p:tgtEl>
                                          <p:spTgt spid="20515"/>
                                        </p:tgtEl>
                                      </p:cBhvr>
                                    </p:animEffect>
                                  </p:childTnLst>
                                </p:cTn>
                              </p:par>
                              <p:par>
                                <p:cTn id="103" presetID="9" presetClass="entr" presetSubtype="0" fill="hold" nodeType="withEffect">
                                  <p:stCondLst>
                                    <p:cond delay="0"/>
                                  </p:stCondLst>
                                  <p:childTnLst>
                                    <p:set>
                                      <p:cBhvr>
                                        <p:cTn id="104" dur="1" fill="hold">
                                          <p:stCondLst>
                                            <p:cond delay="0"/>
                                          </p:stCondLst>
                                        </p:cTn>
                                        <p:tgtEl>
                                          <p:spTgt spid="20516"/>
                                        </p:tgtEl>
                                        <p:attrNameLst>
                                          <p:attrName>style.visibility</p:attrName>
                                        </p:attrNameLst>
                                      </p:cBhvr>
                                      <p:to>
                                        <p:strVal val="visible"/>
                                      </p:to>
                                    </p:set>
                                    <p:animEffect transition="in" filter="dissolve">
                                      <p:cBhvr>
                                        <p:cTn id="105" dur="500"/>
                                        <p:tgtEl>
                                          <p:spTgt spid="20516"/>
                                        </p:tgtEl>
                                      </p:cBhvr>
                                    </p:animEffect>
                                  </p:childTnLst>
                                </p:cTn>
                              </p:par>
                              <p:par>
                                <p:cTn id="106" presetID="9" presetClass="entr" presetSubtype="0" fill="hold" nodeType="withEffect">
                                  <p:stCondLst>
                                    <p:cond delay="0"/>
                                  </p:stCondLst>
                                  <p:childTnLst>
                                    <p:set>
                                      <p:cBhvr>
                                        <p:cTn id="107" dur="1" fill="hold">
                                          <p:stCondLst>
                                            <p:cond delay="0"/>
                                          </p:stCondLst>
                                        </p:cTn>
                                        <p:tgtEl>
                                          <p:spTgt spid="20517"/>
                                        </p:tgtEl>
                                        <p:attrNameLst>
                                          <p:attrName>style.visibility</p:attrName>
                                        </p:attrNameLst>
                                      </p:cBhvr>
                                      <p:to>
                                        <p:strVal val="visible"/>
                                      </p:to>
                                    </p:set>
                                    <p:animEffect transition="in" filter="dissolve">
                                      <p:cBhvr>
                                        <p:cTn id="108" dur="500"/>
                                        <p:tgtEl>
                                          <p:spTgt spid="20517"/>
                                        </p:tgtEl>
                                      </p:cBhvr>
                                    </p:animEffect>
                                  </p:childTnLst>
                                </p:cTn>
                              </p:par>
                              <p:par>
                                <p:cTn id="109" presetID="9" presetClass="entr" presetSubtype="0" fill="hold" nodeType="withEffect">
                                  <p:stCondLst>
                                    <p:cond delay="0"/>
                                  </p:stCondLst>
                                  <p:childTnLst>
                                    <p:set>
                                      <p:cBhvr>
                                        <p:cTn id="110" dur="1" fill="hold">
                                          <p:stCondLst>
                                            <p:cond delay="0"/>
                                          </p:stCondLst>
                                        </p:cTn>
                                        <p:tgtEl>
                                          <p:spTgt spid="20518"/>
                                        </p:tgtEl>
                                        <p:attrNameLst>
                                          <p:attrName>style.visibility</p:attrName>
                                        </p:attrNameLst>
                                      </p:cBhvr>
                                      <p:to>
                                        <p:strVal val="visible"/>
                                      </p:to>
                                    </p:set>
                                    <p:animEffect transition="in" filter="dissolve">
                                      <p:cBhvr>
                                        <p:cTn id="111" dur="500"/>
                                        <p:tgtEl>
                                          <p:spTgt spid="20518"/>
                                        </p:tgtEl>
                                      </p:cBhvr>
                                    </p:animEffect>
                                  </p:childTnLst>
                                </p:cTn>
                              </p:par>
                              <p:par>
                                <p:cTn id="112" presetID="9" presetClass="entr" presetSubtype="0" fill="hold" nodeType="withEffect">
                                  <p:stCondLst>
                                    <p:cond delay="0"/>
                                  </p:stCondLst>
                                  <p:childTnLst>
                                    <p:set>
                                      <p:cBhvr>
                                        <p:cTn id="113" dur="1" fill="hold">
                                          <p:stCondLst>
                                            <p:cond delay="0"/>
                                          </p:stCondLst>
                                        </p:cTn>
                                        <p:tgtEl>
                                          <p:spTgt spid="20519"/>
                                        </p:tgtEl>
                                        <p:attrNameLst>
                                          <p:attrName>style.visibility</p:attrName>
                                        </p:attrNameLst>
                                      </p:cBhvr>
                                      <p:to>
                                        <p:strVal val="visible"/>
                                      </p:to>
                                    </p:set>
                                    <p:animEffect transition="in" filter="dissolve">
                                      <p:cBhvr>
                                        <p:cTn id="114" dur="500"/>
                                        <p:tgtEl>
                                          <p:spTgt spid="20519"/>
                                        </p:tgtEl>
                                      </p:cBhvr>
                                    </p:animEffect>
                                  </p:childTnLst>
                                </p:cTn>
                              </p:par>
                              <p:par>
                                <p:cTn id="115" presetID="9" presetClass="entr" presetSubtype="0" fill="hold" nodeType="withEffect">
                                  <p:stCondLst>
                                    <p:cond delay="0"/>
                                  </p:stCondLst>
                                  <p:childTnLst>
                                    <p:set>
                                      <p:cBhvr>
                                        <p:cTn id="116" dur="1" fill="hold">
                                          <p:stCondLst>
                                            <p:cond delay="0"/>
                                          </p:stCondLst>
                                        </p:cTn>
                                        <p:tgtEl>
                                          <p:spTgt spid="20520"/>
                                        </p:tgtEl>
                                        <p:attrNameLst>
                                          <p:attrName>style.visibility</p:attrName>
                                        </p:attrNameLst>
                                      </p:cBhvr>
                                      <p:to>
                                        <p:strVal val="visible"/>
                                      </p:to>
                                    </p:set>
                                    <p:animEffect transition="in" filter="dissolve">
                                      <p:cBhvr>
                                        <p:cTn id="117" dur="500"/>
                                        <p:tgtEl>
                                          <p:spTgt spid="20520"/>
                                        </p:tgtEl>
                                      </p:cBhvr>
                                    </p:animEffect>
                                  </p:childTnLst>
                                </p:cTn>
                              </p:par>
                              <p:par>
                                <p:cTn id="118" presetID="9" presetClass="entr" presetSubtype="0" fill="hold" nodeType="withEffect">
                                  <p:stCondLst>
                                    <p:cond delay="0"/>
                                  </p:stCondLst>
                                  <p:childTnLst>
                                    <p:set>
                                      <p:cBhvr>
                                        <p:cTn id="119" dur="1" fill="hold">
                                          <p:stCondLst>
                                            <p:cond delay="0"/>
                                          </p:stCondLst>
                                        </p:cTn>
                                        <p:tgtEl>
                                          <p:spTgt spid="20521"/>
                                        </p:tgtEl>
                                        <p:attrNameLst>
                                          <p:attrName>style.visibility</p:attrName>
                                        </p:attrNameLst>
                                      </p:cBhvr>
                                      <p:to>
                                        <p:strVal val="visible"/>
                                      </p:to>
                                    </p:set>
                                    <p:animEffect transition="in" filter="dissolve">
                                      <p:cBhvr>
                                        <p:cTn id="120" dur="500"/>
                                        <p:tgtEl>
                                          <p:spTgt spid="20521"/>
                                        </p:tgtEl>
                                      </p:cBhvr>
                                    </p:animEffect>
                                  </p:childTnLst>
                                </p:cTn>
                              </p:par>
                              <p:par>
                                <p:cTn id="121" presetID="9" presetClass="entr" presetSubtype="0" fill="hold" nodeType="withEffect">
                                  <p:stCondLst>
                                    <p:cond delay="0"/>
                                  </p:stCondLst>
                                  <p:childTnLst>
                                    <p:set>
                                      <p:cBhvr>
                                        <p:cTn id="122" dur="1" fill="hold">
                                          <p:stCondLst>
                                            <p:cond delay="0"/>
                                          </p:stCondLst>
                                        </p:cTn>
                                        <p:tgtEl>
                                          <p:spTgt spid="20522"/>
                                        </p:tgtEl>
                                        <p:attrNameLst>
                                          <p:attrName>style.visibility</p:attrName>
                                        </p:attrNameLst>
                                      </p:cBhvr>
                                      <p:to>
                                        <p:strVal val="visible"/>
                                      </p:to>
                                    </p:set>
                                    <p:animEffect transition="in" filter="dissolve">
                                      <p:cBhvr>
                                        <p:cTn id="123" dur="500"/>
                                        <p:tgtEl>
                                          <p:spTgt spid="20522"/>
                                        </p:tgtEl>
                                      </p:cBhvr>
                                    </p:animEffect>
                                  </p:childTnLst>
                                </p:cTn>
                              </p:par>
                              <p:par>
                                <p:cTn id="124" presetID="9" presetClass="entr" presetSubtype="0" fill="hold" nodeType="withEffect">
                                  <p:stCondLst>
                                    <p:cond delay="0"/>
                                  </p:stCondLst>
                                  <p:childTnLst>
                                    <p:set>
                                      <p:cBhvr>
                                        <p:cTn id="125" dur="1" fill="hold">
                                          <p:stCondLst>
                                            <p:cond delay="0"/>
                                          </p:stCondLst>
                                        </p:cTn>
                                        <p:tgtEl>
                                          <p:spTgt spid="20523"/>
                                        </p:tgtEl>
                                        <p:attrNameLst>
                                          <p:attrName>style.visibility</p:attrName>
                                        </p:attrNameLst>
                                      </p:cBhvr>
                                      <p:to>
                                        <p:strVal val="visible"/>
                                      </p:to>
                                    </p:set>
                                    <p:animEffect transition="in" filter="dissolve">
                                      <p:cBhvr>
                                        <p:cTn id="126" dur="500"/>
                                        <p:tgtEl>
                                          <p:spTgt spid="20523"/>
                                        </p:tgtEl>
                                      </p:cBhvr>
                                    </p:animEffect>
                                  </p:childTnLst>
                                </p:cTn>
                              </p:par>
                              <p:par>
                                <p:cTn id="127" presetID="9" presetClass="entr" presetSubtype="0" fill="hold" nodeType="withEffect">
                                  <p:stCondLst>
                                    <p:cond delay="0"/>
                                  </p:stCondLst>
                                  <p:childTnLst>
                                    <p:set>
                                      <p:cBhvr>
                                        <p:cTn id="128" dur="1" fill="hold">
                                          <p:stCondLst>
                                            <p:cond delay="0"/>
                                          </p:stCondLst>
                                        </p:cTn>
                                        <p:tgtEl>
                                          <p:spTgt spid="20524"/>
                                        </p:tgtEl>
                                        <p:attrNameLst>
                                          <p:attrName>style.visibility</p:attrName>
                                        </p:attrNameLst>
                                      </p:cBhvr>
                                      <p:to>
                                        <p:strVal val="visible"/>
                                      </p:to>
                                    </p:set>
                                    <p:animEffect transition="in" filter="dissolve">
                                      <p:cBhvr>
                                        <p:cTn id="129" dur="500"/>
                                        <p:tgtEl>
                                          <p:spTgt spid="20524"/>
                                        </p:tgtEl>
                                      </p:cBhvr>
                                    </p:animEffect>
                                  </p:childTnLst>
                                </p:cTn>
                              </p:par>
                              <p:par>
                                <p:cTn id="130" presetID="9" presetClass="entr" presetSubtype="0" fill="hold" nodeType="withEffect">
                                  <p:stCondLst>
                                    <p:cond delay="0"/>
                                  </p:stCondLst>
                                  <p:childTnLst>
                                    <p:set>
                                      <p:cBhvr>
                                        <p:cTn id="131" dur="1" fill="hold">
                                          <p:stCondLst>
                                            <p:cond delay="0"/>
                                          </p:stCondLst>
                                        </p:cTn>
                                        <p:tgtEl>
                                          <p:spTgt spid="20525"/>
                                        </p:tgtEl>
                                        <p:attrNameLst>
                                          <p:attrName>style.visibility</p:attrName>
                                        </p:attrNameLst>
                                      </p:cBhvr>
                                      <p:to>
                                        <p:strVal val="visible"/>
                                      </p:to>
                                    </p:set>
                                    <p:animEffect transition="in" filter="dissolve">
                                      <p:cBhvr>
                                        <p:cTn id="132" dur="500"/>
                                        <p:tgtEl>
                                          <p:spTgt spid="20525"/>
                                        </p:tgtEl>
                                      </p:cBhvr>
                                    </p:animEffect>
                                  </p:childTnLst>
                                </p:cTn>
                              </p:par>
                              <p:par>
                                <p:cTn id="133" presetID="9" presetClass="entr" presetSubtype="0" fill="hold" nodeType="withEffect">
                                  <p:stCondLst>
                                    <p:cond delay="0"/>
                                  </p:stCondLst>
                                  <p:childTnLst>
                                    <p:set>
                                      <p:cBhvr>
                                        <p:cTn id="134" dur="1" fill="hold">
                                          <p:stCondLst>
                                            <p:cond delay="0"/>
                                          </p:stCondLst>
                                        </p:cTn>
                                        <p:tgtEl>
                                          <p:spTgt spid="20526"/>
                                        </p:tgtEl>
                                        <p:attrNameLst>
                                          <p:attrName>style.visibility</p:attrName>
                                        </p:attrNameLst>
                                      </p:cBhvr>
                                      <p:to>
                                        <p:strVal val="visible"/>
                                      </p:to>
                                    </p:set>
                                    <p:animEffect transition="in" filter="dissolve">
                                      <p:cBhvr>
                                        <p:cTn id="135" dur="500"/>
                                        <p:tgtEl>
                                          <p:spTgt spid="20526"/>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20534"/>
                                        </p:tgtEl>
                                        <p:attrNameLst>
                                          <p:attrName>style.visibility</p:attrName>
                                        </p:attrNameLst>
                                      </p:cBhvr>
                                      <p:to>
                                        <p:strVal val="visible"/>
                                      </p:to>
                                    </p:set>
                                    <p:animEffect transition="in" filter="dissolve">
                                      <p:cBhvr>
                                        <p:cTn id="140" dur="500"/>
                                        <p:tgtEl>
                                          <p:spTgt spid="20534"/>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20539"/>
                                        </p:tgtEl>
                                        <p:attrNameLst>
                                          <p:attrName>style.visibility</p:attrName>
                                        </p:attrNameLst>
                                      </p:cBhvr>
                                      <p:to>
                                        <p:strVal val="visible"/>
                                      </p:to>
                                    </p:set>
                                    <p:animEffect transition="in" filter="dissolve">
                                      <p:cBhvr>
                                        <p:cTn id="145" dur="500"/>
                                        <p:tgtEl>
                                          <p:spTgt spid="20539"/>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9" presetClass="entr" presetSubtype="0" fill="hold" nodeType="clickEffect">
                                  <p:stCondLst>
                                    <p:cond delay="0"/>
                                  </p:stCondLst>
                                  <p:childTnLst>
                                    <p:set>
                                      <p:cBhvr>
                                        <p:cTn id="149" dur="1" fill="hold">
                                          <p:stCondLst>
                                            <p:cond delay="0"/>
                                          </p:stCondLst>
                                        </p:cTn>
                                        <p:tgtEl>
                                          <p:spTgt spid="20537"/>
                                        </p:tgtEl>
                                        <p:attrNameLst>
                                          <p:attrName>style.visibility</p:attrName>
                                        </p:attrNameLst>
                                      </p:cBhvr>
                                      <p:to>
                                        <p:strVal val="visible"/>
                                      </p:to>
                                    </p:set>
                                    <p:animEffect transition="in" filter="dissolve">
                                      <p:cBhvr>
                                        <p:cTn id="150" dur="500"/>
                                        <p:tgtEl>
                                          <p:spTgt spid="20537"/>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9" presetClass="entr" presetSubtype="0" fill="hold" nodeType="clickEffect">
                                  <p:stCondLst>
                                    <p:cond delay="0"/>
                                  </p:stCondLst>
                                  <p:childTnLst>
                                    <p:set>
                                      <p:cBhvr>
                                        <p:cTn id="154" dur="1" fill="hold">
                                          <p:stCondLst>
                                            <p:cond delay="0"/>
                                          </p:stCondLst>
                                        </p:cTn>
                                        <p:tgtEl>
                                          <p:spTgt spid="20540"/>
                                        </p:tgtEl>
                                        <p:attrNameLst>
                                          <p:attrName>style.visibility</p:attrName>
                                        </p:attrNameLst>
                                      </p:cBhvr>
                                      <p:to>
                                        <p:strVal val="visible"/>
                                      </p:to>
                                    </p:set>
                                    <p:animEffect transition="in" filter="dissolve">
                                      <p:cBhvr>
                                        <p:cTn id="155" dur="500"/>
                                        <p:tgtEl>
                                          <p:spTgt spid="20540"/>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20538"/>
                                        </p:tgtEl>
                                        <p:attrNameLst>
                                          <p:attrName>style.visibility</p:attrName>
                                        </p:attrNameLst>
                                      </p:cBhvr>
                                      <p:to>
                                        <p:strVal val="visible"/>
                                      </p:to>
                                    </p:set>
                                    <p:animEffect transition="in" filter="dissolve">
                                      <p:cBhvr>
                                        <p:cTn id="160" dur="500"/>
                                        <p:tgtEl>
                                          <p:spTgt spid="20538"/>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9" presetClass="exit" presetSubtype="0" fill="hold" nodeType="clickEffect">
                                  <p:stCondLst>
                                    <p:cond delay="0"/>
                                  </p:stCondLst>
                                  <p:childTnLst>
                                    <p:animEffect transition="out" filter="dissolve">
                                      <p:cBhvr>
                                        <p:cTn id="164" dur="500"/>
                                        <p:tgtEl>
                                          <p:spTgt spid="20537"/>
                                        </p:tgtEl>
                                      </p:cBhvr>
                                    </p:animEffect>
                                    <p:set>
                                      <p:cBhvr>
                                        <p:cTn id="165" dur="1" fill="hold">
                                          <p:stCondLst>
                                            <p:cond delay="499"/>
                                          </p:stCondLst>
                                        </p:cTn>
                                        <p:tgtEl>
                                          <p:spTgt spid="20537"/>
                                        </p:tgtEl>
                                        <p:attrNameLst>
                                          <p:attrName>style.visibility</p:attrName>
                                        </p:attrNameLst>
                                      </p:cBhvr>
                                      <p:to>
                                        <p:strVal val="hidden"/>
                                      </p:to>
                                    </p:set>
                                  </p:childTnLst>
                                </p:cTn>
                              </p:par>
                              <p:par>
                                <p:cTn id="166" presetID="9" presetClass="exit" presetSubtype="0" fill="hold" nodeType="withEffect">
                                  <p:stCondLst>
                                    <p:cond delay="0"/>
                                  </p:stCondLst>
                                  <p:childTnLst>
                                    <p:animEffect transition="out" filter="dissolve">
                                      <p:cBhvr>
                                        <p:cTn id="167" dur="500"/>
                                        <p:tgtEl>
                                          <p:spTgt spid="20540"/>
                                        </p:tgtEl>
                                      </p:cBhvr>
                                    </p:animEffect>
                                    <p:set>
                                      <p:cBhvr>
                                        <p:cTn id="168" dur="1" fill="hold">
                                          <p:stCondLst>
                                            <p:cond delay="499"/>
                                          </p:stCondLst>
                                        </p:cTn>
                                        <p:tgtEl>
                                          <p:spTgt spid="20540"/>
                                        </p:tgtEl>
                                        <p:attrNameLst>
                                          <p:attrName>style.visibility</p:attrName>
                                        </p:attrNameLst>
                                      </p:cBhvr>
                                      <p:to>
                                        <p:strVal val="hidden"/>
                                      </p:to>
                                    </p:set>
                                  </p:childTnLst>
                                </p:cTn>
                              </p:par>
                              <p:par>
                                <p:cTn id="169" presetID="9" presetClass="entr" presetSubtype="0" fill="hold" nodeType="withEffect">
                                  <p:stCondLst>
                                    <p:cond delay="0"/>
                                  </p:stCondLst>
                                  <p:childTnLst>
                                    <p:set>
                                      <p:cBhvr>
                                        <p:cTn id="170" dur="1" fill="hold">
                                          <p:stCondLst>
                                            <p:cond delay="0"/>
                                          </p:stCondLst>
                                        </p:cTn>
                                        <p:tgtEl>
                                          <p:spTgt spid="20541"/>
                                        </p:tgtEl>
                                        <p:attrNameLst>
                                          <p:attrName>style.visibility</p:attrName>
                                        </p:attrNameLst>
                                      </p:cBhvr>
                                      <p:to>
                                        <p:strVal val="visible"/>
                                      </p:to>
                                    </p:set>
                                    <p:animEffect transition="in" filter="dissolve">
                                      <p:cBhvr>
                                        <p:cTn id="171" dur="500"/>
                                        <p:tgtEl>
                                          <p:spTgt spid="20541"/>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9" presetClass="entr" presetSubtype="0" fill="hold" nodeType="clickEffect">
                                  <p:stCondLst>
                                    <p:cond delay="0"/>
                                  </p:stCondLst>
                                  <p:childTnLst>
                                    <p:set>
                                      <p:cBhvr>
                                        <p:cTn id="175" dur="1" fill="hold">
                                          <p:stCondLst>
                                            <p:cond delay="0"/>
                                          </p:stCondLst>
                                        </p:cTn>
                                        <p:tgtEl>
                                          <p:spTgt spid="20542"/>
                                        </p:tgtEl>
                                        <p:attrNameLst>
                                          <p:attrName>style.visibility</p:attrName>
                                        </p:attrNameLst>
                                      </p:cBhvr>
                                      <p:to>
                                        <p:strVal val="visible"/>
                                      </p:to>
                                    </p:set>
                                    <p:animEffect transition="in" filter="dissolve">
                                      <p:cBhvr>
                                        <p:cTn id="176" dur="500"/>
                                        <p:tgtEl>
                                          <p:spTgt spid="20542"/>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9" presetClass="entr" presetSubtype="0" fill="hold" grpId="0" nodeType="clickEffect">
                                  <p:stCondLst>
                                    <p:cond delay="0"/>
                                  </p:stCondLst>
                                  <p:childTnLst>
                                    <p:set>
                                      <p:cBhvr>
                                        <p:cTn id="180" dur="1" fill="hold">
                                          <p:stCondLst>
                                            <p:cond delay="0"/>
                                          </p:stCondLst>
                                        </p:cTn>
                                        <p:tgtEl>
                                          <p:spTgt spid="20544"/>
                                        </p:tgtEl>
                                        <p:attrNameLst>
                                          <p:attrName>style.visibility</p:attrName>
                                        </p:attrNameLst>
                                      </p:cBhvr>
                                      <p:to>
                                        <p:strVal val="visible"/>
                                      </p:to>
                                    </p:set>
                                    <p:animEffect transition="in" filter="dissolve">
                                      <p:cBhvr>
                                        <p:cTn id="181" dur="500"/>
                                        <p:tgtEl>
                                          <p:spTgt spid="20544"/>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9" presetClass="exit" presetSubtype="0" fill="hold" nodeType="clickEffect">
                                  <p:stCondLst>
                                    <p:cond delay="0"/>
                                  </p:stCondLst>
                                  <p:childTnLst>
                                    <p:animEffect transition="out" filter="dissolve">
                                      <p:cBhvr>
                                        <p:cTn id="185" dur="500"/>
                                        <p:tgtEl>
                                          <p:spTgt spid="20541"/>
                                        </p:tgtEl>
                                      </p:cBhvr>
                                    </p:animEffect>
                                    <p:set>
                                      <p:cBhvr>
                                        <p:cTn id="186" dur="1" fill="hold">
                                          <p:stCondLst>
                                            <p:cond delay="499"/>
                                          </p:stCondLst>
                                        </p:cTn>
                                        <p:tgtEl>
                                          <p:spTgt spid="20541"/>
                                        </p:tgtEl>
                                        <p:attrNameLst>
                                          <p:attrName>style.visibility</p:attrName>
                                        </p:attrNameLst>
                                      </p:cBhvr>
                                      <p:to>
                                        <p:strVal val="hidden"/>
                                      </p:to>
                                    </p:set>
                                  </p:childTnLst>
                                </p:cTn>
                              </p:par>
                              <p:par>
                                <p:cTn id="187" presetID="9" presetClass="exit" presetSubtype="0" fill="hold" nodeType="withEffect">
                                  <p:stCondLst>
                                    <p:cond delay="0"/>
                                  </p:stCondLst>
                                  <p:childTnLst>
                                    <p:animEffect transition="out" filter="dissolve">
                                      <p:cBhvr>
                                        <p:cTn id="188" dur="500"/>
                                        <p:tgtEl>
                                          <p:spTgt spid="20542"/>
                                        </p:tgtEl>
                                      </p:cBhvr>
                                    </p:animEffect>
                                    <p:set>
                                      <p:cBhvr>
                                        <p:cTn id="189" dur="1" fill="hold">
                                          <p:stCondLst>
                                            <p:cond delay="499"/>
                                          </p:stCondLst>
                                        </p:cTn>
                                        <p:tgtEl>
                                          <p:spTgt spid="20542"/>
                                        </p:tgtEl>
                                        <p:attrNameLst>
                                          <p:attrName>style.visibility</p:attrName>
                                        </p:attrNameLst>
                                      </p:cBhvr>
                                      <p:to>
                                        <p:strVal val="hidden"/>
                                      </p:to>
                                    </p:set>
                                  </p:childTnLst>
                                </p:cTn>
                              </p:par>
                              <p:par>
                                <p:cTn id="190" presetID="9" presetClass="entr" presetSubtype="0" fill="hold" nodeType="withEffect">
                                  <p:stCondLst>
                                    <p:cond delay="0"/>
                                  </p:stCondLst>
                                  <p:childTnLst>
                                    <p:set>
                                      <p:cBhvr>
                                        <p:cTn id="191" dur="1" fill="hold">
                                          <p:stCondLst>
                                            <p:cond delay="0"/>
                                          </p:stCondLst>
                                        </p:cTn>
                                        <p:tgtEl>
                                          <p:spTgt spid="20545"/>
                                        </p:tgtEl>
                                        <p:attrNameLst>
                                          <p:attrName>style.visibility</p:attrName>
                                        </p:attrNameLst>
                                      </p:cBhvr>
                                      <p:to>
                                        <p:strVal val="visible"/>
                                      </p:to>
                                    </p:set>
                                    <p:animEffect transition="in" filter="dissolve">
                                      <p:cBhvr>
                                        <p:cTn id="192" dur="500"/>
                                        <p:tgtEl>
                                          <p:spTgt spid="20545"/>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9" presetClass="entr" presetSubtype="0" fill="hold" nodeType="clickEffect">
                                  <p:stCondLst>
                                    <p:cond delay="0"/>
                                  </p:stCondLst>
                                  <p:childTnLst>
                                    <p:set>
                                      <p:cBhvr>
                                        <p:cTn id="196" dur="1" fill="hold">
                                          <p:stCondLst>
                                            <p:cond delay="0"/>
                                          </p:stCondLst>
                                        </p:cTn>
                                        <p:tgtEl>
                                          <p:spTgt spid="20546"/>
                                        </p:tgtEl>
                                        <p:attrNameLst>
                                          <p:attrName>style.visibility</p:attrName>
                                        </p:attrNameLst>
                                      </p:cBhvr>
                                      <p:to>
                                        <p:strVal val="visible"/>
                                      </p:to>
                                    </p:set>
                                    <p:animEffect transition="in" filter="dissolve">
                                      <p:cBhvr>
                                        <p:cTn id="197" dur="500"/>
                                        <p:tgtEl>
                                          <p:spTgt spid="20546"/>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9" presetClass="entr" presetSubtype="0" fill="hold" grpId="0" nodeType="clickEffect">
                                  <p:stCondLst>
                                    <p:cond delay="0"/>
                                  </p:stCondLst>
                                  <p:childTnLst>
                                    <p:set>
                                      <p:cBhvr>
                                        <p:cTn id="201" dur="1" fill="hold">
                                          <p:stCondLst>
                                            <p:cond delay="0"/>
                                          </p:stCondLst>
                                        </p:cTn>
                                        <p:tgtEl>
                                          <p:spTgt spid="20547"/>
                                        </p:tgtEl>
                                        <p:attrNameLst>
                                          <p:attrName>style.visibility</p:attrName>
                                        </p:attrNameLst>
                                      </p:cBhvr>
                                      <p:to>
                                        <p:strVal val="visible"/>
                                      </p:to>
                                    </p:set>
                                    <p:animEffect transition="in" filter="dissolve">
                                      <p:cBhvr>
                                        <p:cTn id="202" dur="500"/>
                                        <p:tgtEl>
                                          <p:spTgt spid="20547"/>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9" presetClass="exit" presetSubtype="0" fill="hold" nodeType="clickEffect">
                                  <p:stCondLst>
                                    <p:cond delay="0"/>
                                  </p:stCondLst>
                                  <p:childTnLst>
                                    <p:animEffect transition="out" filter="dissolve">
                                      <p:cBhvr>
                                        <p:cTn id="206" dur="500"/>
                                        <p:tgtEl>
                                          <p:spTgt spid="20545"/>
                                        </p:tgtEl>
                                      </p:cBhvr>
                                    </p:animEffect>
                                    <p:set>
                                      <p:cBhvr>
                                        <p:cTn id="207" dur="1" fill="hold">
                                          <p:stCondLst>
                                            <p:cond delay="499"/>
                                          </p:stCondLst>
                                        </p:cTn>
                                        <p:tgtEl>
                                          <p:spTgt spid="20545"/>
                                        </p:tgtEl>
                                        <p:attrNameLst>
                                          <p:attrName>style.visibility</p:attrName>
                                        </p:attrNameLst>
                                      </p:cBhvr>
                                      <p:to>
                                        <p:strVal val="hidden"/>
                                      </p:to>
                                    </p:set>
                                  </p:childTnLst>
                                </p:cTn>
                              </p:par>
                              <p:par>
                                <p:cTn id="208" presetID="9" presetClass="exit" presetSubtype="0" fill="hold" nodeType="withEffect">
                                  <p:stCondLst>
                                    <p:cond delay="0"/>
                                  </p:stCondLst>
                                  <p:childTnLst>
                                    <p:animEffect transition="out" filter="dissolve">
                                      <p:cBhvr>
                                        <p:cTn id="209" dur="500"/>
                                        <p:tgtEl>
                                          <p:spTgt spid="20546"/>
                                        </p:tgtEl>
                                      </p:cBhvr>
                                    </p:animEffect>
                                    <p:set>
                                      <p:cBhvr>
                                        <p:cTn id="210" dur="1" fill="hold">
                                          <p:stCondLst>
                                            <p:cond delay="499"/>
                                          </p:stCondLst>
                                        </p:cTn>
                                        <p:tgtEl>
                                          <p:spTgt spid="20546"/>
                                        </p:tgtEl>
                                        <p:attrNameLst>
                                          <p:attrName>style.visibility</p:attrName>
                                        </p:attrNameLst>
                                      </p:cBhvr>
                                      <p:to>
                                        <p:strVal val="hidden"/>
                                      </p:to>
                                    </p:set>
                                  </p:childTnLst>
                                </p:cTn>
                              </p:par>
                              <p:par>
                                <p:cTn id="211" presetID="9" presetClass="entr" presetSubtype="0" fill="hold" nodeType="withEffect">
                                  <p:stCondLst>
                                    <p:cond delay="0"/>
                                  </p:stCondLst>
                                  <p:childTnLst>
                                    <p:set>
                                      <p:cBhvr>
                                        <p:cTn id="212" dur="1" fill="hold">
                                          <p:stCondLst>
                                            <p:cond delay="0"/>
                                          </p:stCondLst>
                                        </p:cTn>
                                        <p:tgtEl>
                                          <p:spTgt spid="20548"/>
                                        </p:tgtEl>
                                        <p:attrNameLst>
                                          <p:attrName>style.visibility</p:attrName>
                                        </p:attrNameLst>
                                      </p:cBhvr>
                                      <p:to>
                                        <p:strVal val="visible"/>
                                      </p:to>
                                    </p:set>
                                    <p:animEffect transition="in" filter="dissolve">
                                      <p:cBhvr>
                                        <p:cTn id="213" dur="500"/>
                                        <p:tgtEl>
                                          <p:spTgt spid="20548"/>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20550"/>
                                        </p:tgtEl>
                                        <p:attrNameLst>
                                          <p:attrName>style.visibility</p:attrName>
                                        </p:attrNameLst>
                                      </p:cBhvr>
                                      <p:to>
                                        <p:strVal val="visible"/>
                                      </p:to>
                                    </p:set>
                                    <p:animEffect transition="in" filter="dissolve">
                                      <p:cBhvr>
                                        <p:cTn id="218" dur="500"/>
                                        <p:tgtEl>
                                          <p:spTgt spid="20550"/>
                                        </p:tgtEl>
                                      </p:cBhvr>
                                    </p:animEffect>
                                  </p:childTnLst>
                                </p:cTn>
                              </p:par>
                              <p:par>
                                <p:cTn id="219" presetID="6" presetClass="emph" presetSubtype="0" repeatCount="indefinite" fill="remove" nodeType="withEffect">
                                  <p:stCondLst>
                                    <p:cond delay="0"/>
                                  </p:stCondLst>
                                  <p:endCondLst>
                                    <p:cond evt="onNext" delay="0">
                                      <p:tgtEl>
                                        <p:sldTgt/>
                                      </p:tgtEl>
                                    </p:cond>
                                  </p:endCondLst>
                                  <p:childTnLst>
                                    <p:animScale>
                                      <p:cBhvr>
                                        <p:cTn id="220" dur="1000" fill="hold"/>
                                        <p:tgtEl>
                                          <p:spTgt spid="20508"/>
                                        </p:tgtEl>
                                      </p:cBhvr>
                                      <p:by x="400000" y="400000"/>
                                    </p:animScale>
                                  </p:childTnLst>
                                </p:cTn>
                              </p:par>
                            </p:childTnLst>
                          </p:cTn>
                        </p:par>
                      </p:childTnLst>
                    </p:cTn>
                  </p:par>
                  <p:par>
                    <p:cTn id="221" fill="hold" nodeType="clickPar">
                      <p:stCondLst>
                        <p:cond delay="indefinite"/>
                      </p:stCondLst>
                      <p:childTnLst>
                        <p:par>
                          <p:cTn id="222" fill="hold" nodeType="withGroup">
                            <p:stCondLst>
                              <p:cond delay="0"/>
                            </p:stCondLst>
                            <p:childTnLst>
                              <p:par>
                                <p:cTn id="223" presetID="9" presetClass="entr" presetSubtype="0" fill="hold" grpId="0" nodeType="clickEffect">
                                  <p:stCondLst>
                                    <p:cond delay="0"/>
                                  </p:stCondLst>
                                  <p:childTnLst>
                                    <p:set>
                                      <p:cBhvr>
                                        <p:cTn id="224" dur="1" fill="hold">
                                          <p:stCondLst>
                                            <p:cond delay="0"/>
                                          </p:stCondLst>
                                        </p:cTn>
                                        <p:tgtEl>
                                          <p:spTgt spid="20549"/>
                                        </p:tgtEl>
                                        <p:attrNameLst>
                                          <p:attrName>style.visibility</p:attrName>
                                        </p:attrNameLst>
                                      </p:cBhvr>
                                      <p:to>
                                        <p:strVal val="visible"/>
                                      </p:to>
                                    </p:set>
                                    <p:animEffect transition="in" filter="dissolve">
                                      <p:cBhvr>
                                        <p:cTn id="225" dur="500"/>
                                        <p:tgtEl>
                                          <p:spTgt spid="20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7" grpId="0" animBg="1"/>
      <p:bldP spid="20534" grpId="0" animBg="1"/>
      <p:bldP spid="20538" grpId="0"/>
      <p:bldP spid="20539" grpId="0" animBg="1"/>
      <p:bldP spid="20544" grpId="0"/>
      <p:bldP spid="20547" grpId="0"/>
      <p:bldP spid="20549" grpId="0"/>
      <p:bldP spid="205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35" name="Rectangle 263"/>
          <p:cNvSpPr>
            <a:spLocks noChangeArrowheads="1"/>
          </p:cNvSpPr>
          <p:nvPr/>
        </p:nvSpPr>
        <p:spPr bwMode="auto">
          <a:xfrm>
            <a:off x="215900" y="5130800"/>
            <a:ext cx="2667000" cy="1358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676" name="Text Box 4"/>
          <p:cNvSpPr txBox="1">
            <a:spLocks noChangeArrowheads="1"/>
          </p:cNvSpPr>
          <p:nvPr/>
        </p:nvSpPr>
        <p:spPr bwMode="auto">
          <a:xfrm>
            <a:off x="2308225" y="257175"/>
            <a:ext cx="4492625" cy="57943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The labelling procedure</a:t>
            </a:r>
            <a:endPar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46" name="AutoShape 74"/>
          <p:cNvSpPr>
            <a:spLocks noChangeArrowheads="1"/>
          </p:cNvSpPr>
          <p:nvPr/>
        </p:nvSpPr>
        <p:spPr bwMode="auto">
          <a:xfrm>
            <a:off x="2819400" y="1790700"/>
            <a:ext cx="5664200" cy="1562100"/>
          </a:xfrm>
          <a:prstGeom prst="hexagon">
            <a:avLst>
              <a:gd name="adj" fmla="val 9065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47" name="Line 75"/>
          <p:cNvSpPr>
            <a:spLocks noChangeShapeType="1"/>
          </p:cNvSpPr>
          <p:nvPr/>
        </p:nvSpPr>
        <p:spPr bwMode="auto">
          <a:xfrm flipH="1">
            <a:off x="7062788" y="1790700"/>
            <a:ext cx="0" cy="155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48" name="Oval 76"/>
          <p:cNvSpPr>
            <a:spLocks noChangeArrowheads="1"/>
          </p:cNvSpPr>
          <p:nvPr/>
        </p:nvSpPr>
        <p:spPr bwMode="auto">
          <a:xfrm>
            <a:off x="2782888" y="2540000"/>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49" name="Oval 77"/>
          <p:cNvSpPr>
            <a:spLocks noChangeArrowheads="1"/>
          </p:cNvSpPr>
          <p:nvPr/>
        </p:nvSpPr>
        <p:spPr bwMode="auto">
          <a:xfrm>
            <a:off x="5930900" y="2535238"/>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50" name="Oval 78"/>
          <p:cNvSpPr>
            <a:spLocks noChangeArrowheads="1"/>
          </p:cNvSpPr>
          <p:nvPr/>
        </p:nvSpPr>
        <p:spPr bwMode="auto">
          <a:xfrm>
            <a:off x="4200525" y="175736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51" name="Oval 79"/>
          <p:cNvSpPr>
            <a:spLocks noChangeArrowheads="1"/>
          </p:cNvSpPr>
          <p:nvPr/>
        </p:nvSpPr>
        <p:spPr bwMode="auto">
          <a:xfrm>
            <a:off x="4202113" y="331787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52" name="Oval 80"/>
          <p:cNvSpPr>
            <a:spLocks noChangeArrowheads="1"/>
          </p:cNvSpPr>
          <p:nvPr/>
        </p:nvSpPr>
        <p:spPr bwMode="auto">
          <a:xfrm>
            <a:off x="7024688" y="331152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53" name="Oval 81"/>
          <p:cNvSpPr>
            <a:spLocks noChangeArrowheads="1"/>
          </p:cNvSpPr>
          <p:nvPr/>
        </p:nvSpPr>
        <p:spPr bwMode="auto">
          <a:xfrm>
            <a:off x="7026275" y="1758950"/>
            <a:ext cx="71438"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54" name="Oval 82"/>
          <p:cNvSpPr>
            <a:spLocks noChangeArrowheads="1"/>
          </p:cNvSpPr>
          <p:nvPr/>
        </p:nvSpPr>
        <p:spPr bwMode="auto">
          <a:xfrm>
            <a:off x="8443913" y="2535238"/>
            <a:ext cx="71437"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55" name="Line 83"/>
          <p:cNvSpPr>
            <a:spLocks noChangeShapeType="1"/>
          </p:cNvSpPr>
          <p:nvPr/>
        </p:nvSpPr>
        <p:spPr bwMode="auto">
          <a:xfrm>
            <a:off x="4240213" y="1792288"/>
            <a:ext cx="1725612" cy="781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56" name="Line 84"/>
          <p:cNvSpPr>
            <a:spLocks noChangeShapeType="1"/>
          </p:cNvSpPr>
          <p:nvPr/>
        </p:nvSpPr>
        <p:spPr bwMode="auto">
          <a:xfrm flipV="1">
            <a:off x="4233863" y="2566988"/>
            <a:ext cx="1735137" cy="782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57" name="Line 85"/>
          <p:cNvSpPr>
            <a:spLocks noChangeShapeType="1"/>
          </p:cNvSpPr>
          <p:nvPr/>
        </p:nvSpPr>
        <p:spPr bwMode="auto">
          <a:xfrm flipV="1">
            <a:off x="5969000" y="1789113"/>
            <a:ext cx="1093788" cy="776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58" name="Line 86"/>
          <p:cNvSpPr>
            <a:spLocks noChangeShapeType="1"/>
          </p:cNvSpPr>
          <p:nvPr/>
        </p:nvSpPr>
        <p:spPr bwMode="auto">
          <a:xfrm>
            <a:off x="5964238" y="2559050"/>
            <a:ext cx="1096962"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59" name="Line 87"/>
          <p:cNvSpPr>
            <a:spLocks noChangeShapeType="1"/>
          </p:cNvSpPr>
          <p:nvPr/>
        </p:nvSpPr>
        <p:spPr bwMode="auto">
          <a:xfrm>
            <a:off x="5534025" y="17907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60" name="Line 88"/>
          <p:cNvSpPr>
            <a:spLocks noChangeShapeType="1"/>
          </p:cNvSpPr>
          <p:nvPr/>
        </p:nvSpPr>
        <p:spPr bwMode="auto">
          <a:xfrm>
            <a:off x="5535613" y="3352800"/>
            <a:ext cx="12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61" name="Line 89"/>
          <p:cNvSpPr>
            <a:spLocks noChangeShapeType="1"/>
          </p:cNvSpPr>
          <p:nvPr/>
        </p:nvSpPr>
        <p:spPr bwMode="auto">
          <a:xfrm flipV="1">
            <a:off x="3517900" y="2116138"/>
            <a:ext cx="128588" cy="69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62" name="Line 90"/>
          <p:cNvSpPr>
            <a:spLocks noChangeShapeType="1"/>
          </p:cNvSpPr>
          <p:nvPr/>
        </p:nvSpPr>
        <p:spPr bwMode="auto">
          <a:xfrm>
            <a:off x="3479800" y="2936875"/>
            <a:ext cx="109538" cy="58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63" name="Line 91"/>
          <p:cNvSpPr>
            <a:spLocks noChangeShapeType="1"/>
          </p:cNvSpPr>
          <p:nvPr/>
        </p:nvSpPr>
        <p:spPr bwMode="auto">
          <a:xfrm flipV="1">
            <a:off x="5056188" y="2914650"/>
            <a:ext cx="138112" cy="63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64" name="Line 92"/>
          <p:cNvSpPr>
            <a:spLocks noChangeShapeType="1"/>
          </p:cNvSpPr>
          <p:nvPr/>
        </p:nvSpPr>
        <p:spPr bwMode="auto">
          <a:xfrm>
            <a:off x="5024438" y="2146300"/>
            <a:ext cx="109537" cy="5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65" name="Line 93"/>
          <p:cNvSpPr>
            <a:spLocks noChangeShapeType="1"/>
          </p:cNvSpPr>
          <p:nvPr/>
        </p:nvSpPr>
        <p:spPr bwMode="auto">
          <a:xfrm flipV="1">
            <a:off x="6437313" y="2139950"/>
            <a:ext cx="130175" cy="9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66" name="Line 94"/>
          <p:cNvSpPr>
            <a:spLocks noChangeShapeType="1"/>
          </p:cNvSpPr>
          <p:nvPr/>
        </p:nvSpPr>
        <p:spPr bwMode="auto">
          <a:xfrm flipV="1">
            <a:off x="7718425" y="2917825"/>
            <a:ext cx="13335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67" name="Line 95"/>
          <p:cNvSpPr>
            <a:spLocks noChangeShapeType="1"/>
          </p:cNvSpPr>
          <p:nvPr/>
        </p:nvSpPr>
        <p:spPr bwMode="auto">
          <a:xfrm>
            <a:off x="6399213" y="2871788"/>
            <a:ext cx="117475" cy="80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68" name="Line 96"/>
          <p:cNvSpPr>
            <a:spLocks noChangeShapeType="1"/>
          </p:cNvSpPr>
          <p:nvPr/>
        </p:nvSpPr>
        <p:spPr bwMode="auto">
          <a:xfrm>
            <a:off x="7688263" y="2133600"/>
            <a:ext cx="119062" cy="61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769" name="Line 97"/>
          <p:cNvSpPr>
            <a:spLocks noChangeShapeType="1"/>
          </p:cNvSpPr>
          <p:nvPr/>
        </p:nvSpPr>
        <p:spPr bwMode="auto">
          <a:xfrm>
            <a:off x="7062788" y="2465388"/>
            <a:ext cx="1587"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770" name="Object 98"/>
          <p:cNvGraphicFramePr>
            <a:graphicFrameLocks noChangeAspect="1"/>
          </p:cNvGraphicFramePr>
          <p:nvPr/>
        </p:nvGraphicFramePr>
        <p:xfrm>
          <a:off x="2571750" y="2432050"/>
          <a:ext cx="209550" cy="266700"/>
        </p:xfrm>
        <a:graphic>
          <a:graphicData uri="http://schemas.openxmlformats.org/presentationml/2006/ole">
            <mc:AlternateContent xmlns:mc="http://schemas.openxmlformats.org/markup-compatibility/2006">
              <mc:Choice xmlns:v="urn:schemas-microsoft-com:vml" Requires="v">
                <p:oleObj spid="_x0000_s5442" name="Equation" r:id="rId4" imgW="139680" imgH="177480" progId="Equation.3">
                  <p:embed/>
                </p:oleObj>
              </mc:Choice>
              <mc:Fallback>
                <p:oleObj name="Equation" r:id="rId4" imgW="139680" imgH="177480" progId="Equation.3">
                  <p:embed/>
                  <p:pic>
                    <p:nvPicPr>
                      <p:cNvPr id="28770" name="Object 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0" y="2432050"/>
                        <a:ext cx="2095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71" name="Object 99"/>
          <p:cNvGraphicFramePr>
            <a:graphicFrameLocks noChangeAspect="1"/>
          </p:cNvGraphicFramePr>
          <p:nvPr/>
        </p:nvGraphicFramePr>
        <p:xfrm>
          <a:off x="4137025" y="1489075"/>
          <a:ext cx="228600" cy="247650"/>
        </p:xfrm>
        <a:graphic>
          <a:graphicData uri="http://schemas.openxmlformats.org/presentationml/2006/ole">
            <mc:AlternateContent xmlns:mc="http://schemas.openxmlformats.org/markup-compatibility/2006">
              <mc:Choice xmlns:v="urn:schemas-microsoft-com:vml" Requires="v">
                <p:oleObj spid="_x0000_s5443" name="Equation" r:id="rId6" imgW="152280" imgH="164880" progId="Equation.3">
                  <p:embed/>
                </p:oleObj>
              </mc:Choice>
              <mc:Fallback>
                <p:oleObj name="Equation" r:id="rId6" imgW="152280" imgH="164880" progId="Equation.3">
                  <p:embed/>
                  <p:pic>
                    <p:nvPicPr>
                      <p:cNvPr id="28771" name="Object 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7025" y="14890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72" name="Object 100"/>
          <p:cNvGraphicFramePr>
            <a:graphicFrameLocks noChangeAspect="1"/>
          </p:cNvGraphicFramePr>
          <p:nvPr/>
        </p:nvGraphicFramePr>
        <p:xfrm>
          <a:off x="4111625" y="3406775"/>
          <a:ext cx="228600" cy="247650"/>
        </p:xfrm>
        <a:graphic>
          <a:graphicData uri="http://schemas.openxmlformats.org/presentationml/2006/ole">
            <mc:AlternateContent xmlns:mc="http://schemas.openxmlformats.org/markup-compatibility/2006">
              <mc:Choice xmlns:v="urn:schemas-microsoft-com:vml" Requires="v">
                <p:oleObj spid="_x0000_s5444" name="Equation" r:id="rId8" imgW="152280" imgH="164880" progId="Equation.3">
                  <p:embed/>
                </p:oleObj>
              </mc:Choice>
              <mc:Fallback>
                <p:oleObj name="Equation" r:id="rId8" imgW="152280" imgH="164880" progId="Equation.3">
                  <p:embed/>
                  <p:pic>
                    <p:nvPicPr>
                      <p:cNvPr id="28772" name="Object 1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1625" y="34067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73" name="Object 101"/>
          <p:cNvGraphicFramePr>
            <a:graphicFrameLocks noChangeAspect="1"/>
          </p:cNvGraphicFramePr>
          <p:nvPr/>
        </p:nvGraphicFramePr>
        <p:xfrm>
          <a:off x="5826125" y="2254250"/>
          <a:ext cx="228600" cy="266700"/>
        </p:xfrm>
        <a:graphic>
          <a:graphicData uri="http://schemas.openxmlformats.org/presentationml/2006/ole">
            <mc:AlternateContent xmlns:mc="http://schemas.openxmlformats.org/markup-compatibility/2006">
              <mc:Choice xmlns:v="urn:schemas-microsoft-com:vml" Requires="v">
                <p:oleObj spid="_x0000_s5445" name="Equation" r:id="rId10" imgW="152280" imgH="177480" progId="Equation.3">
                  <p:embed/>
                </p:oleObj>
              </mc:Choice>
              <mc:Fallback>
                <p:oleObj name="Equation" r:id="rId10" imgW="152280" imgH="177480" progId="Equation.3">
                  <p:embed/>
                  <p:pic>
                    <p:nvPicPr>
                      <p:cNvPr id="28773" name="Object 1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6125" y="2254250"/>
                        <a:ext cx="2286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74" name="Object 102"/>
          <p:cNvGraphicFramePr>
            <a:graphicFrameLocks noChangeAspect="1"/>
          </p:cNvGraphicFramePr>
          <p:nvPr/>
        </p:nvGraphicFramePr>
        <p:xfrm>
          <a:off x="6946900" y="1501775"/>
          <a:ext cx="247650" cy="247650"/>
        </p:xfrm>
        <a:graphic>
          <a:graphicData uri="http://schemas.openxmlformats.org/presentationml/2006/ole">
            <mc:AlternateContent xmlns:mc="http://schemas.openxmlformats.org/markup-compatibility/2006">
              <mc:Choice xmlns:v="urn:schemas-microsoft-com:vml" Requires="v">
                <p:oleObj spid="_x0000_s5446" name="Equation" r:id="rId12" imgW="164880" imgH="164880" progId="Equation.3">
                  <p:embed/>
                </p:oleObj>
              </mc:Choice>
              <mc:Fallback>
                <p:oleObj name="Equation" r:id="rId12" imgW="164880" imgH="164880" progId="Equation.3">
                  <p:embed/>
                  <p:pic>
                    <p:nvPicPr>
                      <p:cNvPr id="28774" name="Object 1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46900" y="1501775"/>
                        <a:ext cx="2476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75" name="Object 103"/>
          <p:cNvGraphicFramePr>
            <a:graphicFrameLocks noChangeAspect="1"/>
          </p:cNvGraphicFramePr>
          <p:nvPr/>
        </p:nvGraphicFramePr>
        <p:xfrm>
          <a:off x="6931025" y="3381375"/>
          <a:ext cx="228600" cy="247650"/>
        </p:xfrm>
        <a:graphic>
          <a:graphicData uri="http://schemas.openxmlformats.org/presentationml/2006/ole">
            <mc:AlternateContent xmlns:mc="http://schemas.openxmlformats.org/markup-compatibility/2006">
              <mc:Choice xmlns:v="urn:schemas-microsoft-com:vml" Requires="v">
                <p:oleObj spid="_x0000_s5447" name="Equation" r:id="rId14" imgW="152280" imgH="164880" progId="Equation.3">
                  <p:embed/>
                </p:oleObj>
              </mc:Choice>
              <mc:Fallback>
                <p:oleObj name="Equation" r:id="rId14" imgW="152280" imgH="164880" progId="Equation.3">
                  <p:embed/>
                  <p:pic>
                    <p:nvPicPr>
                      <p:cNvPr id="28775" name="Object 10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1025" y="33813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76" name="Object 104"/>
          <p:cNvGraphicFramePr>
            <a:graphicFrameLocks noChangeAspect="1"/>
          </p:cNvGraphicFramePr>
          <p:nvPr/>
        </p:nvGraphicFramePr>
        <p:xfrm>
          <a:off x="8528050" y="2441575"/>
          <a:ext cx="209550" cy="247650"/>
        </p:xfrm>
        <a:graphic>
          <a:graphicData uri="http://schemas.openxmlformats.org/presentationml/2006/ole">
            <mc:AlternateContent xmlns:mc="http://schemas.openxmlformats.org/markup-compatibility/2006">
              <mc:Choice xmlns:v="urn:schemas-microsoft-com:vml" Requires="v">
                <p:oleObj spid="_x0000_s5448" name="Equation" r:id="rId16" imgW="139680" imgH="164880" progId="Equation.3">
                  <p:embed/>
                </p:oleObj>
              </mc:Choice>
              <mc:Fallback>
                <p:oleObj name="Equation" r:id="rId16" imgW="139680" imgH="164880" progId="Equation.3">
                  <p:embed/>
                  <p:pic>
                    <p:nvPicPr>
                      <p:cNvPr id="28776" name="Object 1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28050" y="2441575"/>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77" name="Object 105"/>
          <p:cNvGraphicFramePr>
            <a:graphicFrameLocks noChangeAspect="1"/>
          </p:cNvGraphicFramePr>
          <p:nvPr/>
        </p:nvGraphicFramePr>
        <p:xfrm>
          <a:off x="3390900" y="1835150"/>
          <a:ext cx="323850" cy="266700"/>
        </p:xfrm>
        <a:graphic>
          <a:graphicData uri="http://schemas.openxmlformats.org/presentationml/2006/ole">
            <mc:AlternateContent xmlns:mc="http://schemas.openxmlformats.org/markup-compatibility/2006">
              <mc:Choice xmlns:v="urn:schemas-microsoft-com:vml" Requires="v">
                <p:oleObj spid="_x0000_s5449" name="Equation" r:id="rId18" imgW="215640" imgH="177480" progId="Equation.3">
                  <p:embed/>
                </p:oleObj>
              </mc:Choice>
              <mc:Fallback>
                <p:oleObj name="Equation" r:id="rId18" imgW="215640" imgH="177480" progId="Equation.3">
                  <p:embed/>
                  <p:pic>
                    <p:nvPicPr>
                      <p:cNvPr id="28777" name="Object 10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90900" y="1835150"/>
                        <a:ext cx="3238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78" name="Object 106"/>
          <p:cNvGraphicFramePr>
            <a:graphicFrameLocks noChangeAspect="1"/>
          </p:cNvGraphicFramePr>
          <p:nvPr/>
        </p:nvGraphicFramePr>
        <p:xfrm>
          <a:off x="3251200" y="3000375"/>
          <a:ext cx="323850" cy="247650"/>
        </p:xfrm>
        <a:graphic>
          <a:graphicData uri="http://schemas.openxmlformats.org/presentationml/2006/ole">
            <mc:AlternateContent xmlns:mc="http://schemas.openxmlformats.org/markup-compatibility/2006">
              <mc:Choice xmlns:v="urn:schemas-microsoft-com:vml" Requires="v">
                <p:oleObj spid="_x0000_s5450" name="Equation" r:id="rId20" imgW="215640" imgH="164880" progId="Equation.3">
                  <p:embed/>
                </p:oleObj>
              </mc:Choice>
              <mc:Fallback>
                <p:oleObj name="Equation" r:id="rId20" imgW="215640" imgH="164880" progId="Equation.3">
                  <p:embed/>
                  <p:pic>
                    <p:nvPicPr>
                      <p:cNvPr id="28778" name="Object 10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51200" y="30003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79" name="Object 107"/>
          <p:cNvGraphicFramePr>
            <a:graphicFrameLocks noChangeAspect="1"/>
          </p:cNvGraphicFramePr>
          <p:nvPr/>
        </p:nvGraphicFramePr>
        <p:xfrm>
          <a:off x="5514975" y="1466850"/>
          <a:ext cx="190500" cy="266700"/>
        </p:xfrm>
        <a:graphic>
          <a:graphicData uri="http://schemas.openxmlformats.org/presentationml/2006/ole">
            <mc:AlternateContent xmlns:mc="http://schemas.openxmlformats.org/markup-compatibility/2006">
              <mc:Choice xmlns:v="urn:schemas-microsoft-com:vml" Requires="v">
                <p:oleObj spid="_x0000_s5451" name="Equation" r:id="rId22" imgW="126720" imgH="177480" progId="Equation.3">
                  <p:embed/>
                </p:oleObj>
              </mc:Choice>
              <mc:Fallback>
                <p:oleObj name="Equation" r:id="rId22" imgW="126720" imgH="177480" progId="Equation.3">
                  <p:embed/>
                  <p:pic>
                    <p:nvPicPr>
                      <p:cNvPr id="28779" name="Object 10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14975" y="14668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80" name="Object 108"/>
          <p:cNvGraphicFramePr>
            <a:graphicFrameLocks noChangeAspect="1"/>
          </p:cNvGraphicFramePr>
          <p:nvPr/>
        </p:nvGraphicFramePr>
        <p:xfrm>
          <a:off x="4746625" y="2152650"/>
          <a:ext cx="304800" cy="266700"/>
        </p:xfrm>
        <a:graphic>
          <a:graphicData uri="http://schemas.openxmlformats.org/presentationml/2006/ole">
            <mc:AlternateContent xmlns:mc="http://schemas.openxmlformats.org/markup-compatibility/2006">
              <mc:Choice xmlns:v="urn:schemas-microsoft-com:vml" Requires="v">
                <p:oleObj spid="_x0000_s5452" name="Equation" r:id="rId24" imgW="203040" imgH="177480" progId="Equation.3">
                  <p:embed/>
                </p:oleObj>
              </mc:Choice>
              <mc:Fallback>
                <p:oleObj name="Equation" r:id="rId24" imgW="203040" imgH="177480" progId="Equation.3">
                  <p:embed/>
                  <p:pic>
                    <p:nvPicPr>
                      <p:cNvPr id="28780" name="Object 10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46625" y="21526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81" name="Object 109"/>
          <p:cNvGraphicFramePr>
            <a:graphicFrameLocks noChangeAspect="1"/>
          </p:cNvGraphicFramePr>
          <p:nvPr/>
        </p:nvGraphicFramePr>
        <p:xfrm>
          <a:off x="4930775" y="2660650"/>
          <a:ext cx="190500" cy="266700"/>
        </p:xfrm>
        <a:graphic>
          <a:graphicData uri="http://schemas.openxmlformats.org/presentationml/2006/ole">
            <mc:AlternateContent xmlns:mc="http://schemas.openxmlformats.org/markup-compatibility/2006">
              <mc:Choice xmlns:v="urn:schemas-microsoft-com:vml" Requires="v">
                <p:oleObj spid="_x0000_s5453" name="Equation" r:id="rId26" imgW="126720" imgH="177480" progId="Equation.3">
                  <p:embed/>
                </p:oleObj>
              </mc:Choice>
              <mc:Fallback>
                <p:oleObj name="Equation" r:id="rId26" imgW="126720" imgH="177480" progId="Equation.3">
                  <p:embed/>
                  <p:pic>
                    <p:nvPicPr>
                      <p:cNvPr id="28781" name="Object 10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30775" y="26606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82" name="Object 110"/>
          <p:cNvGraphicFramePr>
            <a:graphicFrameLocks noChangeAspect="1"/>
          </p:cNvGraphicFramePr>
          <p:nvPr/>
        </p:nvGraphicFramePr>
        <p:xfrm>
          <a:off x="5464175" y="3406775"/>
          <a:ext cx="266700" cy="247650"/>
        </p:xfrm>
        <a:graphic>
          <a:graphicData uri="http://schemas.openxmlformats.org/presentationml/2006/ole">
            <mc:AlternateContent xmlns:mc="http://schemas.openxmlformats.org/markup-compatibility/2006">
              <mc:Choice xmlns:v="urn:schemas-microsoft-com:vml" Requires="v">
                <p:oleObj spid="_x0000_s5454" name="Equation" r:id="rId28" imgW="177480" imgH="164880" progId="Equation.3">
                  <p:embed/>
                </p:oleObj>
              </mc:Choice>
              <mc:Fallback>
                <p:oleObj name="Equation" r:id="rId28" imgW="177480" imgH="164880" progId="Equation.3">
                  <p:embed/>
                  <p:pic>
                    <p:nvPicPr>
                      <p:cNvPr id="28782" name="Object 11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64175" y="3406775"/>
                        <a:ext cx="266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83" name="Object 111"/>
          <p:cNvGraphicFramePr>
            <a:graphicFrameLocks noChangeAspect="1"/>
          </p:cNvGraphicFramePr>
          <p:nvPr/>
        </p:nvGraphicFramePr>
        <p:xfrm>
          <a:off x="6486525" y="2174875"/>
          <a:ext cx="304800" cy="247650"/>
        </p:xfrm>
        <a:graphic>
          <a:graphicData uri="http://schemas.openxmlformats.org/presentationml/2006/ole">
            <mc:AlternateContent xmlns:mc="http://schemas.openxmlformats.org/markup-compatibility/2006">
              <mc:Choice xmlns:v="urn:schemas-microsoft-com:vml" Requires="v">
                <p:oleObj spid="_x0000_s5455" name="Equation" r:id="rId30" imgW="203040" imgH="164880" progId="Equation.3">
                  <p:embed/>
                </p:oleObj>
              </mc:Choice>
              <mc:Fallback>
                <p:oleObj name="Equation" r:id="rId30" imgW="203040" imgH="164880" progId="Equation.3">
                  <p:embed/>
                  <p:pic>
                    <p:nvPicPr>
                      <p:cNvPr id="28783" name="Object 11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86525" y="2174875"/>
                        <a:ext cx="3048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84" name="Object 112"/>
          <p:cNvGraphicFramePr>
            <a:graphicFrameLocks noChangeAspect="1"/>
          </p:cNvGraphicFramePr>
          <p:nvPr/>
        </p:nvGraphicFramePr>
        <p:xfrm>
          <a:off x="6365875" y="2952750"/>
          <a:ext cx="190500" cy="266700"/>
        </p:xfrm>
        <a:graphic>
          <a:graphicData uri="http://schemas.openxmlformats.org/presentationml/2006/ole">
            <mc:AlternateContent xmlns:mc="http://schemas.openxmlformats.org/markup-compatibility/2006">
              <mc:Choice xmlns:v="urn:schemas-microsoft-com:vml" Requires="v">
                <p:oleObj spid="_x0000_s5456" name="Equation" r:id="rId32" imgW="126720" imgH="177480" progId="Equation.3">
                  <p:embed/>
                </p:oleObj>
              </mc:Choice>
              <mc:Fallback>
                <p:oleObj name="Equation" r:id="rId32" imgW="126720" imgH="177480" progId="Equation.3">
                  <p:embed/>
                  <p:pic>
                    <p:nvPicPr>
                      <p:cNvPr id="28784" name="Object 11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365875" y="2952750"/>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85" name="Object 113"/>
          <p:cNvGraphicFramePr>
            <a:graphicFrameLocks noChangeAspect="1"/>
          </p:cNvGraphicFramePr>
          <p:nvPr/>
        </p:nvGraphicFramePr>
        <p:xfrm>
          <a:off x="7115175" y="2428875"/>
          <a:ext cx="190500" cy="247650"/>
        </p:xfrm>
        <a:graphic>
          <a:graphicData uri="http://schemas.openxmlformats.org/presentationml/2006/ole">
            <mc:AlternateContent xmlns:mc="http://schemas.openxmlformats.org/markup-compatibility/2006">
              <mc:Choice xmlns:v="urn:schemas-microsoft-com:vml" Requires="v">
                <p:oleObj spid="_x0000_s5457" name="Equation" r:id="rId34" imgW="126720" imgH="164880" progId="Equation.3">
                  <p:embed/>
                </p:oleObj>
              </mc:Choice>
              <mc:Fallback>
                <p:oleObj name="Equation" r:id="rId34" imgW="126720" imgH="164880" progId="Equation.3">
                  <p:embed/>
                  <p:pic>
                    <p:nvPicPr>
                      <p:cNvPr id="28785" name="Object 11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115175" y="2428875"/>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86" name="Object 114"/>
          <p:cNvGraphicFramePr>
            <a:graphicFrameLocks noChangeAspect="1"/>
          </p:cNvGraphicFramePr>
          <p:nvPr/>
        </p:nvGraphicFramePr>
        <p:xfrm>
          <a:off x="7731125" y="1911350"/>
          <a:ext cx="304800" cy="266700"/>
        </p:xfrm>
        <a:graphic>
          <a:graphicData uri="http://schemas.openxmlformats.org/presentationml/2006/ole">
            <mc:AlternateContent xmlns:mc="http://schemas.openxmlformats.org/markup-compatibility/2006">
              <mc:Choice xmlns:v="urn:schemas-microsoft-com:vml" Requires="v">
                <p:oleObj spid="_x0000_s5458" name="Equation" r:id="rId36" imgW="203040" imgH="177480" progId="Equation.3">
                  <p:embed/>
                </p:oleObj>
              </mc:Choice>
              <mc:Fallback>
                <p:oleObj name="Equation" r:id="rId36" imgW="203040" imgH="177480" progId="Equation.3">
                  <p:embed/>
                  <p:pic>
                    <p:nvPicPr>
                      <p:cNvPr id="28786" name="Object 11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731125" y="1911350"/>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87" name="Object 115"/>
          <p:cNvGraphicFramePr>
            <a:graphicFrameLocks noChangeAspect="1"/>
          </p:cNvGraphicFramePr>
          <p:nvPr/>
        </p:nvGraphicFramePr>
        <p:xfrm>
          <a:off x="7747000" y="2949575"/>
          <a:ext cx="323850" cy="247650"/>
        </p:xfrm>
        <a:graphic>
          <a:graphicData uri="http://schemas.openxmlformats.org/presentationml/2006/ole">
            <mc:AlternateContent xmlns:mc="http://schemas.openxmlformats.org/markup-compatibility/2006">
              <mc:Choice xmlns:v="urn:schemas-microsoft-com:vml" Requires="v">
                <p:oleObj spid="_x0000_s5459" name="Equation" r:id="rId38" imgW="215640" imgH="164880" progId="Equation.3">
                  <p:embed/>
                </p:oleObj>
              </mc:Choice>
              <mc:Fallback>
                <p:oleObj name="Equation" r:id="rId38" imgW="215640" imgH="164880" progId="Equation.3">
                  <p:embed/>
                  <p:pic>
                    <p:nvPicPr>
                      <p:cNvPr id="28787" name="Object 11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747000" y="2949575"/>
                        <a:ext cx="3238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88" name="Object 116"/>
          <p:cNvGraphicFramePr>
            <a:graphicFrameLocks noChangeAspect="1"/>
          </p:cNvGraphicFramePr>
          <p:nvPr/>
        </p:nvGraphicFramePr>
        <p:xfrm>
          <a:off x="3095625" y="1990725"/>
          <a:ext cx="304800" cy="266700"/>
        </p:xfrm>
        <a:graphic>
          <a:graphicData uri="http://schemas.openxmlformats.org/presentationml/2006/ole">
            <mc:AlternateContent xmlns:mc="http://schemas.openxmlformats.org/markup-compatibility/2006">
              <mc:Choice xmlns:v="urn:schemas-microsoft-com:vml" Requires="v">
                <p:oleObj spid="_x0000_s5460" name="Equation" r:id="rId40" imgW="203040" imgH="177480" progId="Equation.3">
                  <p:embed/>
                </p:oleObj>
              </mc:Choice>
              <mc:Fallback>
                <p:oleObj name="Equation" r:id="rId40" imgW="203040" imgH="177480" progId="Equation.3">
                  <p:embed/>
                  <p:pic>
                    <p:nvPicPr>
                      <p:cNvPr id="28788" name="Object 11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095625" y="1990725"/>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89" name="Object 117"/>
          <p:cNvGraphicFramePr>
            <a:graphicFrameLocks noChangeAspect="1"/>
          </p:cNvGraphicFramePr>
          <p:nvPr/>
        </p:nvGraphicFramePr>
        <p:xfrm>
          <a:off x="2943225" y="2917825"/>
          <a:ext cx="304800" cy="266700"/>
        </p:xfrm>
        <a:graphic>
          <a:graphicData uri="http://schemas.openxmlformats.org/presentationml/2006/ole">
            <mc:AlternateContent xmlns:mc="http://schemas.openxmlformats.org/markup-compatibility/2006">
              <mc:Choice xmlns:v="urn:schemas-microsoft-com:vml" Requires="v">
                <p:oleObj spid="_x0000_s5461" name="Equation" r:id="rId42" imgW="203040" imgH="177480" progId="Equation.3">
                  <p:embed/>
                </p:oleObj>
              </mc:Choice>
              <mc:Fallback>
                <p:oleObj name="Equation" r:id="rId42" imgW="203040" imgH="177480" progId="Equation.3">
                  <p:embed/>
                  <p:pic>
                    <p:nvPicPr>
                      <p:cNvPr id="28789" name="Object 11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943225" y="2917825"/>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90" name="Object 118"/>
          <p:cNvGraphicFramePr>
            <a:graphicFrameLocks noChangeAspect="1"/>
          </p:cNvGraphicFramePr>
          <p:nvPr/>
        </p:nvGraphicFramePr>
        <p:xfrm>
          <a:off x="5222875" y="1470025"/>
          <a:ext cx="190500" cy="266700"/>
        </p:xfrm>
        <a:graphic>
          <a:graphicData uri="http://schemas.openxmlformats.org/presentationml/2006/ole">
            <mc:AlternateContent xmlns:mc="http://schemas.openxmlformats.org/markup-compatibility/2006">
              <mc:Choice xmlns:v="urn:schemas-microsoft-com:vml" Requires="v">
                <p:oleObj spid="_x0000_s5462" name="Equation" r:id="rId44" imgW="126720" imgH="177480" progId="Equation.3">
                  <p:embed/>
                </p:oleObj>
              </mc:Choice>
              <mc:Fallback>
                <p:oleObj name="Equation" r:id="rId44" imgW="126720" imgH="177480" progId="Equation.3">
                  <p:embed/>
                  <p:pic>
                    <p:nvPicPr>
                      <p:cNvPr id="28790" name="Object 118"/>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222875" y="14700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91" name="Object 119"/>
          <p:cNvGraphicFramePr>
            <a:graphicFrameLocks noChangeAspect="1"/>
          </p:cNvGraphicFramePr>
          <p:nvPr/>
        </p:nvGraphicFramePr>
        <p:xfrm>
          <a:off x="4518025" y="2054225"/>
          <a:ext cx="190500" cy="247650"/>
        </p:xfrm>
        <a:graphic>
          <a:graphicData uri="http://schemas.openxmlformats.org/presentationml/2006/ole">
            <mc:AlternateContent xmlns:mc="http://schemas.openxmlformats.org/markup-compatibility/2006">
              <mc:Choice xmlns:v="urn:schemas-microsoft-com:vml" Requires="v">
                <p:oleObj spid="_x0000_s5463" name="Equation" r:id="rId46" imgW="126720" imgH="164880" progId="Equation.3">
                  <p:embed/>
                </p:oleObj>
              </mc:Choice>
              <mc:Fallback>
                <p:oleObj name="Equation" r:id="rId46" imgW="126720" imgH="164880" progId="Equation.3">
                  <p:embed/>
                  <p:pic>
                    <p:nvPicPr>
                      <p:cNvPr id="28791" name="Object 119"/>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518025" y="2054225"/>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92" name="Object 120"/>
          <p:cNvGraphicFramePr>
            <a:graphicFrameLocks noChangeAspect="1"/>
          </p:cNvGraphicFramePr>
          <p:nvPr/>
        </p:nvGraphicFramePr>
        <p:xfrm>
          <a:off x="4625975" y="2800350"/>
          <a:ext cx="190500" cy="247650"/>
        </p:xfrm>
        <a:graphic>
          <a:graphicData uri="http://schemas.openxmlformats.org/presentationml/2006/ole">
            <mc:AlternateContent xmlns:mc="http://schemas.openxmlformats.org/markup-compatibility/2006">
              <mc:Choice xmlns:v="urn:schemas-microsoft-com:vml" Requires="v">
                <p:oleObj spid="_x0000_s5464" name="Equation" r:id="rId48" imgW="126720" imgH="164880" progId="Equation.3">
                  <p:embed/>
                </p:oleObj>
              </mc:Choice>
              <mc:Fallback>
                <p:oleObj name="Equation" r:id="rId48" imgW="126720" imgH="164880" progId="Equation.3">
                  <p:embed/>
                  <p:pic>
                    <p:nvPicPr>
                      <p:cNvPr id="28792" name="Object 12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625975" y="28003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93" name="Object 121"/>
          <p:cNvGraphicFramePr>
            <a:graphicFrameLocks noChangeAspect="1"/>
          </p:cNvGraphicFramePr>
          <p:nvPr/>
        </p:nvGraphicFramePr>
        <p:xfrm>
          <a:off x="5145088" y="3392488"/>
          <a:ext cx="266700" cy="247650"/>
        </p:xfrm>
        <a:graphic>
          <a:graphicData uri="http://schemas.openxmlformats.org/presentationml/2006/ole">
            <mc:AlternateContent xmlns:mc="http://schemas.openxmlformats.org/markup-compatibility/2006">
              <mc:Choice xmlns:v="urn:schemas-microsoft-com:vml" Requires="v">
                <p:oleObj spid="_x0000_s5465" name="Equation" r:id="rId50" imgW="177480" imgH="164880" progId="Equation.3">
                  <p:embed/>
                </p:oleObj>
              </mc:Choice>
              <mc:Fallback>
                <p:oleObj name="Equation" r:id="rId50" imgW="177480" imgH="164880" progId="Equation.3">
                  <p:embed/>
                  <p:pic>
                    <p:nvPicPr>
                      <p:cNvPr id="28793" name="Object 12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145088" y="3392488"/>
                        <a:ext cx="266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94" name="Object 122"/>
          <p:cNvGraphicFramePr>
            <a:graphicFrameLocks noChangeAspect="1"/>
          </p:cNvGraphicFramePr>
          <p:nvPr/>
        </p:nvGraphicFramePr>
        <p:xfrm>
          <a:off x="6289675" y="2295525"/>
          <a:ext cx="190500" cy="266700"/>
        </p:xfrm>
        <a:graphic>
          <a:graphicData uri="http://schemas.openxmlformats.org/presentationml/2006/ole">
            <mc:AlternateContent xmlns:mc="http://schemas.openxmlformats.org/markup-compatibility/2006">
              <mc:Choice xmlns:v="urn:schemas-microsoft-com:vml" Requires="v">
                <p:oleObj spid="_x0000_s5466" name="Equation" r:id="rId52" imgW="126720" imgH="177480" progId="Equation.3">
                  <p:embed/>
                </p:oleObj>
              </mc:Choice>
              <mc:Fallback>
                <p:oleObj name="Equation" r:id="rId52" imgW="126720" imgH="177480" progId="Equation.3">
                  <p:embed/>
                  <p:pic>
                    <p:nvPicPr>
                      <p:cNvPr id="28794" name="Object 122"/>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289675" y="22955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95" name="Object 123"/>
          <p:cNvGraphicFramePr>
            <a:graphicFrameLocks noChangeAspect="1"/>
          </p:cNvGraphicFramePr>
          <p:nvPr/>
        </p:nvGraphicFramePr>
        <p:xfrm>
          <a:off x="6137275" y="2800350"/>
          <a:ext cx="190500" cy="247650"/>
        </p:xfrm>
        <a:graphic>
          <a:graphicData uri="http://schemas.openxmlformats.org/presentationml/2006/ole">
            <mc:AlternateContent xmlns:mc="http://schemas.openxmlformats.org/markup-compatibility/2006">
              <mc:Choice xmlns:v="urn:schemas-microsoft-com:vml" Requires="v">
                <p:oleObj spid="_x0000_s5467" name="Equation" r:id="rId54" imgW="126720" imgH="164880" progId="Equation.3">
                  <p:embed/>
                </p:oleObj>
              </mc:Choice>
              <mc:Fallback>
                <p:oleObj name="Equation" r:id="rId54" imgW="126720" imgH="164880" progId="Equation.3">
                  <p:embed/>
                  <p:pic>
                    <p:nvPicPr>
                      <p:cNvPr id="28795" name="Object 123"/>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137275" y="2800350"/>
                        <a:ext cx="1905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96" name="Object 124"/>
          <p:cNvGraphicFramePr>
            <a:graphicFrameLocks noChangeAspect="1"/>
          </p:cNvGraphicFramePr>
          <p:nvPr/>
        </p:nvGraphicFramePr>
        <p:xfrm>
          <a:off x="7089775" y="2689225"/>
          <a:ext cx="190500" cy="266700"/>
        </p:xfrm>
        <a:graphic>
          <a:graphicData uri="http://schemas.openxmlformats.org/presentationml/2006/ole">
            <mc:AlternateContent xmlns:mc="http://schemas.openxmlformats.org/markup-compatibility/2006">
              <mc:Choice xmlns:v="urn:schemas-microsoft-com:vml" Requires="v">
                <p:oleObj spid="_x0000_s5468" name="Equation" r:id="rId56" imgW="126720" imgH="177480" progId="Equation.3">
                  <p:embed/>
                </p:oleObj>
              </mc:Choice>
              <mc:Fallback>
                <p:oleObj name="Equation" r:id="rId56" imgW="126720" imgH="177480" progId="Equation.3">
                  <p:embed/>
                  <p:pic>
                    <p:nvPicPr>
                      <p:cNvPr id="28796" name="Object 124"/>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7089775" y="26892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97" name="Object 125"/>
          <p:cNvGraphicFramePr>
            <a:graphicFrameLocks noChangeAspect="1"/>
          </p:cNvGraphicFramePr>
          <p:nvPr/>
        </p:nvGraphicFramePr>
        <p:xfrm>
          <a:off x="7534275" y="1812925"/>
          <a:ext cx="190500" cy="266700"/>
        </p:xfrm>
        <a:graphic>
          <a:graphicData uri="http://schemas.openxmlformats.org/presentationml/2006/ole">
            <mc:AlternateContent xmlns:mc="http://schemas.openxmlformats.org/markup-compatibility/2006">
              <mc:Choice xmlns:v="urn:schemas-microsoft-com:vml" Requires="v">
                <p:oleObj spid="_x0000_s5469" name="Equation" r:id="rId58" imgW="126720" imgH="177480" progId="Equation.3">
                  <p:embed/>
                </p:oleObj>
              </mc:Choice>
              <mc:Fallback>
                <p:oleObj name="Equation" r:id="rId58" imgW="126720" imgH="177480" progId="Equation.3">
                  <p:embed/>
                  <p:pic>
                    <p:nvPicPr>
                      <p:cNvPr id="28797" name="Object 125"/>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534275" y="18129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98" name="Object 126"/>
          <p:cNvGraphicFramePr>
            <a:graphicFrameLocks noChangeAspect="1"/>
          </p:cNvGraphicFramePr>
          <p:nvPr/>
        </p:nvGraphicFramePr>
        <p:xfrm>
          <a:off x="7480300" y="3106738"/>
          <a:ext cx="304800" cy="266700"/>
        </p:xfrm>
        <a:graphic>
          <a:graphicData uri="http://schemas.openxmlformats.org/presentationml/2006/ole">
            <mc:AlternateContent xmlns:mc="http://schemas.openxmlformats.org/markup-compatibility/2006">
              <mc:Choice xmlns:v="urn:schemas-microsoft-com:vml" Requires="v">
                <p:oleObj spid="_x0000_s5470" name="Equation" r:id="rId60" imgW="203040" imgH="177480" progId="Equation.3">
                  <p:embed/>
                </p:oleObj>
              </mc:Choice>
              <mc:Fallback>
                <p:oleObj name="Equation" r:id="rId60" imgW="203040" imgH="177480" progId="Equation.3">
                  <p:embed/>
                  <p:pic>
                    <p:nvPicPr>
                      <p:cNvPr id="28798" name="Object 126"/>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7480300" y="3106738"/>
                        <a:ext cx="304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99" name="Oval 127"/>
          <p:cNvSpPr>
            <a:spLocks noChangeArrowheads="1"/>
          </p:cNvSpPr>
          <p:nvPr/>
        </p:nvSpPr>
        <p:spPr bwMode="auto">
          <a:xfrm>
            <a:off x="7475538" y="3113088"/>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00" name="Oval 128"/>
          <p:cNvSpPr>
            <a:spLocks noChangeArrowheads="1"/>
          </p:cNvSpPr>
          <p:nvPr/>
        </p:nvSpPr>
        <p:spPr bwMode="auto">
          <a:xfrm>
            <a:off x="7073900" y="2701925"/>
            <a:ext cx="1936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01" name="Oval 129"/>
          <p:cNvSpPr>
            <a:spLocks noChangeArrowheads="1"/>
          </p:cNvSpPr>
          <p:nvPr/>
        </p:nvSpPr>
        <p:spPr bwMode="auto">
          <a:xfrm>
            <a:off x="6113463" y="2819400"/>
            <a:ext cx="22542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02" name="Oval 130"/>
          <p:cNvSpPr>
            <a:spLocks noChangeArrowheads="1"/>
          </p:cNvSpPr>
          <p:nvPr/>
        </p:nvSpPr>
        <p:spPr bwMode="auto">
          <a:xfrm>
            <a:off x="7507288" y="1814513"/>
            <a:ext cx="214312"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03" name="Oval 131"/>
          <p:cNvSpPr>
            <a:spLocks noChangeArrowheads="1"/>
          </p:cNvSpPr>
          <p:nvPr/>
        </p:nvSpPr>
        <p:spPr bwMode="auto">
          <a:xfrm>
            <a:off x="6272213" y="2308225"/>
            <a:ext cx="209550"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04" name="Oval 132"/>
          <p:cNvSpPr>
            <a:spLocks noChangeArrowheads="1"/>
          </p:cNvSpPr>
          <p:nvPr/>
        </p:nvSpPr>
        <p:spPr bwMode="auto">
          <a:xfrm>
            <a:off x="5203825" y="1484313"/>
            <a:ext cx="217488"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05" name="Oval 133"/>
          <p:cNvSpPr>
            <a:spLocks noChangeArrowheads="1"/>
          </p:cNvSpPr>
          <p:nvPr/>
        </p:nvSpPr>
        <p:spPr bwMode="auto">
          <a:xfrm>
            <a:off x="5135563" y="340360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06" name="Oval 134"/>
          <p:cNvSpPr>
            <a:spLocks noChangeArrowheads="1"/>
          </p:cNvSpPr>
          <p:nvPr/>
        </p:nvSpPr>
        <p:spPr bwMode="auto">
          <a:xfrm>
            <a:off x="4613275" y="2816225"/>
            <a:ext cx="228600"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07" name="Oval 135"/>
          <p:cNvSpPr>
            <a:spLocks noChangeArrowheads="1"/>
          </p:cNvSpPr>
          <p:nvPr/>
        </p:nvSpPr>
        <p:spPr bwMode="auto">
          <a:xfrm>
            <a:off x="4508500" y="2065338"/>
            <a:ext cx="215900"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08" name="Oval 136"/>
          <p:cNvSpPr>
            <a:spLocks noChangeArrowheads="1"/>
          </p:cNvSpPr>
          <p:nvPr/>
        </p:nvSpPr>
        <p:spPr bwMode="auto">
          <a:xfrm>
            <a:off x="2949575" y="2924175"/>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09" name="Oval 137"/>
          <p:cNvSpPr>
            <a:spLocks noChangeArrowheads="1"/>
          </p:cNvSpPr>
          <p:nvPr/>
        </p:nvSpPr>
        <p:spPr bwMode="auto">
          <a:xfrm>
            <a:off x="3087688" y="2000250"/>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0" name="Text Box 138"/>
          <p:cNvSpPr txBox="1">
            <a:spLocks noChangeArrowheads="1"/>
          </p:cNvSpPr>
          <p:nvPr/>
        </p:nvSpPr>
        <p:spPr bwMode="auto">
          <a:xfrm>
            <a:off x="339725" y="1027113"/>
            <a:ext cx="3740150"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Eg</a:t>
            </a: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using initial flow from previously</a:t>
            </a:r>
            <a:endPar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28811" name="AutoShape 139"/>
          <p:cNvSpPr>
            <a:spLocks noChangeArrowheads="1"/>
          </p:cNvSpPr>
          <p:nvPr/>
        </p:nvSpPr>
        <p:spPr bwMode="auto">
          <a:xfrm>
            <a:off x="3225800" y="4178300"/>
            <a:ext cx="5664200" cy="1562100"/>
          </a:xfrm>
          <a:prstGeom prst="hexagon">
            <a:avLst>
              <a:gd name="adj" fmla="val 9065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2" name="Line 140"/>
          <p:cNvSpPr>
            <a:spLocks noChangeShapeType="1"/>
          </p:cNvSpPr>
          <p:nvPr/>
        </p:nvSpPr>
        <p:spPr bwMode="auto">
          <a:xfrm flipH="1">
            <a:off x="7469188" y="4178300"/>
            <a:ext cx="0" cy="155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3" name="Oval 141"/>
          <p:cNvSpPr>
            <a:spLocks noChangeArrowheads="1"/>
          </p:cNvSpPr>
          <p:nvPr/>
        </p:nvSpPr>
        <p:spPr bwMode="auto">
          <a:xfrm>
            <a:off x="3189288" y="4927600"/>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4" name="Oval 142"/>
          <p:cNvSpPr>
            <a:spLocks noChangeArrowheads="1"/>
          </p:cNvSpPr>
          <p:nvPr/>
        </p:nvSpPr>
        <p:spPr bwMode="auto">
          <a:xfrm>
            <a:off x="6337300" y="4922838"/>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5" name="Oval 143"/>
          <p:cNvSpPr>
            <a:spLocks noChangeArrowheads="1"/>
          </p:cNvSpPr>
          <p:nvPr/>
        </p:nvSpPr>
        <p:spPr bwMode="auto">
          <a:xfrm>
            <a:off x="4606925" y="414496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6" name="Oval 144"/>
          <p:cNvSpPr>
            <a:spLocks noChangeArrowheads="1"/>
          </p:cNvSpPr>
          <p:nvPr/>
        </p:nvSpPr>
        <p:spPr bwMode="auto">
          <a:xfrm>
            <a:off x="4608513" y="570547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7" name="Oval 145"/>
          <p:cNvSpPr>
            <a:spLocks noChangeArrowheads="1"/>
          </p:cNvSpPr>
          <p:nvPr/>
        </p:nvSpPr>
        <p:spPr bwMode="auto">
          <a:xfrm>
            <a:off x="7431088" y="569912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8" name="Oval 146"/>
          <p:cNvSpPr>
            <a:spLocks noChangeArrowheads="1"/>
          </p:cNvSpPr>
          <p:nvPr/>
        </p:nvSpPr>
        <p:spPr bwMode="auto">
          <a:xfrm>
            <a:off x="7432675" y="4146550"/>
            <a:ext cx="71438"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9" name="Oval 147"/>
          <p:cNvSpPr>
            <a:spLocks noChangeArrowheads="1"/>
          </p:cNvSpPr>
          <p:nvPr/>
        </p:nvSpPr>
        <p:spPr bwMode="auto">
          <a:xfrm>
            <a:off x="8850313" y="4922838"/>
            <a:ext cx="71437"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20" name="Line 148"/>
          <p:cNvSpPr>
            <a:spLocks noChangeShapeType="1"/>
          </p:cNvSpPr>
          <p:nvPr/>
        </p:nvSpPr>
        <p:spPr bwMode="auto">
          <a:xfrm>
            <a:off x="4646613" y="4179888"/>
            <a:ext cx="1725612" cy="781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21" name="Line 149"/>
          <p:cNvSpPr>
            <a:spLocks noChangeShapeType="1"/>
          </p:cNvSpPr>
          <p:nvPr/>
        </p:nvSpPr>
        <p:spPr bwMode="auto">
          <a:xfrm flipV="1">
            <a:off x="4640263" y="4954588"/>
            <a:ext cx="1735137" cy="782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22" name="Line 150"/>
          <p:cNvSpPr>
            <a:spLocks noChangeShapeType="1"/>
          </p:cNvSpPr>
          <p:nvPr/>
        </p:nvSpPr>
        <p:spPr bwMode="auto">
          <a:xfrm flipV="1">
            <a:off x="6375400" y="4176713"/>
            <a:ext cx="1093788" cy="776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23" name="Line 151"/>
          <p:cNvSpPr>
            <a:spLocks noChangeShapeType="1"/>
          </p:cNvSpPr>
          <p:nvPr/>
        </p:nvSpPr>
        <p:spPr bwMode="auto">
          <a:xfrm>
            <a:off x="6370638" y="4946650"/>
            <a:ext cx="1096962"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835" name="Object 163"/>
          <p:cNvGraphicFramePr>
            <a:graphicFrameLocks noChangeAspect="1"/>
          </p:cNvGraphicFramePr>
          <p:nvPr/>
        </p:nvGraphicFramePr>
        <p:xfrm>
          <a:off x="2978150" y="4819650"/>
          <a:ext cx="209550" cy="266700"/>
        </p:xfrm>
        <a:graphic>
          <a:graphicData uri="http://schemas.openxmlformats.org/presentationml/2006/ole">
            <mc:AlternateContent xmlns:mc="http://schemas.openxmlformats.org/markup-compatibility/2006">
              <mc:Choice xmlns:v="urn:schemas-microsoft-com:vml" Requires="v">
                <p:oleObj spid="_x0000_s5471" name="Equation" r:id="rId62" imgW="139680" imgH="177480" progId="Equation.3">
                  <p:embed/>
                </p:oleObj>
              </mc:Choice>
              <mc:Fallback>
                <p:oleObj name="Equation" r:id="rId62" imgW="139680" imgH="177480" progId="Equation.3">
                  <p:embed/>
                  <p:pic>
                    <p:nvPicPr>
                      <p:cNvPr id="28835" name="Object 1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8150" y="4819650"/>
                        <a:ext cx="2095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36" name="Object 164"/>
          <p:cNvGraphicFramePr>
            <a:graphicFrameLocks noChangeAspect="1"/>
          </p:cNvGraphicFramePr>
          <p:nvPr/>
        </p:nvGraphicFramePr>
        <p:xfrm>
          <a:off x="4543425" y="3876675"/>
          <a:ext cx="228600" cy="247650"/>
        </p:xfrm>
        <a:graphic>
          <a:graphicData uri="http://schemas.openxmlformats.org/presentationml/2006/ole">
            <mc:AlternateContent xmlns:mc="http://schemas.openxmlformats.org/markup-compatibility/2006">
              <mc:Choice xmlns:v="urn:schemas-microsoft-com:vml" Requires="v">
                <p:oleObj spid="_x0000_s5472" name="Equation" r:id="rId63" imgW="152280" imgH="164880" progId="Equation.3">
                  <p:embed/>
                </p:oleObj>
              </mc:Choice>
              <mc:Fallback>
                <p:oleObj name="Equation" r:id="rId63" imgW="152280" imgH="164880" progId="Equation.3">
                  <p:embed/>
                  <p:pic>
                    <p:nvPicPr>
                      <p:cNvPr id="28836" name="Object 1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3425" y="38766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37" name="Object 165"/>
          <p:cNvGraphicFramePr>
            <a:graphicFrameLocks noChangeAspect="1"/>
          </p:cNvGraphicFramePr>
          <p:nvPr/>
        </p:nvGraphicFramePr>
        <p:xfrm>
          <a:off x="4518025" y="5794375"/>
          <a:ext cx="228600" cy="247650"/>
        </p:xfrm>
        <a:graphic>
          <a:graphicData uri="http://schemas.openxmlformats.org/presentationml/2006/ole">
            <mc:AlternateContent xmlns:mc="http://schemas.openxmlformats.org/markup-compatibility/2006">
              <mc:Choice xmlns:v="urn:schemas-microsoft-com:vml" Requires="v">
                <p:oleObj spid="_x0000_s5473" name="Equation" r:id="rId64" imgW="152280" imgH="164880" progId="Equation.3">
                  <p:embed/>
                </p:oleObj>
              </mc:Choice>
              <mc:Fallback>
                <p:oleObj name="Equation" r:id="rId64" imgW="152280" imgH="164880" progId="Equation.3">
                  <p:embed/>
                  <p:pic>
                    <p:nvPicPr>
                      <p:cNvPr id="28837" name="Object 1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5" y="57943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38" name="Object 166"/>
          <p:cNvGraphicFramePr>
            <a:graphicFrameLocks noChangeAspect="1"/>
          </p:cNvGraphicFramePr>
          <p:nvPr/>
        </p:nvGraphicFramePr>
        <p:xfrm>
          <a:off x="6232525" y="4641850"/>
          <a:ext cx="228600" cy="266700"/>
        </p:xfrm>
        <a:graphic>
          <a:graphicData uri="http://schemas.openxmlformats.org/presentationml/2006/ole">
            <mc:AlternateContent xmlns:mc="http://schemas.openxmlformats.org/markup-compatibility/2006">
              <mc:Choice xmlns:v="urn:schemas-microsoft-com:vml" Requires="v">
                <p:oleObj spid="_x0000_s5474" name="Equation" r:id="rId65" imgW="152280" imgH="177480" progId="Equation.3">
                  <p:embed/>
                </p:oleObj>
              </mc:Choice>
              <mc:Fallback>
                <p:oleObj name="Equation" r:id="rId65" imgW="152280" imgH="177480" progId="Equation.3">
                  <p:embed/>
                  <p:pic>
                    <p:nvPicPr>
                      <p:cNvPr id="28838" name="Object 1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2525" y="4641850"/>
                        <a:ext cx="2286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39" name="Object 167"/>
          <p:cNvGraphicFramePr>
            <a:graphicFrameLocks noChangeAspect="1"/>
          </p:cNvGraphicFramePr>
          <p:nvPr/>
        </p:nvGraphicFramePr>
        <p:xfrm>
          <a:off x="7353300" y="3889375"/>
          <a:ext cx="247650" cy="247650"/>
        </p:xfrm>
        <a:graphic>
          <a:graphicData uri="http://schemas.openxmlformats.org/presentationml/2006/ole">
            <mc:AlternateContent xmlns:mc="http://schemas.openxmlformats.org/markup-compatibility/2006">
              <mc:Choice xmlns:v="urn:schemas-microsoft-com:vml" Requires="v">
                <p:oleObj spid="_x0000_s5475" name="Equation" r:id="rId66" imgW="164880" imgH="164880" progId="Equation.3">
                  <p:embed/>
                </p:oleObj>
              </mc:Choice>
              <mc:Fallback>
                <p:oleObj name="Equation" r:id="rId66" imgW="164880" imgH="164880" progId="Equation.3">
                  <p:embed/>
                  <p:pic>
                    <p:nvPicPr>
                      <p:cNvPr id="28839" name="Object 1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53300" y="3889375"/>
                        <a:ext cx="2476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40" name="Object 168"/>
          <p:cNvGraphicFramePr>
            <a:graphicFrameLocks noChangeAspect="1"/>
          </p:cNvGraphicFramePr>
          <p:nvPr/>
        </p:nvGraphicFramePr>
        <p:xfrm>
          <a:off x="7337425" y="5768975"/>
          <a:ext cx="228600" cy="247650"/>
        </p:xfrm>
        <a:graphic>
          <a:graphicData uri="http://schemas.openxmlformats.org/presentationml/2006/ole">
            <mc:AlternateContent xmlns:mc="http://schemas.openxmlformats.org/markup-compatibility/2006">
              <mc:Choice xmlns:v="urn:schemas-microsoft-com:vml" Requires="v">
                <p:oleObj spid="_x0000_s5476" name="Equation" r:id="rId67" imgW="152280" imgH="164880" progId="Equation.3">
                  <p:embed/>
                </p:oleObj>
              </mc:Choice>
              <mc:Fallback>
                <p:oleObj name="Equation" r:id="rId67" imgW="152280" imgH="164880" progId="Equation.3">
                  <p:embed/>
                  <p:pic>
                    <p:nvPicPr>
                      <p:cNvPr id="28840" name="Object 1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37425" y="57689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41" name="Object 169"/>
          <p:cNvGraphicFramePr>
            <a:graphicFrameLocks noChangeAspect="1"/>
          </p:cNvGraphicFramePr>
          <p:nvPr/>
        </p:nvGraphicFramePr>
        <p:xfrm>
          <a:off x="8934450" y="4829175"/>
          <a:ext cx="209550" cy="247650"/>
        </p:xfrm>
        <a:graphic>
          <a:graphicData uri="http://schemas.openxmlformats.org/presentationml/2006/ole">
            <mc:AlternateContent xmlns:mc="http://schemas.openxmlformats.org/markup-compatibility/2006">
              <mc:Choice xmlns:v="urn:schemas-microsoft-com:vml" Requires="v">
                <p:oleObj spid="_x0000_s5477" name="Equation" r:id="rId68" imgW="139680" imgH="164880" progId="Equation.3">
                  <p:embed/>
                </p:oleObj>
              </mc:Choice>
              <mc:Fallback>
                <p:oleObj name="Equation" r:id="rId68" imgW="139680" imgH="164880" progId="Equation.3">
                  <p:embed/>
                  <p:pic>
                    <p:nvPicPr>
                      <p:cNvPr id="28841" name="Object 16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34450" y="4829175"/>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875" name="Line 203"/>
          <p:cNvSpPr>
            <a:spLocks noChangeShapeType="1"/>
          </p:cNvSpPr>
          <p:nvPr/>
        </p:nvSpPr>
        <p:spPr bwMode="auto">
          <a:xfrm rot="19200000">
            <a:off x="3652838" y="4405313"/>
            <a:ext cx="355600" cy="68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76" name="Line 204"/>
          <p:cNvSpPr>
            <a:spLocks noChangeShapeType="1"/>
          </p:cNvSpPr>
          <p:nvPr/>
        </p:nvSpPr>
        <p:spPr bwMode="auto">
          <a:xfrm rot="19200000" flipH="1" flipV="1">
            <a:off x="3814763" y="4678363"/>
            <a:ext cx="342900" cy="61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877" name="Object 205"/>
          <p:cNvGraphicFramePr>
            <a:graphicFrameLocks noChangeAspect="1"/>
          </p:cNvGraphicFramePr>
          <p:nvPr/>
        </p:nvGraphicFramePr>
        <p:xfrm>
          <a:off x="4135438" y="4438650"/>
          <a:ext cx="288925" cy="254000"/>
        </p:xfrm>
        <a:graphic>
          <a:graphicData uri="http://schemas.openxmlformats.org/presentationml/2006/ole">
            <mc:AlternateContent xmlns:mc="http://schemas.openxmlformats.org/markup-compatibility/2006">
              <mc:Choice xmlns:v="urn:schemas-microsoft-com:vml" Requires="v">
                <p:oleObj spid="_x0000_s5478" name="Equation" r:id="rId69" imgW="203040" imgH="177480" progId="Equation.3">
                  <p:embed/>
                </p:oleObj>
              </mc:Choice>
              <mc:Fallback>
                <p:oleObj name="Equation" r:id="rId69" imgW="203040" imgH="177480" progId="Equation.3">
                  <p:embed/>
                  <p:pic>
                    <p:nvPicPr>
                      <p:cNvPr id="28877" name="Object 205"/>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4135438" y="4438650"/>
                        <a:ext cx="2889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78" name="Object 206"/>
          <p:cNvGraphicFramePr>
            <a:graphicFrameLocks noChangeAspect="1"/>
          </p:cNvGraphicFramePr>
          <p:nvPr/>
        </p:nvGraphicFramePr>
        <p:xfrm>
          <a:off x="3957638" y="4159250"/>
          <a:ext cx="290512" cy="252413"/>
        </p:xfrm>
        <a:graphic>
          <a:graphicData uri="http://schemas.openxmlformats.org/presentationml/2006/ole">
            <mc:AlternateContent xmlns:mc="http://schemas.openxmlformats.org/markup-compatibility/2006">
              <mc:Choice xmlns:v="urn:schemas-microsoft-com:vml" Requires="v">
                <p:oleObj spid="_x0000_s5479" name="Equation" r:id="rId71" imgW="203040" imgH="177480" progId="Equation.3">
                  <p:embed/>
                </p:oleObj>
              </mc:Choice>
              <mc:Fallback>
                <p:oleObj name="Equation" r:id="rId71" imgW="203040" imgH="177480" progId="Equation.3">
                  <p:embed/>
                  <p:pic>
                    <p:nvPicPr>
                      <p:cNvPr id="28878" name="Object 206"/>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3957638" y="4159250"/>
                        <a:ext cx="290512"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879" name="Line 207"/>
          <p:cNvSpPr>
            <a:spLocks noChangeShapeType="1"/>
          </p:cNvSpPr>
          <p:nvPr/>
        </p:nvSpPr>
        <p:spPr bwMode="auto">
          <a:xfrm rot="19200000">
            <a:off x="5903913" y="3938588"/>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80" name="Line 208"/>
          <p:cNvSpPr>
            <a:spLocks noChangeShapeType="1"/>
          </p:cNvSpPr>
          <p:nvPr/>
        </p:nvSpPr>
        <p:spPr bwMode="auto">
          <a:xfrm rot="19200000" flipH="1" flipV="1">
            <a:off x="5880100" y="4157663"/>
            <a:ext cx="265113"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881" name="Object 209"/>
          <p:cNvGraphicFramePr>
            <a:graphicFrameLocks noChangeAspect="1"/>
          </p:cNvGraphicFramePr>
          <p:nvPr/>
        </p:nvGraphicFramePr>
        <p:xfrm>
          <a:off x="6203950" y="4170363"/>
          <a:ext cx="180975" cy="254000"/>
        </p:xfrm>
        <a:graphic>
          <a:graphicData uri="http://schemas.openxmlformats.org/presentationml/2006/ole">
            <mc:AlternateContent xmlns:mc="http://schemas.openxmlformats.org/markup-compatibility/2006">
              <mc:Choice xmlns:v="urn:schemas-microsoft-com:vml" Requires="v">
                <p:oleObj spid="_x0000_s5480" name="Equation" r:id="rId73" imgW="126720" imgH="177480" progId="Equation.3">
                  <p:embed/>
                </p:oleObj>
              </mc:Choice>
              <mc:Fallback>
                <p:oleObj name="Equation" r:id="rId73" imgW="126720" imgH="177480" progId="Equation.3">
                  <p:embed/>
                  <p:pic>
                    <p:nvPicPr>
                      <p:cNvPr id="28881" name="Object 209"/>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6203950" y="4170363"/>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82" name="Object 210"/>
          <p:cNvGraphicFramePr>
            <a:graphicFrameLocks noChangeAspect="1"/>
          </p:cNvGraphicFramePr>
          <p:nvPr/>
        </p:nvGraphicFramePr>
        <p:xfrm>
          <a:off x="6207125" y="3925888"/>
          <a:ext cx="182563" cy="236537"/>
        </p:xfrm>
        <a:graphic>
          <a:graphicData uri="http://schemas.openxmlformats.org/presentationml/2006/ole">
            <mc:AlternateContent xmlns:mc="http://schemas.openxmlformats.org/markup-compatibility/2006">
              <mc:Choice xmlns:v="urn:schemas-microsoft-com:vml" Requires="v">
                <p:oleObj spid="_x0000_s5481" name="Equation" r:id="rId75" imgW="126720" imgH="164880" progId="Equation.3">
                  <p:embed/>
                </p:oleObj>
              </mc:Choice>
              <mc:Fallback>
                <p:oleObj name="Equation" r:id="rId75" imgW="126720" imgH="164880" progId="Equation.3">
                  <p:embed/>
                  <p:pic>
                    <p:nvPicPr>
                      <p:cNvPr id="28882" name="Object 210"/>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6207125" y="3925888"/>
                        <a:ext cx="182563" cy="23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883" name="Line 211"/>
          <p:cNvSpPr>
            <a:spLocks noChangeShapeType="1"/>
          </p:cNvSpPr>
          <p:nvPr/>
        </p:nvSpPr>
        <p:spPr bwMode="auto">
          <a:xfrm rot="19200000">
            <a:off x="3900488" y="5075238"/>
            <a:ext cx="109537" cy="312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84" name="Line 212"/>
          <p:cNvSpPr>
            <a:spLocks noChangeShapeType="1"/>
          </p:cNvSpPr>
          <p:nvPr/>
        </p:nvSpPr>
        <p:spPr bwMode="auto">
          <a:xfrm rot="19200000" flipH="1" flipV="1">
            <a:off x="3770313" y="5260975"/>
            <a:ext cx="107950" cy="284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885" name="Object 213"/>
          <p:cNvGraphicFramePr>
            <a:graphicFrameLocks noChangeAspect="1"/>
          </p:cNvGraphicFramePr>
          <p:nvPr/>
        </p:nvGraphicFramePr>
        <p:xfrm>
          <a:off x="3908425" y="5459413"/>
          <a:ext cx="288925" cy="254000"/>
        </p:xfrm>
        <a:graphic>
          <a:graphicData uri="http://schemas.openxmlformats.org/presentationml/2006/ole">
            <mc:AlternateContent xmlns:mc="http://schemas.openxmlformats.org/markup-compatibility/2006">
              <mc:Choice xmlns:v="urn:schemas-microsoft-com:vml" Requires="v">
                <p:oleObj spid="_x0000_s5482" name="Equation" r:id="rId77" imgW="203040" imgH="177480" progId="Equation.3">
                  <p:embed/>
                </p:oleObj>
              </mc:Choice>
              <mc:Fallback>
                <p:oleObj name="Equation" r:id="rId77" imgW="203040" imgH="177480" progId="Equation.3">
                  <p:embed/>
                  <p:pic>
                    <p:nvPicPr>
                      <p:cNvPr id="28885" name="Object 213"/>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3908425" y="5459413"/>
                        <a:ext cx="2889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86" name="Object 214"/>
          <p:cNvGraphicFramePr>
            <a:graphicFrameLocks noChangeAspect="1"/>
          </p:cNvGraphicFramePr>
          <p:nvPr/>
        </p:nvGraphicFramePr>
        <p:xfrm>
          <a:off x="4095750" y="5245100"/>
          <a:ext cx="182563" cy="252413"/>
        </p:xfrm>
        <a:graphic>
          <a:graphicData uri="http://schemas.openxmlformats.org/presentationml/2006/ole">
            <mc:AlternateContent xmlns:mc="http://schemas.openxmlformats.org/markup-compatibility/2006">
              <mc:Choice xmlns:v="urn:schemas-microsoft-com:vml" Requires="v">
                <p:oleObj spid="_x0000_s5483" name="Equation" r:id="rId79" imgW="126720" imgH="177480" progId="Equation.3">
                  <p:embed/>
                </p:oleObj>
              </mc:Choice>
              <mc:Fallback>
                <p:oleObj name="Equation" r:id="rId79" imgW="126720" imgH="177480" progId="Equation.3">
                  <p:embed/>
                  <p:pic>
                    <p:nvPicPr>
                      <p:cNvPr id="28886" name="Object 214"/>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4095750" y="5245100"/>
                        <a:ext cx="182563"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887" name="Line 215"/>
          <p:cNvSpPr>
            <a:spLocks noChangeShapeType="1"/>
          </p:cNvSpPr>
          <p:nvPr/>
        </p:nvSpPr>
        <p:spPr bwMode="auto">
          <a:xfrm rot="19200000" flipH="1">
            <a:off x="7485063" y="5038725"/>
            <a:ext cx="152400" cy="1825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88" name="Line 216"/>
          <p:cNvSpPr>
            <a:spLocks noChangeShapeType="1"/>
          </p:cNvSpPr>
          <p:nvPr/>
        </p:nvSpPr>
        <p:spPr bwMode="auto">
          <a:xfrm rot="19200000" flipV="1">
            <a:off x="7315200" y="5026025"/>
            <a:ext cx="15875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889" name="Object 217"/>
          <p:cNvGraphicFramePr>
            <a:graphicFrameLocks noChangeAspect="1"/>
          </p:cNvGraphicFramePr>
          <p:nvPr/>
        </p:nvGraphicFramePr>
        <p:xfrm>
          <a:off x="7304088" y="4754563"/>
          <a:ext cx="180975" cy="252412"/>
        </p:xfrm>
        <a:graphic>
          <a:graphicData uri="http://schemas.openxmlformats.org/presentationml/2006/ole">
            <mc:AlternateContent xmlns:mc="http://schemas.openxmlformats.org/markup-compatibility/2006">
              <mc:Choice xmlns:v="urn:schemas-microsoft-com:vml" Requires="v">
                <p:oleObj spid="_x0000_s5484" name="Equation" r:id="rId81" imgW="126720" imgH="177480" progId="Equation.3">
                  <p:embed/>
                </p:oleObj>
              </mc:Choice>
              <mc:Fallback>
                <p:oleObj name="Equation" r:id="rId81" imgW="126720" imgH="177480" progId="Equation.3">
                  <p:embed/>
                  <p:pic>
                    <p:nvPicPr>
                      <p:cNvPr id="28889" name="Object 217"/>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7304088" y="4754563"/>
                        <a:ext cx="180975"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90" name="Object 218"/>
          <p:cNvGraphicFramePr>
            <a:graphicFrameLocks noChangeAspect="1"/>
          </p:cNvGraphicFramePr>
          <p:nvPr/>
        </p:nvGraphicFramePr>
        <p:xfrm>
          <a:off x="7478713" y="4752975"/>
          <a:ext cx="182562" cy="236538"/>
        </p:xfrm>
        <a:graphic>
          <a:graphicData uri="http://schemas.openxmlformats.org/presentationml/2006/ole">
            <mc:AlternateContent xmlns:mc="http://schemas.openxmlformats.org/markup-compatibility/2006">
              <mc:Choice xmlns:v="urn:schemas-microsoft-com:vml" Requires="v">
                <p:oleObj spid="_x0000_s5485" name="Equation" r:id="rId83" imgW="126720" imgH="164880" progId="Equation.3">
                  <p:embed/>
                </p:oleObj>
              </mc:Choice>
              <mc:Fallback>
                <p:oleObj name="Equation" r:id="rId83" imgW="126720" imgH="164880" progId="Equation.3">
                  <p:embed/>
                  <p:pic>
                    <p:nvPicPr>
                      <p:cNvPr id="28890" name="Object 218"/>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7478713" y="4752975"/>
                        <a:ext cx="182562"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891" name="Line 219"/>
          <p:cNvSpPr>
            <a:spLocks noChangeShapeType="1"/>
          </p:cNvSpPr>
          <p:nvPr/>
        </p:nvSpPr>
        <p:spPr bwMode="auto">
          <a:xfrm rot="19200000">
            <a:off x="5391150" y="4297363"/>
            <a:ext cx="130175" cy="285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92" name="Line 220"/>
          <p:cNvSpPr>
            <a:spLocks noChangeShapeType="1"/>
          </p:cNvSpPr>
          <p:nvPr/>
        </p:nvSpPr>
        <p:spPr bwMode="auto">
          <a:xfrm rot="19200000" flipH="1" flipV="1">
            <a:off x="5300663" y="4467225"/>
            <a:ext cx="125412" cy="2746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893" name="Object 221"/>
          <p:cNvGraphicFramePr>
            <a:graphicFrameLocks noChangeAspect="1"/>
          </p:cNvGraphicFramePr>
          <p:nvPr/>
        </p:nvGraphicFramePr>
        <p:xfrm>
          <a:off x="5499100" y="4619625"/>
          <a:ext cx="180975" cy="234950"/>
        </p:xfrm>
        <a:graphic>
          <a:graphicData uri="http://schemas.openxmlformats.org/presentationml/2006/ole">
            <mc:AlternateContent xmlns:mc="http://schemas.openxmlformats.org/markup-compatibility/2006">
              <mc:Choice xmlns:v="urn:schemas-microsoft-com:vml" Requires="v">
                <p:oleObj spid="_x0000_s5486" name="Equation" r:id="rId85" imgW="126720" imgH="164880" progId="Equation.3">
                  <p:embed/>
                </p:oleObj>
              </mc:Choice>
              <mc:Fallback>
                <p:oleObj name="Equation" r:id="rId85" imgW="126720" imgH="164880" progId="Equation.3">
                  <p:embed/>
                  <p:pic>
                    <p:nvPicPr>
                      <p:cNvPr id="28893" name="Object 221"/>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5499100" y="4619625"/>
                        <a:ext cx="180975"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94" name="Object 222"/>
          <p:cNvGraphicFramePr>
            <a:graphicFrameLocks noChangeAspect="1"/>
          </p:cNvGraphicFramePr>
          <p:nvPr/>
        </p:nvGraphicFramePr>
        <p:xfrm>
          <a:off x="5614988" y="4429125"/>
          <a:ext cx="182562" cy="252413"/>
        </p:xfrm>
        <a:graphic>
          <a:graphicData uri="http://schemas.openxmlformats.org/presentationml/2006/ole">
            <mc:AlternateContent xmlns:mc="http://schemas.openxmlformats.org/markup-compatibility/2006">
              <mc:Choice xmlns:v="urn:schemas-microsoft-com:vml" Requires="v">
                <p:oleObj spid="_x0000_s5487" name="Equation" r:id="rId87" imgW="126720" imgH="177480" progId="Equation.3">
                  <p:embed/>
                </p:oleObj>
              </mc:Choice>
              <mc:Fallback>
                <p:oleObj name="Equation" r:id="rId87" imgW="126720" imgH="177480" progId="Equation.3">
                  <p:embed/>
                  <p:pic>
                    <p:nvPicPr>
                      <p:cNvPr id="28894" name="Object 222"/>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5614988" y="4429125"/>
                        <a:ext cx="182562"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895" name="Line 223"/>
          <p:cNvSpPr>
            <a:spLocks noChangeShapeType="1"/>
          </p:cNvSpPr>
          <p:nvPr/>
        </p:nvSpPr>
        <p:spPr bwMode="auto">
          <a:xfrm rot="19200000">
            <a:off x="5354638" y="5176838"/>
            <a:ext cx="279400" cy="746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96" name="Line 224"/>
          <p:cNvSpPr>
            <a:spLocks noChangeShapeType="1"/>
          </p:cNvSpPr>
          <p:nvPr/>
        </p:nvSpPr>
        <p:spPr bwMode="auto">
          <a:xfrm rot="19200000" flipH="1" flipV="1">
            <a:off x="5446713" y="5392738"/>
            <a:ext cx="2667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897" name="Object 225"/>
          <p:cNvGraphicFramePr>
            <a:graphicFrameLocks noChangeAspect="1"/>
          </p:cNvGraphicFramePr>
          <p:nvPr/>
        </p:nvGraphicFramePr>
        <p:xfrm>
          <a:off x="5754688" y="5229225"/>
          <a:ext cx="180975" cy="236538"/>
        </p:xfrm>
        <a:graphic>
          <a:graphicData uri="http://schemas.openxmlformats.org/presentationml/2006/ole">
            <mc:AlternateContent xmlns:mc="http://schemas.openxmlformats.org/markup-compatibility/2006">
              <mc:Choice xmlns:v="urn:schemas-microsoft-com:vml" Requires="v">
                <p:oleObj spid="_x0000_s5488" name="Equation" r:id="rId89" imgW="126720" imgH="164880" progId="Equation.3">
                  <p:embed/>
                </p:oleObj>
              </mc:Choice>
              <mc:Fallback>
                <p:oleObj name="Equation" r:id="rId89" imgW="126720" imgH="164880" progId="Equation.3">
                  <p:embed/>
                  <p:pic>
                    <p:nvPicPr>
                      <p:cNvPr id="28897" name="Object 225"/>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5754688" y="5229225"/>
                        <a:ext cx="1809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98" name="Object 226"/>
          <p:cNvGraphicFramePr>
            <a:graphicFrameLocks noChangeAspect="1"/>
          </p:cNvGraphicFramePr>
          <p:nvPr/>
        </p:nvGraphicFramePr>
        <p:xfrm>
          <a:off x="5654675" y="4978400"/>
          <a:ext cx="180975" cy="252413"/>
        </p:xfrm>
        <a:graphic>
          <a:graphicData uri="http://schemas.openxmlformats.org/presentationml/2006/ole">
            <mc:AlternateContent xmlns:mc="http://schemas.openxmlformats.org/markup-compatibility/2006">
              <mc:Choice xmlns:v="urn:schemas-microsoft-com:vml" Requires="v">
                <p:oleObj spid="_x0000_s5489" name="Equation" r:id="rId91" imgW="126720" imgH="177480" progId="Equation.3">
                  <p:embed/>
                </p:oleObj>
              </mc:Choice>
              <mc:Fallback>
                <p:oleObj name="Equation" r:id="rId91" imgW="126720" imgH="177480" progId="Equation.3">
                  <p:embed/>
                  <p:pic>
                    <p:nvPicPr>
                      <p:cNvPr id="28898" name="Object 226"/>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5654675" y="4978400"/>
                        <a:ext cx="180975"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899" name="Line 227"/>
          <p:cNvSpPr>
            <a:spLocks noChangeShapeType="1"/>
          </p:cNvSpPr>
          <p:nvPr/>
        </p:nvSpPr>
        <p:spPr bwMode="auto">
          <a:xfrm rot="19200000">
            <a:off x="6043613" y="5513388"/>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00" name="Line 228"/>
          <p:cNvSpPr>
            <a:spLocks noChangeShapeType="1"/>
          </p:cNvSpPr>
          <p:nvPr/>
        </p:nvSpPr>
        <p:spPr bwMode="auto">
          <a:xfrm rot="19200000" flipH="1" flipV="1">
            <a:off x="6019800" y="5741988"/>
            <a:ext cx="265113"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901" name="Object 229"/>
          <p:cNvGraphicFramePr>
            <a:graphicFrameLocks noChangeAspect="1"/>
          </p:cNvGraphicFramePr>
          <p:nvPr/>
        </p:nvGraphicFramePr>
        <p:xfrm>
          <a:off x="6334125" y="5726113"/>
          <a:ext cx="254000" cy="236537"/>
        </p:xfrm>
        <a:graphic>
          <a:graphicData uri="http://schemas.openxmlformats.org/presentationml/2006/ole">
            <mc:AlternateContent xmlns:mc="http://schemas.openxmlformats.org/markup-compatibility/2006">
              <mc:Choice xmlns:v="urn:schemas-microsoft-com:vml" Requires="v">
                <p:oleObj spid="_x0000_s5490" name="Equation" r:id="rId93" imgW="177480" imgH="164880" progId="Equation.3">
                  <p:embed/>
                </p:oleObj>
              </mc:Choice>
              <mc:Fallback>
                <p:oleObj name="Equation" r:id="rId93" imgW="177480" imgH="164880" progId="Equation.3">
                  <p:embed/>
                  <p:pic>
                    <p:nvPicPr>
                      <p:cNvPr id="28901" name="Object 229"/>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6334125" y="5726113"/>
                        <a:ext cx="254000" cy="23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902" name="Object 230"/>
          <p:cNvGraphicFramePr>
            <a:graphicFrameLocks noChangeAspect="1"/>
          </p:cNvGraphicFramePr>
          <p:nvPr/>
        </p:nvGraphicFramePr>
        <p:xfrm>
          <a:off x="6381750" y="5502275"/>
          <a:ext cx="182563" cy="254000"/>
        </p:xfrm>
        <a:graphic>
          <a:graphicData uri="http://schemas.openxmlformats.org/presentationml/2006/ole">
            <mc:AlternateContent xmlns:mc="http://schemas.openxmlformats.org/markup-compatibility/2006">
              <mc:Choice xmlns:v="urn:schemas-microsoft-com:vml" Requires="v">
                <p:oleObj spid="_x0000_s5491" name="Equation" r:id="rId95" imgW="126720" imgH="177480" progId="Equation.3">
                  <p:embed/>
                </p:oleObj>
              </mc:Choice>
              <mc:Fallback>
                <p:oleObj name="Equation" r:id="rId95" imgW="126720" imgH="177480" progId="Equation.3">
                  <p:embed/>
                  <p:pic>
                    <p:nvPicPr>
                      <p:cNvPr id="28902" name="Object 230"/>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6381750" y="5502275"/>
                        <a:ext cx="18256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03" name="Line 231"/>
          <p:cNvSpPr>
            <a:spLocks noChangeShapeType="1"/>
          </p:cNvSpPr>
          <p:nvPr/>
        </p:nvSpPr>
        <p:spPr bwMode="auto">
          <a:xfrm rot="19200000">
            <a:off x="6704013" y="4505325"/>
            <a:ext cx="211137" cy="19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04" name="Line 232"/>
          <p:cNvSpPr>
            <a:spLocks noChangeShapeType="1"/>
          </p:cNvSpPr>
          <p:nvPr/>
        </p:nvSpPr>
        <p:spPr bwMode="auto">
          <a:xfrm rot="19200000" flipH="1" flipV="1">
            <a:off x="6815138" y="4691063"/>
            <a:ext cx="220662" cy="206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905" name="Object 233"/>
          <p:cNvGraphicFramePr>
            <a:graphicFrameLocks noChangeAspect="1"/>
          </p:cNvGraphicFramePr>
          <p:nvPr/>
        </p:nvGraphicFramePr>
        <p:xfrm>
          <a:off x="7011988" y="4454525"/>
          <a:ext cx="180975" cy="254000"/>
        </p:xfrm>
        <a:graphic>
          <a:graphicData uri="http://schemas.openxmlformats.org/presentationml/2006/ole">
            <mc:AlternateContent xmlns:mc="http://schemas.openxmlformats.org/markup-compatibility/2006">
              <mc:Choice xmlns:v="urn:schemas-microsoft-com:vml" Requires="v">
                <p:oleObj spid="_x0000_s5492" name="Equation" r:id="rId97" imgW="126720" imgH="177480" progId="Equation.3">
                  <p:embed/>
                </p:oleObj>
              </mc:Choice>
              <mc:Fallback>
                <p:oleObj name="Equation" r:id="rId97" imgW="126720" imgH="177480" progId="Equation.3">
                  <p:embed/>
                  <p:pic>
                    <p:nvPicPr>
                      <p:cNvPr id="28905" name="Object 233"/>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7011988" y="4454525"/>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906" name="Object 234"/>
          <p:cNvGraphicFramePr>
            <a:graphicFrameLocks noChangeAspect="1"/>
          </p:cNvGraphicFramePr>
          <p:nvPr/>
        </p:nvGraphicFramePr>
        <p:xfrm>
          <a:off x="6888163" y="4276725"/>
          <a:ext cx="182562" cy="252413"/>
        </p:xfrm>
        <a:graphic>
          <a:graphicData uri="http://schemas.openxmlformats.org/presentationml/2006/ole">
            <mc:AlternateContent xmlns:mc="http://schemas.openxmlformats.org/markup-compatibility/2006">
              <mc:Choice xmlns:v="urn:schemas-microsoft-com:vml" Requires="v">
                <p:oleObj spid="_x0000_s5493" name="Equation" r:id="rId99" imgW="126720" imgH="177480" progId="Equation.3">
                  <p:embed/>
                </p:oleObj>
              </mc:Choice>
              <mc:Fallback>
                <p:oleObj name="Equation" r:id="rId99" imgW="126720" imgH="177480" progId="Equation.3">
                  <p:embed/>
                  <p:pic>
                    <p:nvPicPr>
                      <p:cNvPr id="28906" name="Object 234"/>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6888163" y="4276725"/>
                        <a:ext cx="182562"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07" name="Line 235"/>
          <p:cNvSpPr>
            <a:spLocks noChangeShapeType="1"/>
          </p:cNvSpPr>
          <p:nvPr/>
        </p:nvSpPr>
        <p:spPr bwMode="auto">
          <a:xfrm rot="19200000">
            <a:off x="8205788" y="4351338"/>
            <a:ext cx="109537" cy="312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08" name="Line 236"/>
          <p:cNvSpPr>
            <a:spLocks noChangeShapeType="1"/>
          </p:cNvSpPr>
          <p:nvPr/>
        </p:nvSpPr>
        <p:spPr bwMode="auto">
          <a:xfrm rot="19200000" flipH="1" flipV="1">
            <a:off x="8075613" y="4537075"/>
            <a:ext cx="107950" cy="284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909" name="Object 237"/>
          <p:cNvGraphicFramePr>
            <a:graphicFrameLocks noChangeAspect="1"/>
          </p:cNvGraphicFramePr>
          <p:nvPr/>
        </p:nvGraphicFramePr>
        <p:xfrm>
          <a:off x="8267700" y="4735513"/>
          <a:ext cx="180975" cy="254000"/>
        </p:xfrm>
        <a:graphic>
          <a:graphicData uri="http://schemas.openxmlformats.org/presentationml/2006/ole">
            <mc:AlternateContent xmlns:mc="http://schemas.openxmlformats.org/markup-compatibility/2006">
              <mc:Choice xmlns:v="urn:schemas-microsoft-com:vml" Requires="v">
                <p:oleObj spid="_x0000_s5494" name="Equation" r:id="rId101" imgW="126720" imgH="177480" progId="Equation.3">
                  <p:embed/>
                </p:oleObj>
              </mc:Choice>
              <mc:Fallback>
                <p:oleObj name="Equation" r:id="rId101" imgW="126720" imgH="177480" progId="Equation.3">
                  <p:embed/>
                  <p:pic>
                    <p:nvPicPr>
                      <p:cNvPr id="28909" name="Object 237"/>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8267700" y="4735513"/>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910" name="Object 238"/>
          <p:cNvGraphicFramePr>
            <a:graphicFrameLocks noChangeAspect="1"/>
          </p:cNvGraphicFramePr>
          <p:nvPr/>
        </p:nvGraphicFramePr>
        <p:xfrm>
          <a:off x="8401050" y="4529138"/>
          <a:ext cx="182563" cy="234950"/>
        </p:xfrm>
        <a:graphic>
          <a:graphicData uri="http://schemas.openxmlformats.org/presentationml/2006/ole">
            <mc:AlternateContent xmlns:mc="http://schemas.openxmlformats.org/markup-compatibility/2006">
              <mc:Choice xmlns:v="urn:schemas-microsoft-com:vml" Requires="v">
                <p:oleObj spid="_x0000_s5495" name="Equation" r:id="rId103" imgW="126720" imgH="164880" progId="Equation.3">
                  <p:embed/>
                </p:oleObj>
              </mc:Choice>
              <mc:Fallback>
                <p:oleObj name="Equation" r:id="rId103" imgW="126720" imgH="164880" progId="Equation.3">
                  <p:embed/>
                  <p:pic>
                    <p:nvPicPr>
                      <p:cNvPr id="28910" name="Object 238"/>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8401050" y="4529138"/>
                        <a:ext cx="182563"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11" name="Line 239"/>
          <p:cNvSpPr>
            <a:spLocks noChangeShapeType="1"/>
          </p:cNvSpPr>
          <p:nvPr/>
        </p:nvSpPr>
        <p:spPr bwMode="auto">
          <a:xfrm rot="19200000">
            <a:off x="7864475" y="5267325"/>
            <a:ext cx="355600" cy="68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12" name="Line 240"/>
          <p:cNvSpPr>
            <a:spLocks noChangeShapeType="1"/>
          </p:cNvSpPr>
          <p:nvPr/>
        </p:nvSpPr>
        <p:spPr bwMode="auto">
          <a:xfrm rot="19200000" flipH="1" flipV="1">
            <a:off x="7937500" y="5472113"/>
            <a:ext cx="342900" cy="61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913" name="Object 241"/>
          <p:cNvGraphicFramePr>
            <a:graphicFrameLocks noChangeAspect="1"/>
          </p:cNvGraphicFramePr>
          <p:nvPr/>
        </p:nvGraphicFramePr>
        <p:xfrm>
          <a:off x="8272463" y="5249863"/>
          <a:ext cx="288925" cy="254000"/>
        </p:xfrm>
        <a:graphic>
          <a:graphicData uri="http://schemas.openxmlformats.org/presentationml/2006/ole">
            <mc:AlternateContent xmlns:mc="http://schemas.openxmlformats.org/markup-compatibility/2006">
              <mc:Choice xmlns:v="urn:schemas-microsoft-com:vml" Requires="v">
                <p:oleObj spid="_x0000_s5496" name="Equation" r:id="rId105" imgW="203040" imgH="177480" progId="Equation.3">
                  <p:embed/>
                </p:oleObj>
              </mc:Choice>
              <mc:Fallback>
                <p:oleObj name="Equation" r:id="rId105" imgW="203040" imgH="177480" progId="Equation.3">
                  <p:embed/>
                  <p:pic>
                    <p:nvPicPr>
                      <p:cNvPr id="28913" name="Object 241"/>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8272463" y="5249863"/>
                        <a:ext cx="2889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914" name="Object 242"/>
          <p:cNvGraphicFramePr>
            <a:graphicFrameLocks noChangeAspect="1"/>
          </p:cNvGraphicFramePr>
          <p:nvPr/>
        </p:nvGraphicFramePr>
        <p:xfrm>
          <a:off x="8186738" y="5010150"/>
          <a:ext cx="254000" cy="234950"/>
        </p:xfrm>
        <a:graphic>
          <a:graphicData uri="http://schemas.openxmlformats.org/presentationml/2006/ole">
            <mc:AlternateContent xmlns:mc="http://schemas.openxmlformats.org/markup-compatibility/2006">
              <mc:Choice xmlns:v="urn:schemas-microsoft-com:vml" Requires="v">
                <p:oleObj spid="_x0000_s5497" name="Equation" r:id="rId107" imgW="177480" imgH="164880" progId="Equation.3">
                  <p:embed/>
                </p:oleObj>
              </mc:Choice>
              <mc:Fallback>
                <p:oleObj name="Equation" r:id="rId107" imgW="177480" imgH="164880" progId="Equation.3">
                  <p:embed/>
                  <p:pic>
                    <p:nvPicPr>
                      <p:cNvPr id="28914" name="Object 242"/>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8186738" y="5010150"/>
                        <a:ext cx="25400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15" name="Line 243"/>
          <p:cNvSpPr>
            <a:spLocks noChangeShapeType="1"/>
          </p:cNvSpPr>
          <p:nvPr/>
        </p:nvSpPr>
        <p:spPr bwMode="auto">
          <a:xfrm rot="19200000">
            <a:off x="6816725" y="5045075"/>
            <a:ext cx="61913" cy="2524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16" name="Line 244"/>
          <p:cNvSpPr>
            <a:spLocks noChangeShapeType="1"/>
          </p:cNvSpPr>
          <p:nvPr/>
        </p:nvSpPr>
        <p:spPr bwMode="auto">
          <a:xfrm rot="19200000" flipH="1" flipV="1">
            <a:off x="6692900" y="5199063"/>
            <a:ext cx="63500" cy="234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917" name="Object 245"/>
          <p:cNvGraphicFramePr>
            <a:graphicFrameLocks noChangeAspect="1"/>
          </p:cNvGraphicFramePr>
          <p:nvPr/>
        </p:nvGraphicFramePr>
        <p:xfrm>
          <a:off x="6808788" y="5332413"/>
          <a:ext cx="180975" cy="236537"/>
        </p:xfrm>
        <a:graphic>
          <a:graphicData uri="http://schemas.openxmlformats.org/presentationml/2006/ole">
            <mc:AlternateContent xmlns:mc="http://schemas.openxmlformats.org/markup-compatibility/2006">
              <mc:Choice xmlns:v="urn:schemas-microsoft-com:vml" Requires="v">
                <p:oleObj spid="_x0000_s5498" name="Equation" r:id="rId109" imgW="126720" imgH="164880" progId="Equation.3">
                  <p:embed/>
                </p:oleObj>
              </mc:Choice>
              <mc:Fallback>
                <p:oleObj name="Equation" r:id="rId109" imgW="126720" imgH="164880" progId="Equation.3">
                  <p:embed/>
                  <p:pic>
                    <p:nvPicPr>
                      <p:cNvPr id="28917" name="Object 245"/>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6808788" y="5332413"/>
                        <a:ext cx="180975" cy="23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918" name="Object 246"/>
          <p:cNvGraphicFramePr>
            <a:graphicFrameLocks noChangeAspect="1"/>
          </p:cNvGraphicFramePr>
          <p:nvPr/>
        </p:nvGraphicFramePr>
        <p:xfrm>
          <a:off x="6946900" y="5164138"/>
          <a:ext cx="182563" cy="234950"/>
        </p:xfrm>
        <a:graphic>
          <a:graphicData uri="http://schemas.openxmlformats.org/presentationml/2006/ole">
            <mc:AlternateContent xmlns:mc="http://schemas.openxmlformats.org/markup-compatibility/2006">
              <mc:Choice xmlns:v="urn:schemas-microsoft-com:vml" Requires="v">
                <p:oleObj spid="_x0000_s5499" name="Equation" r:id="rId111" imgW="126720" imgH="164880" progId="Equation.3">
                  <p:embed/>
                </p:oleObj>
              </mc:Choice>
              <mc:Fallback>
                <p:oleObj name="Equation" r:id="rId111" imgW="126720" imgH="164880" progId="Equation.3">
                  <p:embed/>
                  <p:pic>
                    <p:nvPicPr>
                      <p:cNvPr id="28918" name="Object 246"/>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6946900" y="5164138"/>
                        <a:ext cx="182563"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19" name="Text Box 247"/>
          <p:cNvSpPr txBox="1">
            <a:spLocks noChangeArrowheads="1"/>
          </p:cNvSpPr>
          <p:nvPr/>
        </p:nvSpPr>
        <p:spPr bwMode="auto">
          <a:xfrm>
            <a:off x="174625" y="3275013"/>
            <a:ext cx="2813050" cy="17399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This can be represented differently by showing the amount the flow could be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reduced</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by and the amount the flow could be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increased</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by:</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20" name="Line 248"/>
          <p:cNvSpPr>
            <a:spLocks noChangeShapeType="1"/>
          </p:cNvSpPr>
          <p:nvPr/>
        </p:nvSpPr>
        <p:spPr bwMode="auto">
          <a:xfrm rot="19200000">
            <a:off x="2166938" y="5370513"/>
            <a:ext cx="355600" cy="68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21" name="Line 249"/>
          <p:cNvSpPr>
            <a:spLocks noChangeShapeType="1"/>
          </p:cNvSpPr>
          <p:nvPr/>
        </p:nvSpPr>
        <p:spPr bwMode="auto">
          <a:xfrm rot="19200000" flipH="1" flipV="1">
            <a:off x="2239963" y="5592763"/>
            <a:ext cx="342900" cy="61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922" name="Object 250"/>
          <p:cNvGraphicFramePr>
            <a:graphicFrameLocks noChangeAspect="1"/>
          </p:cNvGraphicFramePr>
          <p:nvPr/>
        </p:nvGraphicFramePr>
        <p:xfrm>
          <a:off x="2528888" y="5159375"/>
          <a:ext cx="198437" cy="234950"/>
        </p:xfrm>
        <a:graphic>
          <a:graphicData uri="http://schemas.openxmlformats.org/presentationml/2006/ole">
            <mc:AlternateContent xmlns:mc="http://schemas.openxmlformats.org/markup-compatibility/2006">
              <mc:Choice xmlns:v="urn:schemas-microsoft-com:vml" Requires="v">
                <p:oleObj spid="_x0000_s5500" name="Equation" r:id="rId113" imgW="139680" imgH="164880" progId="Equation.3">
                  <p:embed/>
                </p:oleObj>
              </mc:Choice>
              <mc:Fallback>
                <p:oleObj name="Equation" r:id="rId113" imgW="139680" imgH="164880" progId="Equation.3">
                  <p:embed/>
                  <p:pic>
                    <p:nvPicPr>
                      <p:cNvPr id="28922" name="Object 250"/>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2528888" y="5159375"/>
                        <a:ext cx="198437"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923" name="Object 251"/>
          <p:cNvGraphicFramePr>
            <a:graphicFrameLocks noChangeAspect="1"/>
          </p:cNvGraphicFramePr>
          <p:nvPr/>
        </p:nvGraphicFramePr>
        <p:xfrm>
          <a:off x="2601913" y="5405438"/>
          <a:ext cx="182562" cy="198437"/>
        </p:xfrm>
        <a:graphic>
          <a:graphicData uri="http://schemas.openxmlformats.org/presentationml/2006/ole">
            <mc:AlternateContent xmlns:mc="http://schemas.openxmlformats.org/markup-compatibility/2006">
              <mc:Choice xmlns:v="urn:schemas-microsoft-com:vml" Requires="v">
                <p:oleObj spid="_x0000_s5501" name="Equation" r:id="rId115" imgW="126720" imgH="139680" progId="Equation.3">
                  <p:embed/>
                </p:oleObj>
              </mc:Choice>
              <mc:Fallback>
                <p:oleObj name="Equation" r:id="rId115" imgW="126720" imgH="139680" progId="Equation.3">
                  <p:embed/>
                  <p:pic>
                    <p:nvPicPr>
                      <p:cNvPr id="28923" name="Object 251"/>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2601913" y="5405438"/>
                        <a:ext cx="182562"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25" name="Line 253"/>
          <p:cNvSpPr>
            <a:spLocks noChangeShapeType="1"/>
          </p:cNvSpPr>
          <p:nvPr/>
        </p:nvSpPr>
        <p:spPr bwMode="auto">
          <a:xfrm flipV="1">
            <a:off x="592138" y="5518150"/>
            <a:ext cx="128587" cy="69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926" name="Object 254"/>
          <p:cNvGraphicFramePr>
            <a:graphicFrameLocks noChangeAspect="1"/>
          </p:cNvGraphicFramePr>
          <p:nvPr/>
        </p:nvGraphicFramePr>
        <p:xfrm>
          <a:off x="636588" y="5216525"/>
          <a:ext cx="190500" cy="266700"/>
        </p:xfrm>
        <a:graphic>
          <a:graphicData uri="http://schemas.openxmlformats.org/presentationml/2006/ole">
            <mc:AlternateContent xmlns:mc="http://schemas.openxmlformats.org/markup-compatibility/2006">
              <mc:Choice xmlns:v="urn:schemas-microsoft-com:vml" Requires="v">
                <p:oleObj spid="_x0000_s5502" name="Equation" r:id="rId117" imgW="126720" imgH="177480" progId="Equation.3">
                  <p:embed/>
                </p:oleObj>
              </mc:Choice>
              <mc:Fallback>
                <p:oleObj name="Equation" r:id="rId117" imgW="126720" imgH="177480" progId="Equation.3">
                  <p:embed/>
                  <p:pic>
                    <p:nvPicPr>
                      <p:cNvPr id="28926" name="Object 254"/>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636588" y="521652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927" name="Object 255"/>
          <p:cNvGraphicFramePr>
            <a:graphicFrameLocks noChangeAspect="1"/>
          </p:cNvGraphicFramePr>
          <p:nvPr/>
        </p:nvGraphicFramePr>
        <p:xfrm>
          <a:off x="363538" y="5376863"/>
          <a:ext cx="190500" cy="209550"/>
        </p:xfrm>
        <a:graphic>
          <a:graphicData uri="http://schemas.openxmlformats.org/presentationml/2006/ole">
            <mc:AlternateContent xmlns:mc="http://schemas.openxmlformats.org/markup-compatibility/2006">
              <mc:Choice xmlns:v="urn:schemas-microsoft-com:vml" Requires="v">
                <p:oleObj spid="_x0000_s5503" name="Equation" r:id="rId119" imgW="126720" imgH="139680" progId="Equation.3">
                  <p:embed/>
                </p:oleObj>
              </mc:Choice>
              <mc:Fallback>
                <p:oleObj name="Equation" r:id="rId119" imgW="126720" imgH="139680" progId="Equation.3">
                  <p:embed/>
                  <p:pic>
                    <p:nvPicPr>
                      <p:cNvPr id="28927" name="Object 255"/>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363538" y="5376863"/>
                        <a:ext cx="190500"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28" name="Oval 256"/>
          <p:cNvSpPr>
            <a:spLocks noChangeArrowheads="1"/>
          </p:cNvSpPr>
          <p:nvPr/>
        </p:nvSpPr>
        <p:spPr bwMode="auto">
          <a:xfrm>
            <a:off x="298450" y="5357813"/>
            <a:ext cx="307975" cy="2381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29" name="Line 257"/>
          <p:cNvSpPr>
            <a:spLocks noChangeShapeType="1"/>
          </p:cNvSpPr>
          <p:nvPr/>
        </p:nvSpPr>
        <p:spPr bwMode="auto">
          <a:xfrm flipV="1">
            <a:off x="431800" y="5426075"/>
            <a:ext cx="477838" cy="24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30" name="Text Box 258"/>
          <p:cNvSpPr txBox="1">
            <a:spLocks noChangeArrowheads="1"/>
          </p:cNvSpPr>
          <p:nvPr/>
        </p:nvSpPr>
        <p:spPr bwMode="auto">
          <a:xfrm>
            <a:off x="1000125" y="5256213"/>
            <a:ext cx="111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becomes</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931" name="Object 259"/>
          <p:cNvGraphicFramePr>
            <a:graphicFrameLocks noChangeAspect="1"/>
          </p:cNvGraphicFramePr>
          <p:nvPr/>
        </p:nvGraphicFramePr>
        <p:xfrm>
          <a:off x="1425575" y="5881688"/>
          <a:ext cx="647700" cy="242887"/>
        </p:xfrm>
        <a:graphic>
          <a:graphicData uri="http://schemas.openxmlformats.org/presentationml/2006/ole">
            <mc:AlternateContent xmlns:mc="http://schemas.openxmlformats.org/markup-compatibility/2006">
              <mc:Choice xmlns:v="urn:schemas-microsoft-com:vml" Requires="v">
                <p:oleObj spid="_x0000_s5504" name="Equation" r:id="rId121" imgW="368280" imgH="139680" progId="Equation.3">
                  <p:embed/>
                </p:oleObj>
              </mc:Choice>
              <mc:Fallback>
                <p:oleObj name="Equation" r:id="rId121" imgW="368280" imgH="139680" progId="Equation.3">
                  <p:embed/>
                  <p:pic>
                    <p:nvPicPr>
                      <p:cNvPr id="28931" name="Object 259"/>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1425575" y="5881688"/>
                        <a:ext cx="647700"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32" name="Text Box 260"/>
          <p:cNvSpPr txBox="1">
            <a:spLocks noChangeArrowheads="1"/>
          </p:cNvSpPr>
          <p:nvPr/>
        </p:nvSpPr>
        <p:spPr bwMode="auto">
          <a:xfrm>
            <a:off x="657225" y="5789613"/>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where</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933" name="Object 261"/>
          <p:cNvGraphicFramePr>
            <a:graphicFrameLocks noChangeAspect="1"/>
          </p:cNvGraphicFramePr>
          <p:nvPr/>
        </p:nvGraphicFramePr>
        <p:xfrm>
          <a:off x="1416050" y="6157913"/>
          <a:ext cx="1049338" cy="352425"/>
        </p:xfrm>
        <a:graphic>
          <a:graphicData uri="http://schemas.openxmlformats.org/presentationml/2006/ole">
            <mc:AlternateContent xmlns:mc="http://schemas.openxmlformats.org/markup-compatibility/2006">
              <mc:Choice xmlns:v="urn:schemas-microsoft-com:vml" Requires="v">
                <p:oleObj spid="_x0000_s5505" name="Equation" r:id="rId123" imgW="596880" imgH="203040" progId="Equation.3">
                  <p:embed/>
                </p:oleObj>
              </mc:Choice>
              <mc:Fallback>
                <p:oleObj name="Equation" r:id="rId123" imgW="596880" imgH="203040" progId="Equation.3">
                  <p:embed/>
                  <p:pic>
                    <p:nvPicPr>
                      <p:cNvPr id="28933" name="Object 261"/>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1416050" y="6157913"/>
                        <a:ext cx="1049338"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34" name="Text Box 262"/>
          <p:cNvSpPr txBox="1">
            <a:spLocks noChangeArrowheads="1"/>
          </p:cNvSpPr>
          <p:nvPr/>
        </p:nvSpPr>
        <p:spPr bwMode="auto">
          <a:xfrm>
            <a:off x="885825" y="611981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and</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36" name="Line 264"/>
          <p:cNvSpPr>
            <a:spLocks noChangeShapeType="1"/>
          </p:cNvSpPr>
          <p:nvPr/>
        </p:nvSpPr>
        <p:spPr bwMode="auto">
          <a:xfrm flipV="1">
            <a:off x="2816225" y="1787525"/>
            <a:ext cx="1419225" cy="79057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37" name="Line 265"/>
          <p:cNvSpPr>
            <a:spLocks noChangeShapeType="1"/>
          </p:cNvSpPr>
          <p:nvPr/>
        </p:nvSpPr>
        <p:spPr bwMode="auto">
          <a:xfrm>
            <a:off x="2822575" y="2571750"/>
            <a:ext cx="1416050" cy="77787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38" name="Line 266"/>
          <p:cNvSpPr>
            <a:spLocks noChangeShapeType="1"/>
          </p:cNvSpPr>
          <p:nvPr/>
        </p:nvSpPr>
        <p:spPr bwMode="auto">
          <a:xfrm flipV="1">
            <a:off x="4244975" y="1790700"/>
            <a:ext cx="281305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39" name="Line 267"/>
          <p:cNvSpPr>
            <a:spLocks noChangeShapeType="1"/>
          </p:cNvSpPr>
          <p:nvPr/>
        </p:nvSpPr>
        <p:spPr bwMode="auto">
          <a:xfrm>
            <a:off x="4235450" y="1793875"/>
            <a:ext cx="1733550" cy="78105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40" name="Line 268"/>
          <p:cNvSpPr>
            <a:spLocks noChangeShapeType="1"/>
          </p:cNvSpPr>
          <p:nvPr/>
        </p:nvSpPr>
        <p:spPr bwMode="auto">
          <a:xfrm flipV="1">
            <a:off x="4235450" y="2565400"/>
            <a:ext cx="1733550" cy="78105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41" name="Line 269"/>
          <p:cNvSpPr>
            <a:spLocks noChangeShapeType="1"/>
          </p:cNvSpPr>
          <p:nvPr/>
        </p:nvSpPr>
        <p:spPr bwMode="auto">
          <a:xfrm flipV="1">
            <a:off x="4235450" y="3352800"/>
            <a:ext cx="281305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42" name="Line 270"/>
          <p:cNvSpPr>
            <a:spLocks noChangeShapeType="1"/>
          </p:cNvSpPr>
          <p:nvPr/>
        </p:nvSpPr>
        <p:spPr bwMode="auto">
          <a:xfrm flipV="1">
            <a:off x="5969000" y="1790700"/>
            <a:ext cx="1092200" cy="77152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43" name="Line 271"/>
          <p:cNvSpPr>
            <a:spLocks noChangeShapeType="1"/>
          </p:cNvSpPr>
          <p:nvPr/>
        </p:nvSpPr>
        <p:spPr bwMode="auto">
          <a:xfrm>
            <a:off x="5956300" y="2568575"/>
            <a:ext cx="1104900" cy="77470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44" name="Line 272"/>
          <p:cNvSpPr>
            <a:spLocks noChangeShapeType="1"/>
          </p:cNvSpPr>
          <p:nvPr/>
        </p:nvSpPr>
        <p:spPr bwMode="auto">
          <a:xfrm flipV="1">
            <a:off x="7058025" y="1787525"/>
            <a:ext cx="0" cy="153670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45" name="Line 273"/>
          <p:cNvSpPr>
            <a:spLocks noChangeShapeType="1"/>
          </p:cNvSpPr>
          <p:nvPr/>
        </p:nvSpPr>
        <p:spPr bwMode="auto">
          <a:xfrm>
            <a:off x="7051675" y="1793875"/>
            <a:ext cx="1425575" cy="77152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46" name="Line 274"/>
          <p:cNvSpPr>
            <a:spLocks noChangeShapeType="1"/>
          </p:cNvSpPr>
          <p:nvPr/>
        </p:nvSpPr>
        <p:spPr bwMode="auto">
          <a:xfrm flipV="1">
            <a:off x="7061200" y="2571750"/>
            <a:ext cx="1422400" cy="77787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4391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746"/>
                                        </p:tgtEl>
                                        <p:attrNameLst>
                                          <p:attrName>style.visibility</p:attrName>
                                        </p:attrNameLst>
                                      </p:cBhvr>
                                      <p:to>
                                        <p:strVal val="visible"/>
                                      </p:to>
                                    </p:set>
                                    <p:animEffect transition="in" filter="dissolve">
                                      <p:cBhvr>
                                        <p:cTn id="7" dur="500"/>
                                        <p:tgtEl>
                                          <p:spTgt spid="28746"/>
                                        </p:tgtEl>
                                      </p:cBhvr>
                                    </p:animEffect>
                                  </p:childTnLst>
                                </p:cTn>
                              </p:par>
                              <p:par>
                                <p:cTn id="8" presetID="9" presetClass="entr" presetSubtype="0" fill="hold" nodeType="withEffect">
                                  <p:stCondLst>
                                    <p:cond delay="0"/>
                                  </p:stCondLst>
                                  <p:childTnLst>
                                    <p:set>
                                      <p:cBhvr>
                                        <p:cTn id="9" dur="1" fill="hold">
                                          <p:stCondLst>
                                            <p:cond delay="0"/>
                                          </p:stCondLst>
                                        </p:cTn>
                                        <p:tgtEl>
                                          <p:spTgt spid="28747"/>
                                        </p:tgtEl>
                                        <p:attrNameLst>
                                          <p:attrName>style.visibility</p:attrName>
                                        </p:attrNameLst>
                                      </p:cBhvr>
                                      <p:to>
                                        <p:strVal val="visible"/>
                                      </p:to>
                                    </p:set>
                                    <p:animEffect transition="in" filter="dissolve">
                                      <p:cBhvr>
                                        <p:cTn id="10" dur="500"/>
                                        <p:tgtEl>
                                          <p:spTgt spid="28747"/>
                                        </p:tgtEl>
                                      </p:cBhvr>
                                    </p:animEffect>
                                  </p:childTnLst>
                                </p:cTn>
                              </p:par>
                              <p:par>
                                <p:cTn id="11" presetID="9" presetClass="entr" presetSubtype="0" fill="hold" nodeType="withEffect">
                                  <p:stCondLst>
                                    <p:cond delay="0"/>
                                  </p:stCondLst>
                                  <p:childTnLst>
                                    <p:set>
                                      <p:cBhvr>
                                        <p:cTn id="12" dur="1" fill="hold">
                                          <p:stCondLst>
                                            <p:cond delay="0"/>
                                          </p:stCondLst>
                                        </p:cTn>
                                        <p:tgtEl>
                                          <p:spTgt spid="28748"/>
                                        </p:tgtEl>
                                        <p:attrNameLst>
                                          <p:attrName>style.visibility</p:attrName>
                                        </p:attrNameLst>
                                      </p:cBhvr>
                                      <p:to>
                                        <p:strVal val="visible"/>
                                      </p:to>
                                    </p:set>
                                    <p:animEffect transition="in" filter="dissolve">
                                      <p:cBhvr>
                                        <p:cTn id="13" dur="500"/>
                                        <p:tgtEl>
                                          <p:spTgt spid="28748"/>
                                        </p:tgtEl>
                                      </p:cBhvr>
                                    </p:animEffect>
                                  </p:childTnLst>
                                </p:cTn>
                              </p:par>
                              <p:par>
                                <p:cTn id="14" presetID="9" presetClass="entr" presetSubtype="0" fill="hold" nodeType="withEffect">
                                  <p:stCondLst>
                                    <p:cond delay="0"/>
                                  </p:stCondLst>
                                  <p:childTnLst>
                                    <p:set>
                                      <p:cBhvr>
                                        <p:cTn id="15" dur="1" fill="hold">
                                          <p:stCondLst>
                                            <p:cond delay="0"/>
                                          </p:stCondLst>
                                        </p:cTn>
                                        <p:tgtEl>
                                          <p:spTgt spid="28749"/>
                                        </p:tgtEl>
                                        <p:attrNameLst>
                                          <p:attrName>style.visibility</p:attrName>
                                        </p:attrNameLst>
                                      </p:cBhvr>
                                      <p:to>
                                        <p:strVal val="visible"/>
                                      </p:to>
                                    </p:set>
                                    <p:animEffect transition="in" filter="dissolve">
                                      <p:cBhvr>
                                        <p:cTn id="16" dur="500"/>
                                        <p:tgtEl>
                                          <p:spTgt spid="28749"/>
                                        </p:tgtEl>
                                      </p:cBhvr>
                                    </p:animEffect>
                                  </p:childTnLst>
                                </p:cTn>
                              </p:par>
                              <p:par>
                                <p:cTn id="17" presetID="9" presetClass="entr" presetSubtype="0" fill="hold" nodeType="withEffect">
                                  <p:stCondLst>
                                    <p:cond delay="0"/>
                                  </p:stCondLst>
                                  <p:childTnLst>
                                    <p:set>
                                      <p:cBhvr>
                                        <p:cTn id="18" dur="1" fill="hold">
                                          <p:stCondLst>
                                            <p:cond delay="0"/>
                                          </p:stCondLst>
                                        </p:cTn>
                                        <p:tgtEl>
                                          <p:spTgt spid="28750"/>
                                        </p:tgtEl>
                                        <p:attrNameLst>
                                          <p:attrName>style.visibility</p:attrName>
                                        </p:attrNameLst>
                                      </p:cBhvr>
                                      <p:to>
                                        <p:strVal val="visible"/>
                                      </p:to>
                                    </p:set>
                                    <p:animEffect transition="in" filter="dissolve">
                                      <p:cBhvr>
                                        <p:cTn id="19" dur="500"/>
                                        <p:tgtEl>
                                          <p:spTgt spid="28750"/>
                                        </p:tgtEl>
                                      </p:cBhvr>
                                    </p:animEffect>
                                  </p:childTnLst>
                                </p:cTn>
                              </p:par>
                              <p:par>
                                <p:cTn id="20" presetID="9" presetClass="entr" presetSubtype="0" fill="hold" nodeType="withEffect">
                                  <p:stCondLst>
                                    <p:cond delay="0"/>
                                  </p:stCondLst>
                                  <p:childTnLst>
                                    <p:set>
                                      <p:cBhvr>
                                        <p:cTn id="21" dur="1" fill="hold">
                                          <p:stCondLst>
                                            <p:cond delay="0"/>
                                          </p:stCondLst>
                                        </p:cTn>
                                        <p:tgtEl>
                                          <p:spTgt spid="28751"/>
                                        </p:tgtEl>
                                        <p:attrNameLst>
                                          <p:attrName>style.visibility</p:attrName>
                                        </p:attrNameLst>
                                      </p:cBhvr>
                                      <p:to>
                                        <p:strVal val="visible"/>
                                      </p:to>
                                    </p:set>
                                    <p:animEffect transition="in" filter="dissolve">
                                      <p:cBhvr>
                                        <p:cTn id="22" dur="500"/>
                                        <p:tgtEl>
                                          <p:spTgt spid="28751"/>
                                        </p:tgtEl>
                                      </p:cBhvr>
                                    </p:animEffect>
                                  </p:childTnLst>
                                </p:cTn>
                              </p:par>
                              <p:par>
                                <p:cTn id="23" presetID="9" presetClass="entr" presetSubtype="0" fill="hold" nodeType="withEffect">
                                  <p:stCondLst>
                                    <p:cond delay="0"/>
                                  </p:stCondLst>
                                  <p:childTnLst>
                                    <p:set>
                                      <p:cBhvr>
                                        <p:cTn id="24" dur="1" fill="hold">
                                          <p:stCondLst>
                                            <p:cond delay="0"/>
                                          </p:stCondLst>
                                        </p:cTn>
                                        <p:tgtEl>
                                          <p:spTgt spid="28752"/>
                                        </p:tgtEl>
                                        <p:attrNameLst>
                                          <p:attrName>style.visibility</p:attrName>
                                        </p:attrNameLst>
                                      </p:cBhvr>
                                      <p:to>
                                        <p:strVal val="visible"/>
                                      </p:to>
                                    </p:set>
                                    <p:animEffect transition="in" filter="dissolve">
                                      <p:cBhvr>
                                        <p:cTn id="25" dur="500"/>
                                        <p:tgtEl>
                                          <p:spTgt spid="28752"/>
                                        </p:tgtEl>
                                      </p:cBhvr>
                                    </p:animEffect>
                                  </p:childTnLst>
                                </p:cTn>
                              </p:par>
                              <p:par>
                                <p:cTn id="26" presetID="9" presetClass="entr" presetSubtype="0" fill="hold" nodeType="withEffect">
                                  <p:stCondLst>
                                    <p:cond delay="0"/>
                                  </p:stCondLst>
                                  <p:childTnLst>
                                    <p:set>
                                      <p:cBhvr>
                                        <p:cTn id="27" dur="1" fill="hold">
                                          <p:stCondLst>
                                            <p:cond delay="0"/>
                                          </p:stCondLst>
                                        </p:cTn>
                                        <p:tgtEl>
                                          <p:spTgt spid="28753"/>
                                        </p:tgtEl>
                                        <p:attrNameLst>
                                          <p:attrName>style.visibility</p:attrName>
                                        </p:attrNameLst>
                                      </p:cBhvr>
                                      <p:to>
                                        <p:strVal val="visible"/>
                                      </p:to>
                                    </p:set>
                                    <p:animEffect transition="in" filter="dissolve">
                                      <p:cBhvr>
                                        <p:cTn id="28" dur="500"/>
                                        <p:tgtEl>
                                          <p:spTgt spid="28753"/>
                                        </p:tgtEl>
                                      </p:cBhvr>
                                    </p:animEffect>
                                  </p:childTnLst>
                                </p:cTn>
                              </p:par>
                              <p:par>
                                <p:cTn id="29" presetID="9" presetClass="entr" presetSubtype="0" fill="hold" nodeType="withEffect">
                                  <p:stCondLst>
                                    <p:cond delay="0"/>
                                  </p:stCondLst>
                                  <p:childTnLst>
                                    <p:set>
                                      <p:cBhvr>
                                        <p:cTn id="30" dur="1" fill="hold">
                                          <p:stCondLst>
                                            <p:cond delay="0"/>
                                          </p:stCondLst>
                                        </p:cTn>
                                        <p:tgtEl>
                                          <p:spTgt spid="28754"/>
                                        </p:tgtEl>
                                        <p:attrNameLst>
                                          <p:attrName>style.visibility</p:attrName>
                                        </p:attrNameLst>
                                      </p:cBhvr>
                                      <p:to>
                                        <p:strVal val="visible"/>
                                      </p:to>
                                    </p:set>
                                    <p:animEffect transition="in" filter="dissolve">
                                      <p:cBhvr>
                                        <p:cTn id="31" dur="500"/>
                                        <p:tgtEl>
                                          <p:spTgt spid="28754"/>
                                        </p:tgtEl>
                                      </p:cBhvr>
                                    </p:animEffect>
                                  </p:childTnLst>
                                </p:cTn>
                              </p:par>
                              <p:par>
                                <p:cTn id="32" presetID="9" presetClass="entr" presetSubtype="0" fill="hold" nodeType="withEffect">
                                  <p:stCondLst>
                                    <p:cond delay="0"/>
                                  </p:stCondLst>
                                  <p:childTnLst>
                                    <p:set>
                                      <p:cBhvr>
                                        <p:cTn id="33" dur="1" fill="hold">
                                          <p:stCondLst>
                                            <p:cond delay="0"/>
                                          </p:stCondLst>
                                        </p:cTn>
                                        <p:tgtEl>
                                          <p:spTgt spid="28755"/>
                                        </p:tgtEl>
                                        <p:attrNameLst>
                                          <p:attrName>style.visibility</p:attrName>
                                        </p:attrNameLst>
                                      </p:cBhvr>
                                      <p:to>
                                        <p:strVal val="visible"/>
                                      </p:to>
                                    </p:set>
                                    <p:animEffect transition="in" filter="dissolve">
                                      <p:cBhvr>
                                        <p:cTn id="34" dur="500"/>
                                        <p:tgtEl>
                                          <p:spTgt spid="28755"/>
                                        </p:tgtEl>
                                      </p:cBhvr>
                                    </p:animEffect>
                                  </p:childTnLst>
                                </p:cTn>
                              </p:par>
                              <p:par>
                                <p:cTn id="35" presetID="9" presetClass="entr" presetSubtype="0" fill="hold" nodeType="withEffect">
                                  <p:stCondLst>
                                    <p:cond delay="0"/>
                                  </p:stCondLst>
                                  <p:childTnLst>
                                    <p:set>
                                      <p:cBhvr>
                                        <p:cTn id="36" dur="1" fill="hold">
                                          <p:stCondLst>
                                            <p:cond delay="0"/>
                                          </p:stCondLst>
                                        </p:cTn>
                                        <p:tgtEl>
                                          <p:spTgt spid="28756"/>
                                        </p:tgtEl>
                                        <p:attrNameLst>
                                          <p:attrName>style.visibility</p:attrName>
                                        </p:attrNameLst>
                                      </p:cBhvr>
                                      <p:to>
                                        <p:strVal val="visible"/>
                                      </p:to>
                                    </p:set>
                                    <p:animEffect transition="in" filter="dissolve">
                                      <p:cBhvr>
                                        <p:cTn id="37" dur="500"/>
                                        <p:tgtEl>
                                          <p:spTgt spid="28756"/>
                                        </p:tgtEl>
                                      </p:cBhvr>
                                    </p:animEffect>
                                  </p:childTnLst>
                                </p:cTn>
                              </p:par>
                              <p:par>
                                <p:cTn id="38" presetID="9" presetClass="entr" presetSubtype="0" fill="hold" nodeType="withEffect">
                                  <p:stCondLst>
                                    <p:cond delay="0"/>
                                  </p:stCondLst>
                                  <p:childTnLst>
                                    <p:set>
                                      <p:cBhvr>
                                        <p:cTn id="39" dur="1" fill="hold">
                                          <p:stCondLst>
                                            <p:cond delay="0"/>
                                          </p:stCondLst>
                                        </p:cTn>
                                        <p:tgtEl>
                                          <p:spTgt spid="28757"/>
                                        </p:tgtEl>
                                        <p:attrNameLst>
                                          <p:attrName>style.visibility</p:attrName>
                                        </p:attrNameLst>
                                      </p:cBhvr>
                                      <p:to>
                                        <p:strVal val="visible"/>
                                      </p:to>
                                    </p:set>
                                    <p:animEffect transition="in" filter="dissolve">
                                      <p:cBhvr>
                                        <p:cTn id="40" dur="500"/>
                                        <p:tgtEl>
                                          <p:spTgt spid="28757"/>
                                        </p:tgtEl>
                                      </p:cBhvr>
                                    </p:animEffect>
                                  </p:childTnLst>
                                </p:cTn>
                              </p:par>
                              <p:par>
                                <p:cTn id="41" presetID="9" presetClass="entr" presetSubtype="0" fill="hold" nodeType="withEffect">
                                  <p:stCondLst>
                                    <p:cond delay="0"/>
                                  </p:stCondLst>
                                  <p:childTnLst>
                                    <p:set>
                                      <p:cBhvr>
                                        <p:cTn id="42" dur="1" fill="hold">
                                          <p:stCondLst>
                                            <p:cond delay="0"/>
                                          </p:stCondLst>
                                        </p:cTn>
                                        <p:tgtEl>
                                          <p:spTgt spid="28758"/>
                                        </p:tgtEl>
                                        <p:attrNameLst>
                                          <p:attrName>style.visibility</p:attrName>
                                        </p:attrNameLst>
                                      </p:cBhvr>
                                      <p:to>
                                        <p:strVal val="visible"/>
                                      </p:to>
                                    </p:set>
                                    <p:animEffect transition="in" filter="dissolve">
                                      <p:cBhvr>
                                        <p:cTn id="43" dur="500"/>
                                        <p:tgtEl>
                                          <p:spTgt spid="28758"/>
                                        </p:tgtEl>
                                      </p:cBhvr>
                                    </p:animEffect>
                                  </p:childTnLst>
                                </p:cTn>
                              </p:par>
                              <p:par>
                                <p:cTn id="44" presetID="9" presetClass="entr" presetSubtype="0" fill="hold" nodeType="withEffect">
                                  <p:stCondLst>
                                    <p:cond delay="0"/>
                                  </p:stCondLst>
                                  <p:childTnLst>
                                    <p:set>
                                      <p:cBhvr>
                                        <p:cTn id="45" dur="1" fill="hold">
                                          <p:stCondLst>
                                            <p:cond delay="0"/>
                                          </p:stCondLst>
                                        </p:cTn>
                                        <p:tgtEl>
                                          <p:spTgt spid="28759"/>
                                        </p:tgtEl>
                                        <p:attrNameLst>
                                          <p:attrName>style.visibility</p:attrName>
                                        </p:attrNameLst>
                                      </p:cBhvr>
                                      <p:to>
                                        <p:strVal val="visible"/>
                                      </p:to>
                                    </p:set>
                                    <p:animEffect transition="in" filter="dissolve">
                                      <p:cBhvr>
                                        <p:cTn id="46" dur="500"/>
                                        <p:tgtEl>
                                          <p:spTgt spid="28759"/>
                                        </p:tgtEl>
                                      </p:cBhvr>
                                    </p:animEffect>
                                  </p:childTnLst>
                                </p:cTn>
                              </p:par>
                              <p:par>
                                <p:cTn id="47" presetID="9" presetClass="entr" presetSubtype="0" fill="hold" nodeType="withEffect">
                                  <p:stCondLst>
                                    <p:cond delay="0"/>
                                  </p:stCondLst>
                                  <p:childTnLst>
                                    <p:set>
                                      <p:cBhvr>
                                        <p:cTn id="48" dur="1" fill="hold">
                                          <p:stCondLst>
                                            <p:cond delay="0"/>
                                          </p:stCondLst>
                                        </p:cTn>
                                        <p:tgtEl>
                                          <p:spTgt spid="28760"/>
                                        </p:tgtEl>
                                        <p:attrNameLst>
                                          <p:attrName>style.visibility</p:attrName>
                                        </p:attrNameLst>
                                      </p:cBhvr>
                                      <p:to>
                                        <p:strVal val="visible"/>
                                      </p:to>
                                    </p:set>
                                    <p:animEffect transition="in" filter="dissolve">
                                      <p:cBhvr>
                                        <p:cTn id="49" dur="500"/>
                                        <p:tgtEl>
                                          <p:spTgt spid="28760"/>
                                        </p:tgtEl>
                                      </p:cBhvr>
                                    </p:animEffect>
                                  </p:childTnLst>
                                </p:cTn>
                              </p:par>
                              <p:par>
                                <p:cTn id="50" presetID="9" presetClass="entr" presetSubtype="0" fill="hold" nodeType="withEffect">
                                  <p:stCondLst>
                                    <p:cond delay="0"/>
                                  </p:stCondLst>
                                  <p:childTnLst>
                                    <p:set>
                                      <p:cBhvr>
                                        <p:cTn id="51" dur="1" fill="hold">
                                          <p:stCondLst>
                                            <p:cond delay="0"/>
                                          </p:stCondLst>
                                        </p:cTn>
                                        <p:tgtEl>
                                          <p:spTgt spid="28761"/>
                                        </p:tgtEl>
                                        <p:attrNameLst>
                                          <p:attrName>style.visibility</p:attrName>
                                        </p:attrNameLst>
                                      </p:cBhvr>
                                      <p:to>
                                        <p:strVal val="visible"/>
                                      </p:to>
                                    </p:set>
                                    <p:animEffect transition="in" filter="dissolve">
                                      <p:cBhvr>
                                        <p:cTn id="52" dur="500"/>
                                        <p:tgtEl>
                                          <p:spTgt spid="28761"/>
                                        </p:tgtEl>
                                      </p:cBhvr>
                                    </p:animEffect>
                                  </p:childTnLst>
                                </p:cTn>
                              </p:par>
                              <p:par>
                                <p:cTn id="53" presetID="9" presetClass="entr" presetSubtype="0" fill="hold" nodeType="withEffect">
                                  <p:stCondLst>
                                    <p:cond delay="0"/>
                                  </p:stCondLst>
                                  <p:childTnLst>
                                    <p:set>
                                      <p:cBhvr>
                                        <p:cTn id="54" dur="1" fill="hold">
                                          <p:stCondLst>
                                            <p:cond delay="0"/>
                                          </p:stCondLst>
                                        </p:cTn>
                                        <p:tgtEl>
                                          <p:spTgt spid="28762"/>
                                        </p:tgtEl>
                                        <p:attrNameLst>
                                          <p:attrName>style.visibility</p:attrName>
                                        </p:attrNameLst>
                                      </p:cBhvr>
                                      <p:to>
                                        <p:strVal val="visible"/>
                                      </p:to>
                                    </p:set>
                                    <p:animEffect transition="in" filter="dissolve">
                                      <p:cBhvr>
                                        <p:cTn id="55" dur="500"/>
                                        <p:tgtEl>
                                          <p:spTgt spid="28762"/>
                                        </p:tgtEl>
                                      </p:cBhvr>
                                    </p:animEffect>
                                  </p:childTnLst>
                                </p:cTn>
                              </p:par>
                              <p:par>
                                <p:cTn id="56" presetID="9" presetClass="entr" presetSubtype="0" fill="hold" nodeType="withEffect">
                                  <p:stCondLst>
                                    <p:cond delay="0"/>
                                  </p:stCondLst>
                                  <p:childTnLst>
                                    <p:set>
                                      <p:cBhvr>
                                        <p:cTn id="57" dur="1" fill="hold">
                                          <p:stCondLst>
                                            <p:cond delay="0"/>
                                          </p:stCondLst>
                                        </p:cTn>
                                        <p:tgtEl>
                                          <p:spTgt spid="28763"/>
                                        </p:tgtEl>
                                        <p:attrNameLst>
                                          <p:attrName>style.visibility</p:attrName>
                                        </p:attrNameLst>
                                      </p:cBhvr>
                                      <p:to>
                                        <p:strVal val="visible"/>
                                      </p:to>
                                    </p:set>
                                    <p:animEffect transition="in" filter="dissolve">
                                      <p:cBhvr>
                                        <p:cTn id="58" dur="500"/>
                                        <p:tgtEl>
                                          <p:spTgt spid="28763"/>
                                        </p:tgtEl>
                                      </p:cBhvr>
                                    </p:animEffect>
                                  </p:childTnLst>
                                </p:cTn>
                              </p:par>
                              <p:par>
                                <p:cTn id="59" presetID="9" presetClass="entr" presetSubtype="0" fill="hold" nodeType="withEffect">
                                  <p:stCondLst>
                                    <p:cond delay="0"/>
                                  </p:stCondLst>
                                  <p:childTnLst>
                                    <p:set>
                                      <p:cBhvr>
                                        <p:cTn id="60" dur="1" fill="hold">
                                          <p:stCondLst>
                                            <p:cond delay="0"/>
                                          </p:stCondLst>
                                        </p:cTn>
                                        <p:tgtEl>
                                          <p:spTgt spid="28764"/>
                                        </p:tgtEl>
                                        <p:attrNameLst>
                                          <p:attrName>style.visibility</p:attrName>
                                        </p:attrNameLst>
                                      </p:cBhvr>
                                      <p:to>
                                        <p:strVal val="visible"/>
                                      </p:to>
                                    </p:set>
                                    <p:animEffect transition="in" filter="dissolve">
                                      <p:cBhvr>
                                        <p:cTn id="61" dur="500"/>
                                        <p:tgtEl>
                                          <p:spTgt spid="28764"/>
                                        </p:tgtEl>
                                      </p:cBhvr>
                                    </p:animEffect>
                                  </p:childTnLst>
                                </p:cTn>
                              </p:par>
                              <p:par>
                                <p:cTn id="62" presetID="9" presetClass="entr" presetSubtype="0" fill="hold" nodeType="withEffect">
                                  <p:stCondLst>
                                    <p:cond delay="0"/>
                                  </p:stCondLst>
                                  <p:childTnLst>
                                    <p:set>
                                      <p:cBhvr>
                                        <p:cTn id="63" dur="1" fill="hold">
                                          <p:stCondLst>
                                            <p:cond delay="0"/>
                                          </p:stCondLst>
                                        </p:cTn>
                                        <p:tgtEl>
                                          <p:spTgt spid="28765"/>
                                        </p:tgtEl>
                                        <p:attrNameLst>
                                          <p:attrName>style.visibility</p:attrName>
                                        </p:attrNameLst>
                                      </p:cBhvr>
                                      <p:to>
                                        <p:strVal val="visible"/>
                                      </p:to>
                                    </p:set>
                                    <p:animEffect transition="in" filter="dissolve">
                                      <p:cBhvr>
                                        <p:cTn id="64" dur="500"/>
                                        <p:tgtEl>
                                          <p:spTgt spid="28765"/>
                                        </p:tgtEl>
                                      </p:cBhvr>
                                    </p:animEffect>
                                  </p:childTnLst>
                                </p:cTn>
                              </p:par>
                              <p:par>
                                <p:cTn id="65" presetID="9" presetClass="entr" presetSubtype="0" fill="hold" nodeType="withEffect">
                                  <p:stCondLst>
                                    <p:cond delay="0"/>
                                  </p:stCondLst>
                                  <p:childTnLst>
                                    <p:set>
                                      <p:cBhvr>
                                        <p:cTn id="66" dur="1" fill="hold">
                                          <p:stCondLst>
                                            <p:cond delay="0"/>
                                          </p:stCondLst>
                                        </p:cTn>
                                        <p:tgtEl>
                                          <p:spTgt spid="28766"/>
                                        </p:tgtEl>
                                        <p:attrNameLst>
                                          <p:attrName>style.visibility</p:attrName>
                                        </p:attrNameLst>
                                      </p:cBhvr>
                                      <p:to>
                                        <p:strVal val="visible"/>
                                      </p:to>
                                    </p:set>
                                    <p:animEffect transition="in" filter="dissolve">
                                      <p:cBhvr>
                                        <p:cTn id="67" dur="500"/>
                                        <p:tgtEl>
                                          <p:spTgt spid="28766"/>
                                        </p:tgtEl>
                                      </p:cBhvr>
                                    </p:animEffect>
                                  </p:childTnLst>
                                </p:cTn>
                              </p:par>
                              <p:par>
                                <p:cTn id="68" presetID="9" presetClass="entr" presetSubtype="0" fill="hold" nodeType="withEffect">
                                  <p:stCondLst>
                                    <p:cond delay="0"/>
                                  </p:stCondLst>
                                  <p:childTnLst>
                                    <p:set>
                                      <p:cBhvr>
                                        <p:cTn id="69" dur="1" fill="hold">
                                          <p:stCondLst>
                                            <p:cond delay="0"/>
                                          </p:stCondLst>
                                        </p:cTn>
                                        <p:tgtEl>
                                          <p:spTgt spid="28767"/>
                                        </p:tgtEl>
                                        <p:attrNameLst>
                                          <p:attrName>style.visibility</p:attrName>
                                        </p:attrNameLst>
                                      </p:cBhvr>
                                      <p:to>
                                        <p:strVal val="visible"/>
                                      </p:to>
                                    </p:set>
                                    <p:animEffect transition="in" filter="dissolve">
                                      <p:cBhvr>
                                        <p:cTn id="70" dur="500"/>
                                        <p:tgtEl>
                                          <p:spTgt spid="28767"/>
                                        </p:tgtEl>
                                      </p:cBhvr>
                                    </p:animEffect>
                                  </p:childTnLst>
                                </p:cTn>
                              </p:par>
                              <p:par>
                                <p:cTn id="71" presetID="9" presetClass="entr" presetSubtype="0" fill="hold" nodeType="withEffect">
                                  <p:stCondLst>
                                    <p:cond delay="0"/>
                                  </p:stCondLst>
                                  <p:childTnLst>
                                    <p:set>
                                      <p:cBhvr>
                                        <p:cTn id="72" dur="1" fill="hold">
                                          <p:stCondLst>
                                            <p:cond delay="0"/>
                                          </p:stCondLst>
                                        </p:cTn>
                                        <p:tgtEl>
                                          <p:spTgt spid="28768"/>
                                        </p:tgtEl>
                                        <p:attrNameLst>
                                          <p:attrName>style.visibility</p:attrName>
                                        </p:attrNameLst>
                                      </p:cBhvr>
                                      <p:to>
                                        <p:strVal val="visible"/>
                                      </p:to>
                                    </p:set>
                                    <p:animEffect transition="in" filter="dissolve">
                                      <p:cBhvr>
                                        <p:cTn id="73" dur="500"/>
                                        <p:tgtEl>
                                          <p:spTgt spid="28768"/>
                                        </p:tgtEl>
                                      </p:cBhvr>
                                    </p:animEffect>
                                  </p:childTnLst>
                                </p:cTn>
                              </p:par>
                              <p:par>
                                <p:cTn id="74" presetID="9" presetClass="entr" presetSubtype="0" fill="hold" nodeType="withEffect">
                                  <p:stCondLst>
                                    <p:cond delay="0"/>
                                  </p:stCondLst>
                                  <p:childTnLst>
                                    <p:set>
                                      <p:cBhvr>
                                        <p:cTn id="75" dur="1" fill="hold">
                                          <p:stCondLst>
                                            <p:cond delay="0"/>
                                          </p:stCondLst>
                                        </p:cTn>
                                        <p:tgtEl>
                                          <p:spTgt spid="28769"/>
                                        </p:tgtEl>
                                        <p:attrNameLst>
                                          <p:attrName>style.visibility</p:attrName>
                                        </p:attrNameLst>
                                      </p:cBhvr>
                                      <p:to>
                                        <p:strVal val="visible"/>
                                      </p:to>
                                    </p:set>
                                    <p:animEffect transition="in" filter="dissolve">
                                      <p:cBhvr>
                                        <p:cTn id="76" dur="500"/>
                                        <p:tgtEl>
                                          <p:spTgt spid="28769"/>
                                        </p:tgtEl>
                                      </p:cBhvr>
                                    </p:animEffect>
                                  </p:childTnLst>
                                </p:cTn>
                              </p:par>
                              <p:par>
                                <p:cTn id="77" presetID="9" presetClass="entr" presetSubtype="0" fill="hold" nodeType="withEffect">
                                  <p:stCondLst>
                                    <p:cond delay="0"/>
                                  </p:stCondLst>
                                  <p:childTnLst>
                                    <p:set>
                                      <p:cBhvr>
                                        <p:cTn id="78" dur="1" fill="hold">
                                          <p:stCondLst>
                                            <p:cond delay="0"/>
                                          </p:stCondLst>
                                        </p:cTn>
                                        <p:tgtEl>
                                          <p:spTgt spid="28770"/>
                                        </p:tgtEl>
                                        <p:attrNameLst>
                                          <p:attrName>style.visibility</p:attrName>
                                        </p:attrNameLst>
                                      </p:cBhvr>
                                      <p:to>
                                        <p:strVal val="visible"/>
                                      </p:to>
                                    </p:set>
                                    <p:animEffect transition="in" filter="dissolve">
                                      <p:cBhvr>
                                        <p:cTn id="79" dur="500"/>
                                        <p:tgtEl>
                                          <p:spTgt spid="28770"/>
                                        </p:tgtEl>
                                      </p:cBhvr>
                                    </p:animEffect>
                                  </p:childTnLst>
                                </p:cTn>
                              </p:par>
                              <p:par>
                                <p:cTn id="80" presetID="9" presetClass="entr" presetSubtype="0" fill="hold" nodeType="withEffect">
                                  <p:stCondLst>
                                    <p:cond delay="0"/>
                                  </p:stCondLst>
                                  <p:childTnLst>
                                    <p:set>
                                      <p:cBhvr>
                                        <p:cTn id="81" dur="1" fill="hold">
                                          <p:stCondLst>
                                            <p:cond delay="0"/>
                                          </p:stCondLst>
                                        </p:cTn>
                                        <p:tgtEl>
                                          <p:spTgt spid="28771"/>
                                        </p:tgtEl>
                                        <p:attrNameLst>
                                          <p:attrName>style.visibility</p:attrName>
                                        </p:attrNameLst>
                                      </p:cBhvr>
                                      <p:to>
                                        <p:strVal val="visible"/>
                                      </p:to>
                                    </p:set>
                                    <p:animEffect transition="in" filter="dissolve">
                                      <p:cBhvr>
                                        <p:cTn id="82" dur="500"/>
                                        <p:tgtEl>
                                          <p:spTgt spid="28771"/>
                                        </p:tgtEl>
                                      </p:cBhvr>
                                    </p:animEffect>
                                  </p:childTnLst>
                                </p:cTn>
                              </p:par>
                              <p:par>
                                <p:cTn id="83" presetID="9" presetClass="entr" presetSubtype="0" fill="hold" nodeType="withEffect">
                                  <p:stCondLst>
                                    <p:cond delay="0"/>
                                  </p:stCondLst>
                                  <p:childTnLst>
                                    <p:set>
                                      <p:cBhvr>
                                        <p:cTn id="84" dur="1" fill="hold">
                                          <p:stCondLst>
                                            <p:cond delay="0"/>
                                          </p:stCondLst>
                                        </p:cTn>
                                        <p:tgtEl>
                                          <p:spTgt spid="28772"/>
                                        </p:tgtEl>
                                        <p:attrNameLst>
                                          <p:attrName>style.visibility</p:attrName>
                                        </p:attrNameLst>
                                      </p:cBhvr>
                                      <p:to>
                                        <p:strVal val="visible"/>
                                      </p:to>
                                    </p:set>
                                    <p:animEffect transition="in" filter="dissolve">
                                      <p:cBhvr>
                                        <p:cTn id="85" dur="500"/>
                                        <p:tgtEl>
                                          <p:spTgt spid="28772"/>
                                        </p:tgtEl>
                                      </p:cBhvr>
                                    </p:animEffect>
                                  </p:childTnLst>
                                </p:cTn>
                              </p:par>
                              <p:par>
                                <p:cTn id="86" presetID="9" presetClass="entr" presetSubtype="0" fill="hold" nodeType="withEffect">
                                  <p:stCondLst>
                                    <p:cond delay="0"/>
                                  </p:stCondLst>
                                  <p:childTnLst>
                                    <p:set>
                                      <p:cBhvr>
                                        <p:cTn id="87" dur="1" fill="hold">
                                          <p:stCondLst>
                                            <p:cond delay="0"/>
                                          </p:stCondLst>
                                        </p:cTn>
                                        <p:tgtEl>
                                          <p:spTgt spid="28773"/>
                                        </p:tgtEl>
                                        <p:attrNameLst>
                                          <p:attrName>style.visibility</p:attrName>
                                        </p:attrNameLst>
                                      </p:cBhvr>
                                      <p:to>
                                        <p:strVal val="visible"/>
                                      </p:to>
                                    </p:set>
                                    <p:animEffect transition="in" filter="dissolve">
                                      <p:cBhvr>
                                        <p:cTn id="88" dur="500"/>
                                        <p:tgtEl>
                                          <p:spTgt spid="28773"/>
                                        </p:tgtEl>
                                      </p:cBhvr>
                                    </p:animEffect>
                                  </p:childTnLst>
                                </p:cTn>
                              </p:par>
                              <p:par>
                                <p:cTn id="89" presetID="9" presetClass="entr" presetSubtype="0" fill="hold" nodeType="withEffect">
                                  <p:stCondLst>
                                    <p:cond delay="0"/>
                                  </p:stCondLst>
                                  <p:childTnLst>
                                    <p:set>
                                      <p:cBhvr>
                                        <p:cTn id="90" dur="1" fill="hold">
                                          <p:stCondLst>
                                            <p:cond delay="0"/>
                                          </p:stCondLst>
                                        </p:cTn>
                                        <p:tgtEl>
                                          <p:spTgt spid="28774"/>
                                        </p:tgtEl>
                                        <p:attrNameLst>
                                          <p:attrName>style.visibility</p:attrName>
                                        </p:attrNameLst>
                                      </p:cBhvr>
                                      <p:to>
                                        <p:strVal val="visible"/>
                                      </p:to>
                                    </p:set>
                                    <p:animEffect transition="in" filter="dissolve">
                                      <p:cBhvr>
                                        <p:cTn id="91" dur="500"/>
                                        <p:tgtEl>
                                          <p:spTgt spid="28774"/>
                                        </p:tgtEl>
                                      </p:cBhvr>
                                    </p:animEffect>
                                  </p:childTnLst>
                                </p:cTn>
                              </p:par>
                              <p:par>
                                <p:cTn id="92" presetID="9" presetClass="entr" presetSubtype="0" fill="hold" nodeType="withEffect">
                                  <p:stCondLst>
                                    <p:cond delay="0"/>
                                  </p:stCondLst>
                                  <p:childTnLst>
                                    <p:set>
                                      <p:cBhvr>
                                        <p:cTn id="93" dur="1" fill="hold">
                                          <p:stCondLst>
                                            <p:cond delay="0"/>
                                          </p:stCondLst>
                                        </p:cTn>
                                        <p:tgtEl>
                                          <p:spTgt spid="28775"/>
                                        </p:tgtEl>
                                        <p:attrNameLst>
                                          <p:attrName>style.visibility</p:attrName>
                                        </p:attrNameLst>
                                      </p:cBhvr>
                                      <p:to>
                                        <p:strVal val="visible"/>
                                      </p:to>
                                    </p:set>
                                    <p:animEffect transition="in" filter="dissolve">
                                      <p:cBhvr>
                                        <p:cTn id="94" dur="500"/>
                                        <p:tgtEl>
                                          <p:spTgt spid="28775"/>
                                        </p:tgtEl>
                                      </p:cBhvr>
                                    </p:animEffect>
                                  </p:childTnLst>
                                </p:cTn>
                              </p:par>
                              <p:par>
                                <p:cTn id="95" presetID="9" presetClass="entr" presetSubtype="0" fill="hold" nodeType="withEffect">
                                  <p:stCondLst>
                                    <p:cond delay="0"/>
                                  </p:stCondLst>
                                  <p:childTnLst>
                                    <p:set>
                                      <p:cBhvr>
                                        <p:cTn id="96" dur="1" fill="hold">
                                          <p:stCondLst>
                                            <p:cond delay="0"/>
                                          </p:stCondLst>
                                        </p:cTn>
                                        <p:tgtEl>
                                          <p:spTgt spid="28776"/>
                                        </p:tgtEl>
                                        <p:attrNameLst>
                                          <p:attrName>style.visibility</p:attrName>
                                        </p:attrNameLst>
                                      </p:cBhvr>
                                      <p:to>
                                        <p:strVal val="visible"/>
                                      </p:to>
                                    </p:set>
                                    <p:animEffect transition="in" filter="dissolve">
                                      <p:cBhvr>
                                        <p:cTn id="97" dur="500"/>
                                        <p:tgtEl>
                                          <p:spTgt spid="28776"/>
                                        </p:tgtEl>
                                      </p:cBhvr>
                                    </p:animEffect>
                                  </p:childTnLst>
                                </p:cTn>
                              </p:par>
                              <p:par>
                                <p:cTn id="98" presetID="9" presetClass="entr" presetSubtype="0" fill="hold" nodeType="withEffect">
                                  <p:stCondLst>
                                    <p:cond delay="0"/>
                                  </p:stCondLst>
                                  <p:childTnLst>
                                    <p:set>
                                      <p:cBhvr>
                                        <p:cTn id="99" dur="1" fill="hold">
                                          <p:stCondLst>
                                            <p:cond delay="0"/>
                                          </p:stCondLst>
                                        </p:cTn>
                                        <p:tgtEl>
                                          <p:spTgt spid="28777"/>
                                        </p:tgtEl>
                                        <p:attrNameLst>
                                          <p:attrName>style.visibility</p:attrName>
                                        </p:attrNameLst>
                                      </p:cBhvr>
                                      <p:to>
                                        <p:strVal val="visible"/>
                                      </p:to>
                                    </p:set>
                                    <p:animEffect transition="in" filter="dissolve">
                                      <p:cBhvr>
                                        <p:cTn id="100" dur="500"/>
                                        <p:tgtEl>
                                          <p:spTgt spid="28777"/>
                                        </p:tgtEl>
                                      </p:cBhvr>
                                    </p:animEffect>
                                  </p:childTnLst>
                                </p:cTn>
                              </p:par>
                              <p:par>
                                <p:cTn id="101" presetID="9" presetClass="entr" presetSubtype="0" fill="hold" nodeType="withEffect">
                                  <p:stCondLst>
                                    <p:cond delay="0"/>
                                  </p:stCondLst>
                                  <p:childTnLst>
                                    <p:set>
                                      <p:cBhvr>
                                        <p:cTn id="102" dur="1" fill="hold">
                                          <p:stCondLst>
                                            <p:cond delay="0"/>
                                          </p:stCondLst>
                                        </p:cTn>
                                        <p:tgtEl>
                                          <p:spTgt spid="28778"/>
                                        </p:tgtEl>
                                        <p:attrNameLst>
                                          <p:attrName>style.visibility</p:attrName>
                                        </p:attrNameLst>
                                      </p:cBhvr>
                                      <p:to>
                                        <p:strVal val="visible"/>
                                      </p:to>
                                    </p:set>
                                    <p:animEffect transition="in" filter="dissolve">
                                      <p:cBhvr>
                                        <p:cTn id="103" dur="500"/>
                                        <p:tgtEl>
                                          <p:spTgt spid="28778"/>
                                        </p:tgtEl>
                                      </p:cBhvr>
                                    </p:animEffect>
                                  </p:childTnLst>
                                </p:cTn>
                              </p:par>
                              <p:par>
                                <p:cTn id="104" presetID="9" presetClass="entr" presetSubtype="0" fill="hold" nodeType="withEffect">
                                  <p:stCondLst>
                                    <p:cond delay="0"/>
                                  </p:stCondLst>
                                  <p:childTnLst>
                                    <p:set>
                                      <p:cBhvr>
                                        <p:cTn id="105" dur="1" fill="hold">
                                          <p:stCondLst>
                                            <p:cond delay="0"/>
                                          </p:stCondLst>
                                        </p:cTn>
                                        <p:tgtEl>
                                          <p:spTgt spid="28779"/>
                                        </p:tgtEl>
                                        <p:attrNameLst>
                                          <p:attrName>style.visibility</p:attrName>
                                        </p:attrNameLst>
                                      </p:cBhvr>
                                      <p:to>
                                        <p:strVal val="visible"/>
                                      </p:to>
                                    </p:set>
                                    <p:animEffect transition="in" filter="dissolve">
                                      <p:cBhvr>
                                        <p:cTn id="106" dur="500"/>
                                        <p:tgtEl>
                                          <p:spTgt spid="28779"/>
                                        </p:tgtEl>
                                      </p:cBhvr>
                                    </p:animEffect>
                                  </p:childTnLst>
                                </p:cTn>
                              </p:par>
                              <p:par>
                                <p:cTn id="107" presetID="9" presetClass="entr" presetSubtype="0" fill="hold" nodeType="withEffect">
                                  <p:stCondLst>
                                    <p:cond delay="0"/>
                                  </p:stCondLst>
                                  <p:childTnLst>
                                    <p:set>
                                      <p:cBhvr>
                                        <p:cTn id="108" dur="1" fill="hold">
                                          <p:stCondLst>
                                            <p:cond delay="0"/>
                                          </p:stCondLst>
                                        </p:cTn>
                                        <p:tgtEl>
                                          <p:spTgt spid="28780"/>
                                        </p:tgtEl>
                                        <p:attrNameLst>
                                          <p:attrName>style.visibility</p:attrName>
                                        </p:attrNameLst>
                                      </p:cBhvr>
                                      <p:to>
                                        <p:strVal val="visible"/>
                                      </p:to>
                                    </p:set>
                                    <p:animEffect transition="in" filter="dissolve">
                                      <p:cBhvr>
                                        <p:cTn id="109" dur="500"/>
                                        <p:tgtEl>
                                          <p:spTgt spid="28780"/>
                                        </p:tgtEl>
                                      </p:cBhvr>
                                    </p:animEffect>
                                  </p:childTnLst>
                                </p:cTn>
                              </p:par>
                              <p:par>
                                <p:cTn id="110" presetID="9" presetClass="entr" presetSubtype="0" fill="hold" nodeType="withEffect">
                                  <p:stCondLst>
                                    <p:cond delay="0"/>
                                  </p:stCondLst>
                                  <p:childTnLst>
                                    <p:set>
                                      <p:cBhvr>
                                        <p:cTn id="111" dur="1" fill="hold">
                                          <p:stCondLst>
                                            <p:cond delay="0"/>
                                          </p:stCondLst>
                                        </p:cTn>
                                        <p:tgtEl>
                                          <p:spTgt spid="28781"/>
                                        </p:tgtEl>
                                        <p:attrNameLst>
                                          <p:attrName>style.visibility</p:attrName>
                                        </p:attrNameLst>
                                      </p:cBhvr>
                                      <p:to>
                                        <p:strVal val="visible"/>
                                      </p:to>
                                    </p:set>
                                    <p:animEffect transition="in" filter="dissolve">
                                      <p:cBhvr>
                                        <p:cTn id="112" dur="500"/>
                                        <p:tgtEl>
                                          <p:spTgt spid="28781"/>
                                        </p:tgtEl>
                                      </p:cBhvr>
                                    </p:animEffect>
                                  </p:childTnLst>
                                </p:cTn>
                              </p:par>
                              <p:par>
                                <p:cTn id="113" presetID="9" presetClass="entr" presetSubtype="0" fill="hold" nodeType="withEffect">
                                  <p:stCondLst>
                                    <p:cond delay="0"/>
                                  </p:stCondLst>
                                  <p:childTnLst>
                                    <p:set>
                                      <p:cBhvr>
                                        <p:cTn id="114" dur="1" fill="hold">
                                          <p:stCondLst>
                                            <p:cond delay="0"/>
                                          </p:stCondLst>
                                        </p:cTn>
                                        <p:tgtEl>
                                          <p:spTgt spid="28782"/>
                                        </p:tgtEl>
                                        <p:attrNameLst>
                                          <p:attrName>style.visibility</p:attrName>
                                        </p:attrNameLst>
                                      </p:cBhvr>
                                      <p:to>
                                        <p:strVal val="visible"/>
                                      </p:to>
                                    </p:set>
                                    <p:animEffect transition="in" filter="dissolve">
                                      <p:cBhvr>
                                        <p:cTn id="115" dur="500"/>
                                        <p:tgtEl>
                                          <p:spTgt spid="28782"/>
                                        </p:tgtEl>
                                      </p:cBhvr>
                                    </p:animEffect>
                                  </p:childTnLst>
                                </p:cTn>
                              </p:par>
                              <p:par>
                                <p:cTn id="116" presetID="9" presetClass="entr" presetSubtype="0" fill="hold" nodeType="withEffect">
                                  <p:stCondLst>
                                    <p:cond delay="0"/>
                                  </p:stCondLst>
                                  <p:childTnLst>
                                    <p:set>
                                      <p:cBhvr>
                                        <p:cTn id="117" dur="1" fill="hold">
                                          <p:stCondLst>
                                            <p:cond delay="0"/>
                                          </p:stCondLst>
                                        </p:cTn>
                                        <p:tgtEl>
                                          <p:spTgt spid="28783"/>
                                        </p:tgtEl>
                                        <p:attrNameLst>
                                          <p:attrName>style.visibility</p:attrName>
                                        </p:attrNameLst>
                                      </p:cBhvr>
                                      <p:to>
                                        <p:strVal val="visible"/>
                                      </p:to>
                                    </p:set>
                                    <p:animEffect transition="in" filter="dissolve">
                                      <p:cBhvr>
                                        <p:cTn id="118" dur="500"/>
                                        <p:tgtEl>
                                          <p:spTgt spid="28783"/>
                                        </p:tgtEl>
                                      </p:cBhvr>
                                    </p:animEffect>
                                  </p:childTnLst>
                                </p:cTn>
                              </p:par>
                              <p:par>
                                <p:cTn id="119" presetID="9" presetClass="entr" presetSubtype="0" fill="hold" nodeType="withEffect">
                                  <p:stCondLst>
                                    <p:cond delay="0"/>
                                  </p:stCondLst>
                                  <p:childTnLst>
                                    <p:set>
                                      <p:cBhvr>
                                        <p:cTn id="120" dur="1" fill="hold">
                                          <p:stCondLst>
                                            <p:cond delay="0"/>
                                          </p:stCondLst>
                                        </p:cTn>
                                        <p:tgtEl>
                                          <p:spTgt spid="28784"/>
                                        </p:tgtEl>
                                        <p:attrNameLst>
                                          <p:attrName>style.visibility</p:attrName>
                                        </p:attrNameLst>
                                      </p:cBhvr>
                                      <p:to>
                                        <p:strVal val="visible"/>
                                      </p:to>
                                    </p:set>
                                    <p:animEffect transition="in" filter="dissolve">
                                      <p:cBhvr>
                                        <p:cTn id="121" dur="500"/>
                                        <p:tgtEl>
                                          <p:spTgt spid="28784"/>
                                        </p:tgtEl>
                                      </p:cBhvr>
                                    </p:animEffect>
                                  </p:childTnLst>
                                </p:cTn>
                              </p:par>
                              <p:par>
                                <p:cTn id="122" presetID="9" presetClass="entr" presetSubtype="0" fill="hold" nodeType="withEffect">
                                  <p:stCondLst>
                                    <p:cond delay="0"/>
                                  </p:stCondLst>
                                  <p:childTnLst>
                                    <p:set>
                                      <p:cBhvr>
                                        <p:cTn id="123" dur="1" fill="hold">
                                          <p:stCondLst>
                                            <p:cond delay="0"/>
                                          </p:stCondLst>
                                        </p:cTn>
                                        <p:tgtEl>
                                          <p:spTgt spid="28785"/>
                                        </p:tgtEl>
                                        <p:attrNameLst>
                                          <p:attrName>style.visibility</p:attrName>
                                        </p:attrNameLst>
                                      </p:cBhvr>
                                      <p:to>
                                        <p:strVal val="visible"/>
                                      </p:to>
                                    </p:set>
                                    <p:animEffect transition="in" filter="dissolve">
                                      <p:cBhvr>
                                        <p:cTn id="124" dur="500"/>
                                        <p:tgtEl>
                                          <p:spTgt spid="28785"/>
                                        </p:tgtEl>
                                      </p:cBhvr>
                                    </p:animEffect>
                                  </p:childTnLst>
                                </p:cTn>
                              </p:par>
                              <p:par>
                                <p:cTn id="125" presetID="9" presetClass="entr" presetSubtype="0" fill="hold" nodeType="withEffect">
                                  <p:stCondLst>
                                    <p:cond delay="0"/>
                                  </p:stCondLst>
                                  <p:childTnLst>
                                    <p:set>
                                      <p:cBhvr>
                                        <p:cTn id="126" dur="1" fill="hold">
                                          <p:stCondLst>
                                            <p:cond delay="0"/>
                                          </p:stCondLst>
                                        </p:cTn>
                                        <p:tgtEl>
                                          <p:spTgt spid="28786"/>
                                        </p:tgtEl>
                                        <p:attrNameLst>
                                          <p:attrName>style.visibility</p:attrName>
                                        </p:attrNameLst>
                                      </p:cBhvr>
                                      <p:to>
                                        <p:strVal val="visible"/>
                                      </p:to>
                                    </p:set>
                                    <p:animEffect transition="in" filter="dissolve">
                                      <p:cBhvr>
                                        <p:cTn id="127" dur="500"/>
                                        <p:tgtEl>
                                          <p:spTgt spid="28786"/>
                                        </p:tgtEl>
                                      </p:cBhvr>
                                    </p:animEffect>
                                  </p:childTnLst>
                                </p:cTn>
                              </p:par>
                              <p:par>
                                <p:cTn id="128" presetID="9" presetClass="entr" presetSubtype="0" fill="hold" nodeType="withEffect">
                                  <p:stCondLst>
                                    <p:cond delay="0"/>
                                  </p:stCondLst>
                                  <p:childTnLst>
                                    <p:set>
                                      <p:cBhvr>
                                        <p:cTn id="129" dur="1" fill="hold">
                                          <p:stCondLst>
                                            <p:cond delay="0"/>
                                          </p:stCondLst>
                                        </p:cTn>
                                        <p:tgtEl>
                                          <p:spTgt spid="28787"/>
                                        </p:tgtEl>
                                        <p:attrNameLst>
                                          <p:attrName>style.visibility</p:attrName>
                                        </p:attrNameLst>
                                      </p:cBhvr>
                                      <p:to>
                                        <p:strVal val="visible"/>
                                      </p:to>
                                    </p:set>
                                    <p:animEffect transition="in" filter="dissolve">
                                      <p:cBhvr>
                                        <p:cTn id="130" dur="500"/>
                                        <p:tgtEl>
                                          <p:spTgt spid="28787"/>
                                        </p:tgtEl>
                                      </p:cBhvr>
                                    </p:animEffect>
                                  </p:childTnLst>
                                </p:cTn>
                              </p:par>
                              <p:par>
                                <p:cTn id="131" presetID="9" presetClass="entr" presetSubtype="0" fill="hold" nodeType="withEffect">
                                  <p:stCondLst>
                                    <p:cond delay="0"/>
                                  </p:stCondLst>
                                  <p:childTnLst>
                                    <p:set>
                                      <p:cBhvr>
                                        <p:cTn id="132" dur="1" fill="hold">
                                          <p:stCondLst>
                                            <p:cond delay="0"/>
                                          </p:stCondLst>
                                        </p:cTn>
                                        <p:tgtEl>
                                          <p:spTgt spid="28788"/>
                                        </p:tgtEl>
                                        <p:attrNameLst>
                                          <p:attrName>style.visibility</p:attrName>
                                        </p:attrNameLst>
                                      </p:cBhvr>
                                      <p:to>
                                        <p:strVal val="visible"/>
                                      </p:to>
                                    </p:set>
                                    <p:animEffect transition="in" filter="dissolve">
                                      <p:cBhvr>
                                        <p:cTn id="133" dur="500"/>
                                        <p:tgtEl>
                                          <p:spTgt spid="28788"/>
                                        </p:tgtEl>
                                      </p:cBhvr>
                                    </p:animEffect>
                                  </p:childTnLst>
                                </p:cTn>
                              </p:par>
                              <p:par>
                                <p:cTn id="134" presetID="9" presetClass="entr" presetSubtype="0" fill="hold" nodeType="withEffect">
                                  <p:stCondLst>
                                    <p:cond delay="0"/>
                                  </p:stCondLst>
                                  <p:childTnLst>
                                    <p:set>
                                      <p:cBhvr>
                                        <p:cTn id="135" dur="1" fill="hold">
                                          <p:stCondLst>
                                            <p:cond delay="0"/>
                                          </p:stCondLst>
                                        </p:cTn>
                                        <p:tgtEl>
                                          <p:spTgt spid="28789"/>
                                        </p:tgtEl>
                                        <p:attrNameLst>
                                          <p:attrName>style.visibility</p:attrName>
                                        </p:attrNameLst>
                                      </p:cBhvr>
                                      <p:to>
                                        <p:strVal val="visible"/>
                                      </p:to>
                                    </p:set>
                                    <p:animEffect transition="in" filter="dissolve">
                                      <p:cBhvr>
                                        <p:cTn id="136" dur="500"/>
                                        <p:tgtEl>
                                          <p:spTgt spid="28789"/>
                                        </p:tgtEl>
                                      </p:cBhvr>
                                    </p:animEffect>
                                  </p:childTnLst>
                                </p:cTn>
                              </p:par>
                              <p:par>
                                <p:cTn id="137" presetID="9" presetClass="entr" presetSubtype="0" fill="hold" nodeType="withEffect">
                                  <p:stCondLst>
                                    <p:cond delay="0"/>
                                  </p:stCondLst>
                                  <p:childTnLst>
                                    <p:set>
                                      <p:cBhvr>
                                        <p:cTn id="138" dur="1" fill="hold">
                                          <p:stCondLst>
                                            <p:cond delay="0"/>
                                          </p:stCondLst>
                                        </p:cTn>
                                        <p:tgtEl>
                                          <p:spTgt spid="28790"/>
                                        </p:tgtEl>
                                        <p:attrNameLst>
                                          <p:attrName>style.visibility</p:attrName>
                                        </p:attrNameLst>
                                      </p:cBhvr>
                                      <p:to>
                                        <p:strVal val="visible"/>
                                      </p:to>
                                    </p:set>
                                    <p:animEffect transition="in" filter="dissolve">
                                      <p:cBhvr>
                                        <p:cTn id="139" dur="500"/>
                                        <p:tgtEl>
                                          <p:spTgt spid="28790"/>
                                        </p:tgtEl>
                                      </p:cBhvr>
                                    </p:animEffect>
                                  </p:childTnLst>
                                </p:cTn>
                              </p:par>
                              <p:par>
                                <p:cTn id="140" presetID="9" presetClass="entr" presetSubtype="0" fill="hold" nodeType="withEffect">
                                  <p:stCondLst>
                                    <p:cond delay="0"/>
                                  </p:stCondLst>
                                  <p:childTnLst>
                                    <p:set>
                                      <p:cBhvr>
                                        <p:cTn id="141" dur="1" fill="hold">
                                          <p:stCondLst>
                                            <p:cond delay="0"/>
                                          </p:stCondLst>
                                        </p:cTn>
                                        <p:tgtEl>
                                          <p:spTgt spid="28791"/>
                                        </p:tgtEl>
                                        <p:attrNameLst>
                                          <p:attrName>style.visibility</p:attrName>
                                        </p:attrNameLst>
                                      </p:cBhvr>
                                      <p:to>
                                        <p:strVal val="visible"/>
                                      </p:to>
                                    </p:set>
                                    <p:animEffect transition="in" filter="dissolve">
                                      <p:cBhvr>
                                        <p:cTn id="142" dur="500"/>
                                        <p:tgtEl>
                                          <p:spTgt spid="28791"/>
                                        </p:tgtEl>
                                      </p:cBhvr>
                                    </p:animEffect>
                                  </p:childTnLst>
                                </p:cTn>
                              </p:par>
                              <p:par>
                                <p:cTn id="143" presetID="9" presetClass="entr" presetSubtype="0" fill="hold" nodeType="withEffect">
                                  <p:stCondLst>
                                    <p:cond delay="0"/>
                                  </p:stCondLst>
                                  <p:childTnLst>
                                    <p:set>
                                      <p:cBhvr>
                                        <p:cTn id="144" dur="1" fill="hold">
                                          <p:stCondLst>
                                            <p:cond delay="0"/>
                                          </p:stCondLst>
                                        </p:cTn>
                                        <p:tgtEl>
                                          <p:spTgt spid="28792"/>
                                        </p:tgtEl>
                                        <p:attrNameLst>
                                          <p:attrName>style.visibility</p:attrName>
                                        </p:attrNameLst>
                                      </p:cBhvr>
                                      <p:to>
                                        <p:strVal val="visible"/>
                                      </p:to>
                                    </p:set>
                                    <p:animEffect transition="in" filter="dissolve">
                                      <p:cBhvr>
                                        <p:cTn id="145" dur="500"/>
                                        <p:tgtEl>
                                          <p:spTgt spid="28792"/>
                                        </p:tgtEl>
                                      </p:cBhvr>
                                    </p:animEffect>
                                  </p:childTnLst>
                                </p:cTn>
                              </p:par>
                              <p:par>
                                <p:cTn id="146" presetID="9" presetClass="entr" presetSubtype="0" fill="hold" nodeType="withEffect">
                                  <p:stCondLst>
                                    <p:cond delay="0"/>
                                  </p:stCondLst>
                                  <p:childTnLst>
                                    <p:set>
                                      <p:cBhvr>
                                        <p:cTn id="147" dur="1" fill="hold">
                                          <p:stCondLst>
                                            <p:cond delay="0"/>
                                          </p:stCondLst>
                                        </p:cTn>
                                        <p:tgtEl>
                                          <p:spTgt spid="28793"/>
                                        </p:tgtEl>
                                        <p:attrNameLst>
                                          <p:attrName>style.visibility</p:attrName>
                                        </p:attrNameLst>
                                      </p:cBhvr>
                                      <p:to>
                                        <p:strVal val="visible"/>
                                      </p:to>
                                    </p:set>
                                    <p:animEffect transition="in" filter="dissolve">
                                      <p:cBhvr>
                                        <p:cTn id="148" dur="500"/>
                                        <p:tgtEl>
                                          <p:spTgt spid="28793"/>
                                        </p:tgtEl>
                                      </p:cBhvr>
                                    </p:animEffect>
                                  </p:childTnLst>
                                </p:cTn>
                              </p:par>
                              <p:par>
                                <p:cTn id="149" presetID="9" presetClass="entr" presetSubtype="0" fill="hold" nodeType="withEffect">
                                  <p:stCondLst>
                                    <p:cond delay="0"/>
                                  </p:stCondLst>
                                  <p:childTnLst>
                                    <p:set>
                                      <p:cBhvr>
                                        <p:cTn id="150" dur="1" fill="hold">
                                          <p:stCondLst>
                                            <p:cond delay="0"/>
                                          </p:stCondLst>
                                        </p:cTn>
                                        <p:tgtEl>
                                          <p:spTgt spid="28794"/>
                                        </p:tgtEl>
                                        <p:attrNameLst>
                                          <p:attrName>style.visibility</p:attrName>
                                        </p:attrNameLst>
                                      </p:cBhvr>
                                      <p:to>
                                        <p:strVal val="visible"/>
                                      </p:to>
                                    </p:set>
                                    <p:animEffect transition="in" filter="dissolve">
                                      <p:cBhvr>
                                        <p:cTn id="151" dur="500"/>
                                        <p:tgtEl>
                                          <p:spTgt spid="28794"/>
                                        </p:tgtEl>
                                      </p:cBhvr>
                                    </p:animEffect>
                                  </p:childTnLst>
                                </p:cTn>
                              </p:par>
                              <p:par>
                                <p:cTn id="152" presetID="9" presetClass="entr" presetSubtype="0" fill="hold" nodeType="withEffect">
                                  <p:stCondLst>
                                    <p:cond delay="0"/>
                                  </p:stCondLst>
                                  <p:childTnLst>
                                    <p:set>
                                      <p:cBhvr>
                                        <p:cTn id="153" dur="1" fill="hold">
                                          <p:stCondLst>
                                            <p:cond delay="0"/>
                                          </p:stCondLst>
                                        </p:cTn>
                                        <p:tgtEl>
                                          <p:spTgt spid="28795"/>
                                        </p:tgtEl>
                                        <p:attrNameLst>
                                          <p:attrName>style.visibility</p:attrName>
                                        </p:attrNameLst>
                                      </p:cBhvr>
                                      <p:to>
                                        <p:strVal val="visible"/>
                                      </p:to>
                                    </p:set>
                                    <p:animEffect transition="in" filter="dissolve">
                                      <p:cBhvr>
                                        <p:cTn id="154" dur="500"/>
                                        <p:tgtEl>
                                          <p:spTgt spid="28795"/>
                                        </p:tgtEl>
                                      </p:cBhvr>
                                    </p:animEffect>
                                  </p:childTnLst>
                                </p:cTn>
                              </p:par>
                              <p:par>
                                <p:cTn id="155" presetID="9" presetClass="entr" presetSubtype="0" fill="hold" nodeType="withEffect">
                                  <p:stCondLst>
                                    <p:cond delay="0"/>
                                  </p:stCondLst>
                                  <p:childTnLst>
                                    <p:set>
                                      <p:cBhvr>
                                        <p:cTn id="156" dur="1" fill="hold">
                                          <p:stCondLst>
                                            <p:cond delay="0"/>
                                          </p:stCondLst>
                                        </p:cTn>
                                        <p:tgtEl>
                                          <p:spTgt spid="28796"/>
                                        </p:tgtEl>
                                        <p:attrNameLst>
                                          <p:attrName>style.visibility</p:attrName>
                                        </p:attrNameLst>
                                      </p:cBhvr>
                                      <p:to>
                                        <p:strVal val="visible"/>
                                      </p:to>
                                    </p:set>
                                    <p:animEffect transition="in" filter="dissolve">
                                      <p:cBhvr>
                                        <p:cTn id="157" dur="500"/>
                                        <p:tgtEl>
                                          <p:spTgt spid="28796"/>
                                        </p:tgtEl>
                                      </p:cBhvr>
                                    </p:animEffect>
                                  </p:childTnLst>
                                </p:cTn>
                              </p:par>
                              <p:par>
                                <p:cTn id="158" presetID="9" presetClass="entr" presetSubtype="0" fill="hold" nodeType="withEffect">
                                  <p:stCondLst>
                                    <p:cond delay="0"/>
                                  </p:stCondLst>
                                  <p:childTnLst>
                                    <p:set>
                                      <p:cBhvr>
                                        <p:cTn id="159" dur="1" fill="hold">
                                          <p:stCondLst>
                                            <p:cond delay="0"/>
                                          </p:stCondLst>
                                        </p:cTn>
                                        <p:tgtEl>
                                          <p:spTgt spid="28797"/>
                                        </p:tgtEl>
                                        <p:attrNameLst>
                                          <p:attrName>style.visibility</p:attrName>
                                        </p:attrNameLst>
                                      </p:cBhvr>
                                      <p:to>
                                        <p:strVal val="visible"/>
                                      </p:to>
                                    </p:set>
                                    <p:animEffect transition="in" filter="dissolve">
                                      <p:cBhvr>
                                        <p:cTn id="160" dur="500"/>
                                        <p:tgtEl>
                                          <p:spTgt spid="28797"/>
                                        </p:tgtEl>
                                      </p:cBhvr>
                                    </p:animEffect>
                                  </p:childTnLst>
                                </p:cTn>
                              </p:par>
                              <p:par>
                                <p:cTn id="161" presetID="9" presetClass="entr" presetSubtype="0" fill="hold" nodeType="withEffect">
                                  <p:stCondLst>
                                    <p:cond delay="0"/>
                                  </p:stCondLst>
                                  <p:childTnLst>
                                    <p:set>
                                      <p:cBhvr>
                                        <p:cTn id="162" dur="1" fill="hold">
                                          <p:stCondLst>
                                            <p:cond delay="0"/>
                                          </p:stCondLst>
                                        </p:cTn>
                                        <p:tgtEl>
                                          <p:spTgt spid="28798"/>
                                        </p:tgtEl>
                                        <p:attrNameLst>
                                          <p:attrName>style.visibility</p:attrName>
                                        </p:attrNameLst>
                                      </p:cBhvr>
                                      <p:to>
                                        <p:strVal val="visible"/>
                                      </p:to>
                                    </p:set>
                                    <p:animEffect transition="in" filter="dissolve">
                                      <p:cBhvr>
                                        <p:cTn id="163" dur="500"/>
                                        <p:tgtEl>
                                          <p:spTgt spid="28798"/>
                                        </p:tgtEl>
                                      </p:cBhvr>
                                    </p:animEffect>
                                  </p:childTnLst>
                                </p:cTn>
                              </p:par>
                              <p:par>
                                <p:cTn id="164" presetID="9" presetClass="entr" presetSubtype="0" fill="hold" nodeType="withEffect">
                                  <p:stCondLst>
                                    <p:cond delay="0"/>
                                  </p:stCondLst>
                                  <p:childTnLst>
                                    <p:set>
                                      <p:cBhvr>
                                        <p:cTn id="165" dur="1" fill="hold">
                                          <p:stCondLst>
                                            <p:cond delay="0"/>
                                          </p:stCondLst>
                                        </p:cTn>
                                        <p:tgtEl>
                                          <p:spTgt spid="28799"/>
                                        </p:tgtEl>
                                        <p:attrNameLst>
                                          <p:attrName>style.visibility</p:attrName>
                                        </p:attrNameLst>
                                      </p:cBhvr>
                                      <p:to>
                                        <p:strVal val="visible"/>
                                      </p:to>
                                    </p:set>
                                    <p:animEffect transition="in" filter="dissolve">
                                      <p:cBhvr>
                                        <p:cTn id="166" dur="500"/>
                                        <p:tgtEl>
                                          <p:spTgt spid="28799"/>
                                        </p:tgtEl>
                                      </p:cBhvr>
                                    </p:animEffect>
                                  </p:childTnLst>
                                </p:cTn>
                              </p:par>
                              <p:par>
                                <p:cTn id="167" presetID="9" presetClass="entr" presetSubtype="0" fill="hold" nodeType="withEffect">
                                  <p:stCondLst>
                                    <p:cond delay="0"/>
                                  </p:stCondLst>
                                  <p:childTnLst>
                                    <p:set>
                                      <p:cBhvr>
                                        <p:cTn id="168" dur="1" fill="hold">
                                          <p:stCondLst>
                                            <p:cond delay="0"/>
                                          </p:stCondLst>
                                        </p:cTn>
                                        <p:tgtEl>
                                          <p:spTgt spid="28800"/>
                                        </p:tgtEl>
                                        <p:attrNameLst>
                                          <p:attrName>style.visibility</p:attrName>
                                        </p:attrNameLst>
                                      </p:cBhvr>
                                      <p:to>
                                        <p:strVal val="visible"/>
                                      </p:to>
                                    </p:set>
                                    <p:animEffect transition="in" filter="dissolve">
                                      <p:cBhvr>
                                        <p:cTn id="169" dur="500"/>
                                        <p:tgtEl>
                                          <p:spTgt spid="28800"/>
                                        </p:tgtEl>
                                      </p:cBhvr>
                                    </p:animEffect>
                                  </p:childTnLst>
                                </p:cTn>
                              </p:par>
                              <p:par>
                                <p:cTn id="170" presetID="9" presetClass="entr" presetSubtype="0" fill="hold" nodeType="withEffect">
                                  <p:stCondLst>
                                    <p:cond delay="0"/>
                                  </p:stCondLst>
                                  <p:childTnLst>
                                    <p:set>
                                      <p:cBhvr>
                                        <p:cTn id="171" dur="1" fill="hold">
                                          <p:stCondLst>
                                            <p:cond delay="0"/>
                                          </p:stCondLst>
                                        </p:cTn>
                                        <p:tgtEl>
                                          <p:spTgt spid="28801"/>
                                        </p:tgtEl>
                                        <p:attrNameLst>
                                          <p:attrName>style.visibility</p:attrName>
                                        </p:attrNameLst>
                                      </p:cBhvr>
                                      <p:to>
                                        <p:strVal val="visible"/>
                                      </p:to>
                                    </p:set>
                                    <p:animEffect transition="in" filter="dissolve">
                                      <p:cBhvr>
                                        <p:cTn id="172" dur="500"/>
                                        <p:tgtEl>
                                          <p:spTgt spid="28801"/>
                                        </p:tgtEl>
                                      </p:cBhvr>
                                    </p:animEffect>
                                  </p:childTnLst>
                                </p:cTn>
                              </p:par>
                              <p:par>
                                <p:cTn id="173" presetID="9" presetClass="entr" presetSubtype="0" fill="hold" nodeType="withEffect">
                                  <p:stCondLst>
                                    <p:cond delay="0"/>
                                  </p:stCondLst>
                                  <p:childTnLst>
                                    <p:set>
                                      <p:cBhvr>
                                        <p:cTn id="174" dur="1" fill="hold">
                                          <p:stCondLst>
                                            <p:cond delay="0"/>
                                          </p:stCondLst>
                                        </p:cTn>
                                        <p:tgtEl>
                                          <p:spTgt spid="28802"/>
                                        </p:tgtEl>
                                        <p:attrNameLst>
                                          <p:attrName>style.visibility</p:attrName>
                                        </p:attrNameLst>
                                      </p:cBhvr>
                                      <p:to>
                                        <p:strVal val="visible"/>
                                      </p:to>
                                    </p:set>
                                    <p:animEffect transition="in" filter="dissolve">
                                      <p:cBhvr>
                                        <p:cTn id="175" dur="500"/>
                                        <p:tgtEl>
                                          <p:spTgt spid="28802"/>
                                        </p:tgtEl>
                                      </p:cBhvr>
                                    </p:animEffect>
                                  </p:childTnLst>
                                </p:cTn>
                              </p:par>
                              <p:par>
                                <p:cTn id="176" presetID="9" presetClass="entr" presetSubtype="0" fill="hold" nodeType="withEffect">
                                  <p:stCondLst>
                                    <p:cond delay="0"/>
                                  </p:stCondLst>
                                  <p:childTnLst>
                                    <p:set>
                                      <p:cBhvr>
                                        <p:cTn id="177" dur="1" fill="hold">
                                          <p:stCondLst>
                                            <p:cond delay="0"/>
                                          </p:stCondLst>
                                        </p:cTn>
                                        <p:tgtEl>
                                          <p:spTgt spid="28803"/>
                                        </p:tgtEl>
                                        <p:attrNameLst>
                                          <p:attrName>style.visibility</p:attrName>
                                        </p:attrNameLst>
                                      </p:cBhvr>
                                      <p:to>
                                        <p:strVal val="visible"/>
                                      </p:to>
                                    </p:set>
                                    <p:animEffect transition="in" filter="dissolve">
                                      <p:cBhvr>
                                        <p:cTn id="178" dur="500"/>
                                        <p:tgtEl>
                                          <p:spTgt spid="28803"/>
                                        </p:tgtEl>
                                      </p:cBhvr>
                                    </p:animEffect>
                                  </p:childTnLst>
                                </p:cTn>
                              </p:par>
                              <p:par>
                                <p:cTn id="179" presetID="9" presetClass="entr" presetSubtype="0" fill="hold" nodeType="withEffect">
                                  <p:stCondLst>
                                    <p:cond delay="0"/>
                                  </p:stCondLst>
                                  <p:childTnLst>
                                    <p:set>
                                      <p:cBhvr>
                                        <p:cTn id="180" dur="1" fill="hold">
                                          <p:stCondLst>
                                            <p:cond delay="0"/>
                                          </p:stCondLst>
                                        </p:cTn>
                                        <p:tgtEl>
                                          <p:spTgt spid="28804"/>
                                        </p:tgtEl>
                                        <p:attrNameLst>
                                          <p:attrName>style.visibility</p:attrName>
                                        </p:attrNameLst>
                                      </p:cBhvr>
                                      <p:to>
                                        <p:strVal val="visible"/>
                                      </p:to>
                                    </p:set>
                                    <p:animEffect transition="in" filter="dissolve">
                                      <p:cBhvr>
                                        <p:cTn id="181" dur="500"/>
                                        <p:tgtEl>
                                          <p:spTgt spid="28804"/>
                                        </p:tgtEl>
                                      </p:cBhvr>
                                    </p:animEffect>
                                  </p:childTnLst>
                                </p:cTn>
                              </p:par>
                              <p:par>
                                <p:cTn id="182" presetID="9" presetClass="entr" presetSubtype="0" fill="hold" nodeType="withEffect">
                                  <p:stCondLst>
                                    <p:cond delay="0"/>
                                  </p:stCondLst>
                                  <p:childTnLst>
                                    <p:set>
                                      <p:cBhvr>
                                        <p:cTn id="183" dur="1" fill="hold">
                                          <p:stCondLst>
                                            <p:cond delay="0"/>
                                          </p:stCondLst>
                                        </p:cTn>
                                        <p:tgtEl>
                                          <p:spTgt spid="28805"/>
                                        </p:tgtEl>
                                        <p:attrNameLst>
                                          <p:attrName>style.visibility</p:attrName>
                                        </p:attrNameLst>
                                      </p:cBhvr>
                                      <p:to>
                                        <p:strVal val="visible"/>
                                      </p:to>
                                    </p:set>
                                    <p:animEffect transition="in" filter="dissolve">
                                      <p:cBhvr>
                                        <p:cTn id="184" dur="500"/>
                                        <p:tgtEl>
                                          <p:spTgt spid="28805"/>
                                        </p:tgtEl>
                                      </p:cBhvr>
                                    </p:animEffect>
                                  </p:childTnLst>
                                </p:cTn>
                              </p:par>
                              <p:par>
                                <p:cTn id="185" presetID="9" presetClass="entr" presetSubtype="0" fill="hold" nodeType="withEffect">
                                  <p:stCondLst>
                                    <p:cond delay="0"/>
                                  </p:stCondLst>
                                  <p:childTnLst>
                                    <p:set>
                                      <p:cBhvr>
                                        <p:cTn id="186" dur="1" fill="hold">
                                          <p:stCondLst>
                                            <p:cond delay="0"/>
                                          </p:stCondLst>
                                        </p:cTn>
                                        <p:tgtEl>
                                          <p:spTgt spid="28806"/>
                                        </p:tgtEl>
                                        <p:attrNameLst>
                                          <p:attrName>style.visibility</p:attrName>
                                        </p:attrNameLst>
                                      </p:cBhvr>
                                      <p:to>
                                        <p:strVal val="visible"/>
                                      </p:to>
                                    </p:set>
                                    <p:animEffect transition="in" filter="dissolve">
                                      <p:cBhvr>
                                        <p:cTn id="187" dur="500"/>
                                        <p:tgtEl>
                                          <p:spTgt spid="28806"/>
                                        </p:tgtEl>
                                      </p:cBhvr>
                                    </p:animEffect>
                                  </p:childTnLst>
                                </p:cTn>
                              </p:par>
                              <p:par>
                                <p:cTn id="188" presetID="9" presetClass="entr" presetSubtype="0" fill="hold" nodeType="withEffect">
                                  <p:stCondLst>
                                    <p:cond delay="0"/>
                                  </p:stCondLst>
                                  <p:childTnLst>
                                    <p:set>
                                      <p:cBhvr>
                                        <p:cTn id="189" dur="1" fill="hold">
                                          <p:stCondLst>
                                            <p:cond delay="0"/>
                                          </p:stCondLst>
                                        </p:cTn>
                                        <p:tgtEl>
                                          <p:spTgt spid="28807"/>
                                        </p:tgtEl>
                                        <p:attrNameLst>
                                          <p:attrName>style.visibility</p:attrName>
                                        </p:attrNameLst>
                                      </p:cBhvr>
                                      <p:to>
                                        <p:strVal val="visible"/>
                                      </p:to>
                                    </p:set>
                                    <p:animEffect transition="in" filter="dissolve">
                                      <p:cBhvr>
                                        <p:cTn id="190" dur="500"/>
                                        <p:tgtEl>
                                          <p:spTgt spid="28807"/>
                                        </p:tgtEl>
                                      </p:cBhvr>
                                    </p:animEffect>
                                  </p:childTnLst>
                                </p:cTn>
                              </p:par>
                              <p:par>
                                <p:cTn id="191" presetID="9" presetClass="entr" presetSubtype="0" fill="hold" nodeType="withEffect">
                                  <p:stCondLst>
                                    <p:cond delay="0"/>
                                  </p:stCondLst>
                                  <p:childTnLst>
                                    <p:set>
                                      <p:cBhvr>
                                        <p:cTn id="192" dur="1" fill="hold">
                                          <p:stCondLst>
                                            <p:cond delay="0"/>
                                          </p:stCondLst>
                                        </p:cTn>
                                        <p:tgtEl>
                                          <p:spTgt spid="28808"/>
                                        </p:tgtEl>
                                        <p:attrNameLst>
                                          <p:attrName>style.visibility</p:attrName>
                                        </p:attrNameLst>
                                      </p:cBhvr>
                                      <p:to>
                                        <p:strVal val="visible"/>
                                      </p:to>
                                    </p:set>
                                    <p:animEffect transition="in" filter="dissolve">
                                      <p:cBhvr>
                                        <p:cTn id="193" dur="500"/>
                                        <p:tgtEl>
                                          <p:spTgt spid="28808"/>
                                        </p:tgtEl>
                                      </p:cBhvr>
                                    </p:animEffect>
                                  </p:childTnLst>
                                </p:cTn>
                              </p:par>
                              <p:par>
                                <p:cTn id="194" presetID="9" presetClass="entr" presetSubtype="0" fill="hold" nodeType="withEffect">
                                  <p:stCondLst>
                                    <p:cond delay="0"/>
                                  </p:stCondLst>
                                  <p:childTnLst>
                                    <p:set>
                                      <p:cBhvr>
                                        <p:cTn id="195" dur="1" fill="hold">
                                          <p:stCondLst>
                                            <p:cond delay="0"/>
                                          </p:stCondLst>
                                        </p:cTn>
                                        <p:tgtEl>
                                          <p:spTgt spid="28809"/>
                                        </p:tgtEl>
                                        <p:attrNameLst>
                                          <p:attrName>style.visibility</p:attrName>
                                        </p:attrNameLst>
                                      </p:cBhvr>
                                      <p:to>
                                        <p:strVal val="visible"/>
                                      </p:to>
                                    </p:set>
                                    <p:animEffect transition="in" filter="dissolve">
                                      <p:cBhvr>
                                        <p:cTn id="196" dur="500"/>
                                        <p:tgtEl>
                                          <p:spTgt spid="28809"/>
                                        </p:tgtEl>
                                      </p:cBhvr>
                                    </p:animEffect>
                                  </p:childTnLst>
                                </p:cTn>
                              </p:par>
                              <p:par>
                                <p:cTn id="197" presetID="9" presetClass="entr" presetSubtype="0" fill="hold" grpId="0" nodeType="withEffect">
                                  <p:stCondLst>
                                    <p:cond delay="0"/>
                                  </p:stCondLst>
                                  <p:childTnLst>
                                    <p:set>
                                      <p:cBhvr>
                                        <p:cTn id="198" dur="1" fill="hold">
                                          <p:stCondLst>
                                            <p:cond delay="0"/>
                                          </p:stCondLst>
                                        </p:cTn>
                                        <p:tgtEl>
                                          <p:spTgt spid="28810"/>
                                        </p:tgtEl>
                                        <p:attrNameLst>
                                          <p:attrName>style.visibility</p:attrName>
                                        </p:attrNameLst>
                                      </p:cBhvr>
                                      <p:to>
                                        <p:strVal val="visible"/>
                                      </p:to>
                                    </p:set>
                                    <p:animEffect transition="in" filter="dissolve">
                                      <p:cBhvr>
                                        <p:cTn id="199" dur="500"/>
                                        <p:tgtEl>
                                          <p:spTgt spid="28810"/>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9" presetClass="entr" presetSubtype="0" fill="hold" nodeType="clickEffect">
                                  <p:stCondLst>
                                    <p:cond delay="0"/>
                                  </p:stCondLst>
                                  <p:childTnLst>
                                    <p:set>
                                      <p:cBhvr>
                                        <p:cTn id="203" dur="1" fill="hold">
                                          <p:stCondLst>
                                            <p:cond delay="0"/>
                                          </p:stCondLst>
                                        </p:cTn>
                                        <p:tgtEl>
                                          <p:spTgt spid="28811"/>
                                        </p:tgtEl>
                                        <p:attrNameLst>
                                          <p:attrName>style.visibility</p:attrName>
                                        </p:attrNameLst>
                                      </p:cBhvr>
                                      <p:to>
                                        <p:strVal val="visible"/>
                                      </p:to>
                                    </p:set>
                                    <p:animEffect transition="in" filter="dissolve">
                                      <p:cBhvr>
                                        <p:cTn id="204" dur="500"/>
                                        <p:tgtEl>
                                          <p:spTgt spid="28811"/>
                                        </p:tgtEl>
                                      </p:cBhvr>
                                    </p:animEffect>
                                  </p:childTnLst>
                                </p:cTn>
                              </p:par>
                              <p:par>
                                <p:cTn id="205" presetID="9" presetClass="entr" presetSubtype="0" fill="hold" nodeType="withEffect">
                                  <p:stCondLst>
                                    <p:cond delay="0"/>
                                  </p:stCondLst>
                                  <p:childTnLst>
                                    <p:set>
                                      <p:cBhvr>
                                        <p:cTn id="206" dur="1" fill="hold">
                                          <p:stCondLst>
                                            <p:cond delay="0"/>
                                          </p:stCondLst>
                                        </p:cTn>
                                        <p:tgtEl>
                                          <p:spTgt spid="28812"/>
                                        </p:tgtEl>
                                        <p:attrNameLst>
                                          <p:attrName>style.visibility</p:attrName>
                                        </p:attrNameLst>
                                      </p:cBhvr>
                                      <p:to>
                                        <p:strVal val="visible"/>
                                      </p:to>
                                    </p:set>
                                    <p:animEffect transition="in" filter="dissolve">
                                      <p:cBhvr>
                                        <p:cTn id="207" dur="500"/>
                                        <p:tgtEl>
                                          <p:spTgt spid="28812"/>
                                        </p:tgtEl>
                                      </p:cBhvr>
                                    </p:animEffect>
                                  </p:childTnLst>
                                </p:cTn>
                              </p:par>
                              <p:par>
                                <p:cTn id="208" presetID="9" presetClass="entr" presetSubtype="0" fill="hold" nodeType="withEffect">
                                  <p:stCondLst>
                                    <p:cond delay="0"/>
                                  </p:stCondLst>
                                  <p:childTnLst>
                                    <p:set>
                                      <p:cBhvr>
                                        <p:cTn id="209" dur="1" fill="hold">
                                          <p:stCondLst>
                                            <p:cond delay="0"/>
                                          </p:stCondLst>
                                        </p:cTn>
                                        <p:tgtEl>
                                          <p:spTgt spid="28813"/>
                                        </p:tgtEl>
                                        <p:attrNameLst>
                                          <p:attrName>style.visibility</p:attrName>
                                        </p:attrNameLst>
                                      </p:cBhvr>
                                      <p:to>
                                        <p:strVal val="visible"/>
                                      </p:to>
                                    </p:set>
                                    <p:animEffect transition="in" filter="dissolve">
                                      <p:cBhvr>
                                        <p:cTn id="210" dur="500"/>
                                        <p:tgtEl>
                                          <p:spTgt spid="28813"/>
                                        </p:tgtEl>
                                      </p:cBhvr>
                                    </p:animEffect>
                                  </p:childTnLst>
                                </p:cTn>
                              </p:par>
                              <p:par>
                                <p:cTn id="211" presetID="9" presetClass="entr" presetSubtype="0" fill="hold" nodeType="withEffect">
                                  <p:stCondLst>
                                    <p:cond delay="0"/>
                                  </p:stCondLst>
                                  <p:childTnLst>
                                    <p:set>
                                      <p:cBhvr>
                                        <p:cTn id="212" dur="1" fill="hold">
                                          <p:stCondLst>
                                            <p:cond delay="0"/>
                                          </p:stCondLst>
                                        </p:cTn>
                                        <p:tgtEl>
                                          <p:spTgt spid="28814"/>
                                        </p:tgtEl>
                                        <p:attrNameLst>
                                          <p:attrName>style.visibility</p:attrName>
                                        </p:attrNameLst>
                                      </p:cBhvr>
                                      <p:to>
                                        <p:strVal val="visible"/>
                                      </p:to>
                                    </p:set>
                                    <p:animEffect transition="in" filter="dissolve">
                                      <p:cBhvr>
                                        <p:cTn id="213" dur="500"/>
                                        <p:tgtEl>
                                          <p:spTgt spid="28814"/>
                                        </p:tgtEl>
                                      </p:cBhvr>
                                    </p:animEffect>
                                  </p:childTnLst>
                                </p:cTn>
                              </p:par>
                              <p:par>
                                <p:cTn id="214" presetID="9" presetClass="entr" presetSubtype="0" fill="hold" nodeType="withEffect">
                                  <p:stCondLst>
                                    <p:cond delay="0"/>
                                  </p:stCondLst>
                                  <p:childTnLst>
                                    <p:set>
                                      <p:cBhvr>
                                        <p:cTn id="215" dur="1" fill="hold">
                                          <p:stCondLst>
                                            <p:cond delay="0"/>
                                          </p:stCondLst>
                                        </p:cTn>
                                        <p:tgtEl>
                                          <p:spTgt spid="28815"/>
                                        </p:tgtEl>
                                        <p:attrNameLst>
                                          <p:attrName>style.visibility</p:attrName>
                                        </p:attrNameLst>
                                      </p:cBhvr>
                                      <p:to>
                                        <p:strVal val="visible"/>
                                      </p:to>
                                    </p:set>
                                    <p:animEffect transition="in" filter="dissolve">
                                      <p:cBhvr>
                                        <p:cTn id="216" dur="500"/>
                                        <p:tgtEl>
                                          <p:spTgt spid="28815"/>
                                        </p:tgtEl>
                                      </p:cBhvr>
                                    </p:animEffect>
                                  </p:childTnLst>
                                </p:cTn>
                              </p:par>
                              <p:par>
                                <p:cTn id="217" presetID="9" presetClass="entr" presetSubtype="0" fill="hold" nodeType="withEffect">
                                  <p:stCondLst>
                                    <p:cond delay="0"/>
                                  </p:stCondLst>
                                  <p:childTnLst>
                                    <p:set>
                                      <p:cBhvr>
                                        <p:cTn id="218" dur="1" fill="hold">
                                          <p:stCondLst>
                                            <p:cond delay="0"/>
                                          </p:stCondLst>
                                        </p:cTn>
                                        <p:tgtEl>
                                          <p:spTgt spid="28816"/>
                                        </p:tgtEl>
                                        <p:attrNameLst>
                                          <p:attrName>style.visibility</p:attrName>
                                        </p:attrNameLst>
                                      </p:cBhvr>
                                      <p:to>
                                        <p:strVal val="visible"/>
                                      </p:to>
                                    </p:set>
                                    <p:animEffect transition="in" filter="dissolve">
                                      <p:cBhvr>
                                        <p:cTn id="219" dur="500"/>
                                        <p:tgtEl>
                                          <p:spTgt spid="28816"/>
                                        </p:tgtEl>
                                      </p:cBhvr>
                                    </p:animEffect>
                                  </p:childTnLst>
                                </p:cTn>
                              </p:par>
                              <p:par>
                                <p:cTn id="220" presetID="9" presetClass="entr" presetSubtype="0" fill="hold" nodeType="withEffect">
                                  <p:stCondLst>
                                    <p:cond delay="0"/>
                                  </p:stCondLst>
                                  <p:childTnLst>
                                    <p:set>
                                      <p:cBhvr>
                                        <p:cTn id="221" dur="1" fill="hold">
                                          <p:stCondLst>
                                            <p:cond delay="0"/>
                                          </p:stCondLst>
                                        </p:cTn>
                                        <p:tgtEl>
                                          <p:spTgt spid="28817"/>
                                        </p:tgtEl>
                                        <p:attrNameLst>
                                          <p:attrName>style.visibility</p:attrName>
                                        </p:attrNameLst>
                                      </p:cBhvr>
                                      <p:to>
                                        <p:strVal val="visible"/>
                                      </p:to>
                                    </p:set>
                                    <p:animEffect transition="in" filter="dissolve">
                                      <p:cBhvr>
                                        <p:cTn id="222" dur="500"/>
                                        <p:tgtEl>
                                          <p:spTgt spid="28817"/>
                                        </p:tgtEl>
                                      </p:cBhvr>
                                    </p:animEffect>
                                  </p:childTnLst>
                                </p:cTn>
                              </p:par>
                              <p:par>
                                <p:cTn id="223" presetID="9" presetClass="entr" presetSubtype="0" fill="hold" nodeType="withEffect">
                                  <p:stCondLst>
                                    <p:cond delay="0"/>
                                  </p:stCondLst>
                                  <p:childTnLst>
                                    <p:set>
                                      <p:cBhvr>
                                        <p:cTn id="224" dur="1" fill="hold">
                                          <p:stCondLst>
                                            <p:cond delay="0"/>
                                          </p:stCondLst>
                                        </p:cTn>
                                        <p:tgtEl>
                                          <p:spTgt spid="28818"/>
                                        </p:tgtEl>
                                        <p:attrNameLst>
                                          <p:attrName>style.visibility</p:attrName>
                                        </p:attrNameLst>
                                      </p:cBhvr>
                                      <p:to>
                                        <p:strVal val="visible"/>
                                      </p:to>
                                    </p:set>
                                    <p:animEffect transition="in" filter="dissolve">
                                      <p:cBhvr>
                                        <p:cTn id="225" dur="500"/>
                                        <p:tgtEl>
                                          <p:spTgt spid="28818"/>
                                        </p:tgtEl>
                                      </p:cBhvr>
                                    </p:animEffect>
                                  </p:childTnLst>
                                </p:cTn>
                              </p:par>
                              <p:par>
                                <p:cTn id="226" presetID="9" presetClass="entr" presetSubtype="0" fill="hold" nodeType="withEffect">
                                  <p:stCondLst>
                                    <p:cond delay="0"/>
                                  </p:stCondLst>
                                  <p:childTnLst>
                                    <p:set>
                                      <p:cBhvr>
                                        <p:cTn id="227" dur="1" fill="hold">
                                          <p:stCondLst>
                                            <p:cond delay="0"/>
                                          </p:stCondLst>
                                        </p:cTn>
                                        <p:tgtEl>
                                          <p:spTgt spid="28819"/>
                                        </p:tgtEl>
                                        <p:attrNameLst>
                                          <p:attrName>style.visibility</p:attrName>
                                        </p:attrNameLst>
                                      </p:cBhvr>
                                      <p:to>
                                        <p:strVal val="visible"/>
                                      </p:to>
                                    </p:set>
                                    <p:animEffect transition="in" filter="dissolve">
                                      <p:cBhvr>
                                        <p:cTn id="228" dur="500"/>
                                        <p:tgtEl>
                                          <p:spTgt spid="28819"/>
                                        </p:tgtEl>
                                      </p:cBhvr>
                                    </p:animEffect>
                                  </p:childTnLst>
                                </p:cTn>
                              </p:par>
                              <p:par>
                                <p:cTn id="229" presetID="9" presetClass="entr" presetSubtype="0" fill="hold" nodeType="withEffect">
                                  <p:stCondLst>
                                    <p:cond delay="0"/>
                                  </p:stCondLst>
                                  <p:childTnLst>
                                    <p:set>
                                      <p:cBhvr>
                                        <p:cTn id="230" dur="1" fill="hold">
                                          <p:stCondLst>
                                            <p:cond delay="0"/>
                                          </p:stCondLst>
                                        </p:cTn>
                                        <p:tgtEl>
                                          <p:spTgt spid="28820"/>
                                        </p:tgtEl>
                                        <p:attrNameLst>
                                          <p:attrName>style.visibility</p:attrName>
                                        </p:attrNameLst>
                                      </p:cBhvr>
                                      <p:to>
                                        <p:strVal val="visible"/>
                                      </p:to>
                                    </p:set>
                                    <p:animEffect transition="in" filter="dissolve">
                                      <p:cBhvr>
                                        <p:cTn id="231" dur="500"/>
                                        <p:tgtEl>
                                          <p:spTgt spid="28820"/>
                                        </p:tgtEl>
                                      </p:cBhvr>
                                    </p:animEffect>
                                  </p:childTnLst>
                                </p:cTn>
                              </p:par>
                              <p:par>
                                <p:cTn id="232" presetID="9" presetClass="entr" presetSubtype="0" fill="hold" nodeType="withEffect">
                                  <p:stCondLst>
                                    <p:cond delay="0"/>
                                  </p:stCondLst>
                                  <p:childTnLst>
                                    <p:set>
                                      <p:cBhvr>
                                        <p:cTn id="233" dur="1" fill="hold">
                                          <p:stCondLst>
                                            <p:cond delay="0"/>
                                          </p:stCondLst>
                                        </p:cTn>
                                        <p:tgtEl>
                                          <p:spTgt spid="28821"/>
                                        </p:tgtEl>
                                        <p:attrNameLst>
                                          <p:attrName>style.visibility</p:attrName>
                                        </p:attrNameLst>
                                      </p:cBhvr>
                                      <p:to>
                                        <p:strVal val="visible"/>
                                      </p:to>
                                    </p:set>
                                    <p:animEffect transition="in" filter="dissolve">
                                      <p:cBhvr>
                                        <p:cTn id="234" dur="500"/>
                                        <p:tgtEl>
                                          <p:spTgt spid="28821"/>
                                        </p:tgtEl>
                                      </p:cBhvr>
                                    </p:animEffect>
                                  </p:childTnLst>
                                </p:cTn>
                              </p:par>
                              <p:par>
                                <p:cTn id="235" presetID="9" presetClass="entr" presetSubtype="0" fill="hold" nodeType="withEffect">
                                  <p:stCondLst>
                                    <p:cond delay="0"/>
                                  </p:stCondLst>
                                  <p:childTnLst>
                                    <p:set>
                                      <p:cBhvr>
                                        <p:cTn id="236" dur="1" fill="hold">
                                          <p:stCondLst>
                                            <p:cond delay="0"/>
                                          </p:stCondLst>
                                        </p:cTn>
                                        <p:tgtEl>
                                          <p:spTgt spid="28822"/>
                                        </p:tgtEl>
                                        <p:attrNameLst>
                                          <p:attrName>style.visibility</p:attrName>
                                        </p:attrNameLst>
                                      </p:cBhvr>
                                      <p:to>
                                        <p:strVal val="visible"/>
                                      </p:to>
                                    </p:set>
                                    <p:animEffect transition="in" filter="dissolve">
                                      <p:cBhvr>
                                        <p:cTn id="237" dur="500"/>
                                        <p:tgtEl>
                                          <p:spTgt spid="28822"/>
                                        </p:tgtEl>
                                      </p:cBhvr>
                                    </p:animEffect>
                                  </p:childTnLst>
                                </p:cTn>
                              </p:par>
                              <p:par>
                                <p:cTn id="238" presetID="9" presetClass="entr" presetSubtype="0" fill="hold" nodeType="withEffect">
                                  <p:stCondLst>
                                    <p:cond delay="0"/>
                                  </p:stCondLst>
                                  <p:childTnLst>
                                    <p:set>
                                      <p:cBhvr>
                                        <p:cTn id="239" dur="1" fill="hold">
                                          <p:stCondLst>
                                            <p:cond delay="0"/>
                                          </p:stCondLst>
                                        </p:cTn>
                                        <p:tgtEl>
                                          <p:spTgt spid="28823"/>
                                        </p:tgtEl>
                                        <p:attrNameLst>
                                          <p:attrName>style.visibility</p:attrName>
                                        </p:attrNameLst>
                                      </p:cBhvr>
                                      <p:to>
                                        <p:strVal val="visible"/>
                                      </p:to>
                                    </p:set>
                                    <p:animEffect transition="in" filter="dissolve">
                                      <p:cBhvr>
                                        <p:cTn id="240" dur="500"/>
                                        <p:tgtEl>
                                          <p:spTgt spid="28823"/>
                                        </p:tgtEl>
                                      </p:cBhvr>
                                    </p:animEffect>
                                  </p:childTnLst>
                                </p:cTn>
                              </p:par>
                              <p:par>
                                <p:cTn id="241" presetID="9" presetClass="entr" presetSubtype="0" fill="hold" nodeType="withEffect">
                                  <p:stCondLst>
                                    <p:cond delay="0"/>
                                  </p:stCondLst>
                                  <p:childTnLst>
                                    <p:set>
                                      <p:cBhvr>
                                        <p:cTn id="242" dur="1" fill="hold">
                                          <p:stCondLst>
                                            <p:cond delay="0"/>
                                          </p:stCondLst>
                                        </p:cTn>
                                        <p:tgtEl>
                                          <p:spTgt spid="28835"/>
                                        </p:tgtEl>
                                        <p:attrNameLst>
                                          <p:attrName>style.visibility</p:attrName>
                                        </p:attrNameLst>
                                      </p:cBhvr>
                                      <p:to>
                                        <p:strVal val="visible"/>
                                      </p:to>
                                    </p:set>
                                    <p:animEffect transition="in" filter="dissolve">
                                      <p:cBhvr>
                                        <p:cTn id="243" dur="500"/>
                                        <p:tgtEl>
                                          <p:spTgt spid="28835"/>
                                        </p:tgtEl>
                                      </p:cBhvr>
                                    </p:animEffect>
                                  </p:childTnLst>
                                </p:cTn>
                              </p:par>
                              <p:par>
                                <p:cTn id="244" presetID="9" presetClass="entr" presetSubtype="0" fill="hold" nodeType="withEffect">
                                  <p:stCondLst>
                                    <p:cond delay="0"/>
                                  </p:stCondLst>
                                  <p:childTnLst>
                                    <p:set>
                                      <p:cBhvr>
                                        <p:cTn id="245" dur="1" fill="hold">
                                          <p:stCondLst>
                                            <p:cond delay="0"/>
                                          </p:stCondLst>
                                        </p:cTn>
                                        <p:tgtEl>
                                          <p:spTgt spid="28836"/>
                                        </p:tgtEl>
                                        <p:attrNameLst>
                                          <p:attrName>style.visibility</p:attrName>
                                        </p:attrNameLst>
                                      </p:cBhvr>
                                      <p:to>
                                        <p:strVal val="visible"/>
                                      </p:to>
                                    </p:set>
                                    <p:animEffect transition="in" filter="dissolve">
                                      <p:cBhvr>
                                        <p:cTn id="246" dur="500"/>
                                        <p:tgtEl>
                                          <p:spTgt spid="28836"/>
                                        </p:tgtEl>
                                      </p:cBhvr>
                                    </p:animEffect>
                                  </p:childTnLst>
                                </p:cTn>
                              </p:par>
                              <p:par>
                                <p:cTn id="247" presetID="9" presetClass="entr" presetSubtype="0" fill="hold" nodeType="withEffect">
                                  <p:stCondLst>
                                    <p:cond delay="0"/>
                                  </p:stCondLst>
                                  <p:childTnLst>
                                    <p:set>
                                      <p:cBhvr>
                                        <p:cTn id="248" dur="1" fill="hold">
                                          <p:stCondLst>
                                            <p:cond delay="0"/>
                                          </p:stCondLst>
                                        </p:cTn>
                                        <p:tgtEl>
                                          <p:spTgt spid="28837"/>
                                        </p:tgtEl>
                                        <p:attrNameLst>
                                          <p:attrName>style.visibility</p:attrName>
                                        </p:attrNameLst>
                                      </p:cBhvr>
                                      <p:to>
                                        <p:strVal val="visible"/>
                                      </p:to>
                                    </p:set>
                                    <p:animEffect transition="in" filter="dissolve">
                                      <p:cBhvr>
                                        <p:cTn id="249" dur="500"/>
                                        <p:tgtEl>
                                          <p:spTgt spid="28837"/>
                                        </p:tgtEl>
                                      </p:cBhvr>
                                    </p:animEffect>
                                  </p:childTnLst>
                                </p:cTn>
                              </p:par>
                              <p:par>
                                <p:cTn id="250" presetID="9" presetClass="entr" presetSubtype="0" fill="hold" nodeType="withEffect">
                                  <p:stCondLst>
                                    <p:cond delay="0"/>
                                  </p:stCondLst>
                                  <p:childTnLst>
                                    <p:set>
                                      <p:cBhvr>
                                        <p:cTn id="251" dur="1" fill="hold">
                                          <p:stCondLst>
                                            <p:cond delay="0"/>
                                          </p:stCondLst>
                                        </p:cTn>
                                        <p:tgtEl>
                                          <p:spTgt spid="28838"/>
                                        </p:tgtEl>
                                        <p:attrNameLst>
                                          <p:attrName>style.visibility</p:attrName>
                                        </p:attrNameLst>
                                      </p:cBhvr>
                                      <p:to>
                                        <p:strVal val="visible"/>
                                      </p:to>
                                    </p:set>
                                    <p:animEffect transition="in" filter="dissolve">
                                      <p:cBhvr>
                                        <p:cTn id="252" dur="500"/>
                                        <p:tgtEl>
                                          <p:spTgt spid="28838"/>
                                        </p:tgtEl>
                                      </p:cBhvr>
                                    </p:animEffect>
                                  </p:childTnLst>
                                </p:cTn>
                              </p:par>
                              <p:par>
                                <p:cTn id="253" presetID="9" presetClass="entr" presetSubtype="0" fill="hold" nodeType="withEffect">
                                  <p:stCondLst>
                                    <p:cond delay="0"/>
                                  </p:stCondLst>
                                  <p:childTnLst>
                                    <p:set>
                                      <p:cBhvr>
                                        <p:cTn id="254" dur="1" fill="hold">
                                          <p:stCondLst>
                                            <p:cond delay="0"/>
                                          </p:stCondLst>
                                        </p:cTn>
                                        <p:tgtEl>
                                          <p:spTgt spid="28839"/>
                                        </p:tgtEl>
                                        <p:attrNameLst>
                                          <p:attrName>style.visibility</p:attrName>
                                        </p:attrNameLst>
                                      </p:cBhvr>
                                      <p:to>
                                        <p:strVal val="visible"/>
                                      </p:to>
                                    </p:set>
                                    <p:animEffect transition="in" filter="dissolve">
                                      <p:cBhvr>
                                        <p:cTn id="255" dur="500"/>
                                        <p:tgtEl>
                                          <p:spTgt spid="28839"/>
                                        </p:tgtEl>
                                      </p:cBhvr>
                                    </p:animEffect>
                                  </p:childTnLst>
                                </p:cTn>
                              </p:par>
                              <p:par>
                                <p:cTn id="256" presetID="9" presetClass="entr" presetSubtype="0" fill="hold" nodeType="withEffect">
                                  <p:stCondLst>
                                    <p:cond delay="0"/>
                                  </p:stCondLst>
                                  <p:childTnLst>
                                    <p:set>
                                      <p:cBhvr>
                                        <p:cTn id="257" dur="1" fill="hold">
                                          <p:stCondLst>
                                            <p:cond delay="0"/>
                                          </p:stCondLst>
                                        </p:cTn>
                                        <p:tgtEl>
                                          <p:spTgt spid="28840"/>
                                        </p:tgtEl>
                                        <p:attrNameLst>
                                          <p:attrName>style.visibility</p:attrName>
                                        </p:attrNameLst>
                                      </p:cBhvr>
                                      <p:to>
                                        <p:strVal val="visible"/>
                                      </p:to>
                                    </p:set>
                                    <p:animEffect transition="in" filter="dissolve">
                                      <p:cBhvr>
                                        <p:cTn id="258" dur="500"/>
                                        <p:tgtEl>
                                          <p:spTgt spid="28840"/>
                                        </p:tgtEl>
                                      </p:cBhvr>
                                    </p:animEffect>
                                  </p:childTnLst>
                                </p:cTn>
                              </p:par>
                              <p:par>
                                <p:cTn id="259" presetID="9" presetClass="entr" presetSubtype="0" fill="hold" nodeType="withEffect">
                                  <p:stCondLst>
                                    <p:cond delay="0"/>
                                  </p:stCondLst>
                                  <p:childTnLst>
                                    <p:set>
                                      <p:cBhvr>
                                        <p:cTn id="260" dur="1" fill="hold">
                                          <p:stCondLst>
                                            <p:cond delay="0"/>
                                          </p:stCondLst>
                                        </p:cTn>
                                        <p:tgtEl>
                                          <p:spTgt spid="28841"/>
                                        </p:tgtEl>
                                        <p:attrNameLst>
                                          <p:attrName>style.visibility</p:attrName>
                                        </p:attrNameLst>
                                      </p:cBhvr>
                                      <p:to>
                                        <p:strVal val="visible"/>
                                      </p:to>
                                    </p:set>
                                    <p:animEffect transition="in" filter="dissolve">
                                      <p:cBhvr>
                                        <p:cTn id="261" dur="500"/>
                                        <p:tgtEl>
                                          <p:spTgt spid="28841"/>
                                        </p:tgtEl>
                                      </p:cBhvr>
                                    </p:animEffect>
                                  </p:childTnLst>
                                </p:cTn>
                              </p:par>
                              <p:par>
                                <p:cTn id="262" presetID="9" presetClass="entr" presetSubtype="0" fill="hold" grpId="0" nodeType="withEffect">
                                  <p:stCondLst>
                                    <p:cond delay="0"/>
                                  </p:stCondLst>
                                  <p:childTnLst>
                                    <p:set>
                                      <p:cBhvr>
                                        <p:cTn id="263" dur="1" fill="hold">
                                          <p:stCondLst>
                                            <p:cond delay="0"/>
                                          </p:stCondLst>
                                        </p:cTn>
                                        <p:tgtEl>
                                          <p:spTgt spid="28919"/>
                                        </p:tgtEl>
                                        <p:attrNameLst>
                                          <p:attrName>style.visibility</p:attrName>
                                        </p:attrNameLst>
                                      </p:cBhvr>
                                      <p:to>
                                        <p:strVal val="visible"/>
                                      </p:to>
                                    </p:set>
                                    <p:animEffect transition="in" filter="dissolve">
                                      <p:cBhvr>
                                        <p:cTn id="264" dur="500"/>
                                        <p:tgtEl>
                                          <p:spTgt spid="28919"/>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9" presetClass="entr" presetSubtype="0" fill="hold" nodeType="clickEffect">
                                  <p:stCondLst>
                                    <p:cond delay="0"/>
                                  </p:stCondLst>
                                  <p:childTnLst>
                                    <p:set>
                                      <p:cBhvr>
                                        <p:cTn id="268" dur="1" fill="hold">
                                          <p:stCondLst>
                                            <p:cond delay="0"/>
                                          </p:stCondLst>
                                        </p:cTn>
                                        <p:tgtEl>
                                          <p:spTgt spid="28922"/>
                                        </p:tgtEl>
                                        <p:attrNameLst>
                                          <p:attrName>style.visibility</p:attrName>
                                        </p:attrNameLst>
                                      </p:cBhvr>
                                      <p:to>
                                        <p:strVal val="visible"/>
                                      </p:to>
                                    </p:set>
                                    <p:animEffect transition="in" filter="dissolve">
                                      <p:cBhvr>
                                        <p:cTn id="269" dur="500"/>
                                        <p:tgtEl>
                                          <p:spTgt spid="28922"/>
                                        </p:tgtEl>
                                      </p:cBhvr>
                                    </p:animEffect>
                                  </p:childTnLst>
                                </p:cTn>
                              </p:par>
                              <p:par>
                                <p:cTn id="270" presetID="9" presetClass="entr" presetSubtype="0" fill="hold" nodeType="withEffect">
                                  <p:stCondLst>
                                    <p:cond delay="0"/>
                                  </p:stCondLst>
                                  <p:childTnLst>
                                    <p:set>
                                      <p:cBhvr>
                                        <p:cTn id="271" dur="1" fill="hold">
                                          <p:stCondLst>
                                            <p:cond delay="0"/>
                                          </p:stCondLst>
                                        </p:cTn>
                                        <p:tgtEl>
                                          <p:spTgt spid="28929"/>
                                        </p:tgtEl>
                                        <p:attrNameLst>
                                          <p:attrName>style.visibility</p:attrName>
                                        </p:attrNameLst>
                                      </p:cBhvr>
                                      <p:to>
                                        <p:strVal val="visible"/>
                                      </p:to>
                                    </p:set>
                                    <p:animEffect transition="in" filter="dissolve">
                                      <p:cBhvr>
                                        <p:cTn id="272" dur="500"/>
                                        <p:tgtEl>
                                          <p:spTgt spid="28929"/>
                                        </p:tgtEl>
                                      </p:cBhvr>
                                    </p:animEffect>
                                  </p:childTnLst>
                                </p:cTn>
                              </p:par>
                              <p:par>
                                <p:cTn id="273" presetID="9" presetClass="entr" presetSubtype="0" fill="hold" nodeType="withEffect">
                                  <p:stCondLst>
                                    <p:cond delay="0"/>
                                  </p:stCondLst>
                                  <p:childTnLst>
                                    <p:set>
                                      <p:cBhvr>
                                        <p:cTn id="274" dur="1" fill="hold">
                                          <p:stCondLst>
                                            <p:cond delay="0"/>
                                          </p:stCondLst>
                                        </p:cTn>
                                        <p:tgtEl>
                                          <p:spTgt spid="28923"/>
                                        </p:tgtEl>
                                        <p:attrNameLst>
                                          <p:attrName>style.visibility</p:attrName>
                                        </p:attrNameLst>
                                      </p:cBhvr>
                                      <p:to>
                                        <p:strVal val="visible"/>
                                      </p:to>
                                    </p:set>
                                    <p:animEffect transition="in" filter="dissolve">
                                      <p:cBhvr>
                                        <p:cTn id="275" dur="500"/>
                                        <p:tgtEl>
                                          <p:spTgt spid="28923"/>
                                        </p:tgtEl>
                                      </p:cBhvr>
                                    </p:animEffect>
                                  </p:childTnLst>
                                </p:cTn>
                              </p:par>
                              <p:par>
                                <p:cTn id="276" presetID="9" presetClass="entr" presetSubtype="0" fill="hold" nodeType="withEffect">
                                  <p:stCondLst>
                                    <p:cond delay="0"/>
                                  </p:stCondLst>
                                  <p:childTnLst>
                                    <p:set>
                                      <p:cBhvr>
                                        <p:cTn id="277" dur="1" fill="hold">
                                          <p:stCondLst>
                                            <p:cond delay="0"/>
                                          </p:stCondLst>
                                        </p:cTn>
                                        <p:tgtEl>
                                          <p:spTgt spid="28920"/>
                                        </p:tgtEl>
                                        <p:attrNameLst>
                                          <p:attrName>style.visibility</p:attrName>
                                        </p:attrNameLst>
                                      </p:cBhvr>
                                      <p:to>
                                        <p:strVal val="visible"/>
                                      </p:to>
                                    </p:set>
                                    <p:animEffect transition="in" filter="dissolve">
                                      <p:cBhvr>
                                        <p:cTn id="278" dur="500"/>
                                        <p:tgtEl>
                                          <p:spTgt spid="28920"/>
                                        </p:tgtEl>
                                      </p:cBhvr>
                                    </p:animEffect>
                                  </p:childTnLst>
                                </p:cTn>
                              </p:par>
                              <p:par>
                                <p:cTn id="279" presetID="9" presetClass="entr" presetSubtype="0" fill="hold" nodeType="withEffect">
                                  <p:stCondLst>
                                    <p:cond delay="0"/>
                                  </p:stCondLst>
                                  <p:childTnLst>
                                    <p:set>
                                      <p:cBhvr>
                                        <p:cTn id="280" dur="1" fill="hold">
                                          <p:stCondLst>
                                            <p:cond delay="0"/>
                                          </p:stCondLst>
                                        </p:cTn>
                                        <p:tgtEl>
                                          <p:spTgt spid="28921"/>
                                        </p:tgtEl>
                                        <p:attrNameLst>
                                          <p:attrName>style.visibility</p:attrName>
                                        </p:attrNameLst>
                                      </p:cBhvr>
                                      <p:to>
                                        <p:strVal val="visible"/>
                                      </p:to>
                                    </p:set>
                                    <p:animEffect transition="in" filter="dissolve">
                                      <p:cBhvr>
                                        <p:cTn id="281" dur="500"/>
                                        <p:tgtEl>
                                          <p:spTgt spid="28921"/>
                                        </p:tgtEl>
                                      </p:cBhvr>
                                    </p:animEffect>
                                  </p:childTnLst>
                                </p:cTn>
                              </p:par>
                              <p:par>
                                <p:cTn id="282" presetID="9" presetClass="entr" presetSubtype="0" fill="hold" nodeType="withEffect">
                                  <p:stCondLst>
                                    <p:cond delay="0"/>
                                  </p:stCondLst>
                                  <p:childTnLst>
                                    <p:set>
                                      <p:cBhvr>
                                        <p:cTn id="283" dur="1" fill="hold">
                                          <p:stCondLst>
                                            <p:cond delay="0"/>
                                          </p:stCondLst>
                                        </p:cTn>
                                        <p:tgtEl>
                                          <p:spTgt spid="28925"/>
                                        </p:tgtEl>
                                        <p:attrNameLst>
                                          <p:attrName>style.visibility</p:attrName>
                                        </p:attrNameLst>
                                      </p:cBhvr>
                                      <p:to>
                                        <p:strVal val="visible"/>
                                      </p:to>
                                    </p:set>
                                    <p:animEffect transition="in" filter="dissolve">
                                      <p:cBhvr>
                                        <p:cTn id="284" dur="500"/>
                                        <p:tgtEl>
                                          <p:spTgt spid="28925"/>
                                        </p:tgtEl>
                                      </p:cBhvr>
                                    </p:animEffect>
                                  </p:childTnLst>
                                </p:cTn>
                              </p:par>
                              <p:par>
                                <p:cTn id="285" presetID="9" presetClass="entr" presetSubtype="0" fill="hold" nodeType="withEffect">
                                  <p:stCondLst>
                                    <p:cond delay="0"/>
                                  </p:stCondLst>
                                  <p:childTnLst>
                                    <p:set>
                                      <p:cBhvr>
                                        <p:cTn id="286" dur="1" fill="hold">
                                          <p:stCondLst>
                                            <p:cond delay="0"/>
                                          </p:stCondLst>
                                        </p:cTn>
                                        <p:tgtEl>
                                          <p:spTgt spid="28926"/>
                                        </p:tgtEl>
                                        <p:attrNameLst>
                                          <p:attrName>style.visibility</p:attrName>
                                        </p:attrNameLst>
                                      </p:cBhvr>
                                      <p:to>
                                        <p:strVal val="visible"/>
                                      </p:to>
                                    </p:set>
                                    <p:animEffect transition="in" filter="dissolve">
                                      <p:cBhvr>
                                        <p:cTn id="287" dur="500"/>
                                        <p:tgtEl>
                                          <p:spTgt spid="28926"/>
                                        </p:tgtEl>
                                      </p:cBhvr>
                                    </p:animEffect>
                                  </p:childTnLst>
                                </p:cTn>
                              </p:par>
                              <p:par>
                                <p:cTn id="288" presetID="9" presetClass="entr" presetSubtype="0" fill="hold" nodeType="withEffect">
                                  <p:stCondLst>
                                    <p:cond delay="0"/>
                                  </p:stCondLst>
                                  <p:childTnLst>
                                    <p:set>
                                      <p:cBhvr>
                                        <p:cTn id="289" dur="1" fill="hold">
                                          <p:stCondLst>
                                            <p:cond delay="0"/>
                                          </p:stCondLst>
                                        </p:cTn>
                                        <p:tgtEl>
                                          <p:spTgt spid="28927"/>
                                        </p:tgtEl>
                                        <p:attrNameLst>
                                          <p:attrName>style.visibility</p:attrName>
                                        </p:attrNameLst>
                                      </p:cBhvr>
                                      <p:to>
                                        <p:strVal val="visible"/>
                                      </p:to>
                                    </p:set>
                                    <p:animEffect transition="in" filter="dissolve">
                                      <p:cBhvr>
                                        <p:cTn id="290" dur="500"/>
                                        <p:tgtEl>
                                          <p:spTgt spid="28927"/>
                                        </p:tgtEl>
                                      </p:cBhvr>
                                    </p:animEffect>
                                  </p:childTnLst>
                                </p:cTn>
                              </p:par>
                              <p:par>
                                <p:cTn id="291" presetID="9" presetClass="entr" presetSubtype="0" fill="hold" nodeType="withEffect">
                                  <p:stCondLst>
                                    <p:cond delay="0"/>
                                  </p:stCondLst>
                                  <p:childTnLst>
                                    <p:set>
                                      <p:cBhvr>
                                        <p:cTn id="292" dur="1" fill="hold">
                                          <p:stCondLst>
                                            <p:cond delay="0"/>
                                          </p:stCondLst>
                                        </p:cTn>
                                        <p:tgtEl>
                                          <p:spTgt spid="28928"/>
                                        </p:tgtEl>
                                        <p:attrNameLst>
                                          <p:attrName>style.visibility</p:attrName>
                                        </p:attrNameLst>
                                      </p:cBhvr>
                                      <p:to>
                                        <p:strVal val="visible"/>
                                      </p:to>
                                    </p:set>
                                    <p:animEffect transition="in" filter="dissolve">
                                      <p:cBhvr>
                                        <p:cTn id="293" dur="500"/>
                                        <p:tgtEl>
                                          <p:spTgt spid="28928"/>
                                        </p:tgtEl>
                                      </p:cBhvr>
                                    </p:animEffect>
                                  </p:childTnLst>
                                </p:cTn>
                              </p:par>
                              <p:par>
                                <p:cTn id="294" presetID="9" presetClass="entr" presetSubtype="0" fill="hold" grpId="0" nodeType="withEffect">
                                  <p:stCondLst>
                                    <p:cond delay="0"/>
                                  </p:stCondLst>
                                  <p:childTnLst>
                                    <p:set>
                                      <p:cBhvr>
                                        <p:cTn id="295" dur="1" fill="hold">
                                          <p:stCondLst>
                                            <p:cond delay="0"/>
                                          </p:stCondLst>
                                        </p:cTn>
                                        <p:tgtEl>
                                          <p:spTgt spid="28930"/>
                                        </p:tgtEl>
                                        <p:attrNameLst>
                                          <p:attrName>style.visibility</p:attrName>
                                        </p:attrNameLst>
                                      </p:cBhvr>
                                      <p:to>
                                        <p:strVal val="visible"/>
                                      </p:to>
                                    </p:set>
                                    <p:animEffect transition="in" filter="dissolve">
                                      <p:cBhvr>
                                        <p:cTn id="296" dur="500"/>
                                        <p:tgtEl>
                                          <p:spTgt spid="28930"/>
                                        </p:tgtEl>
                                      </p:cBhvr>
                                    </p:animEffect>
                                  </p:childTnLst>
                                </p:cTn>
                              </p:par>
                            </p:childTnLst>
                          </p:cTn>
                        </p:par>
                      </p:childTnLst>
                    </p:cTn>
                  </p:par>
                  <p:par>
                    <p:cTn id="297" fill="hold" nodeType="clickPar">
                      <p:stCondLst>
                        <p:cond delay="indefinite"/>
                      </p:stCondLst>
                      <p:childTnLst>
                        <p:par>
                          <p:cTn id="298" fill="hold" nodeType="withGroup">
                            <p:stCondLst>
                              <p:cond delay="0"/>
                            </p:stCondLst>
                            <p:childTnLst>
                              <p:par>
                                <p:cTn id="299" presetID="9" presetClass="entr" presetSubtype="0" fill="hold" grpId="0" nodeType="clickEffect">
                                  <p:stCondLst>
                                    <p:cond delay="0"/>
                                  </p:stCondLst>
                                  <p:childTnLst>
                                    <p:set>
                                      <p:cBhvr>
                                        <p:cTn id="300" dur="1" fill="hold">
                                          <p:stCondLst>
                                            <p:cond delay="0"/>
                                          </p:stCondLst>
                                        </p:cTn>
                                        <p:tgtEl>
                                          <p:spTgt spid="28932"/>
                                        </p:tgtEl>
                                        <p:attrNameLst>
                                          <p:attrName>style.visibility</p:attrName>
                                        </p:attrNameLst>
                                      </p:cBhvr>
                                      <p:to>
                                        <p:strVal val="visible"/>
                                      </p:to>
                                    </p:set>
                                    <p:animEffect transition="in" filter="dissolve">
                                      <p:cBhvr>
                                        <p:cTn id="301" dur="500"/>
                                        <p:tgtEl>
                                          <p:spTgt spid="28932"/>
                                        </p:tgtEl>
                                      </p:cBhvr>
                                    </p:animEffect>
                                  </p:childTnLst>
                                </p:cTn>
                              </p:par>
                              <p:par>
                                <p:cTn id="302" presetID="9" presetClass="entr" presetSubtype="0" fill="hold" nodeType="withEffect">
                                  <p:stCondLst>
                                    <p:cond delay="0"/>
                                  </p:stCondLst>
                                  <p:childTnLst>
                                    <p:set>
                                      <p:cBhvr>
                                        <p:cTn id="303" dur="1" fill="hold">
                                          <p:stCondLst>
                                            <p:cond delay="0"/>
                                          </p:stCondLst>
                                        </p:cTn>
                                        <p:tgtEl>
                                          <p:spTgt spid="28931"/>
                                        </p:tgtEl>
                                        <p:attrNameLst>
                                          <p:attrName>style.visibility</p:attrName>
                                        </p:attrNameLst>
                                      </p:cBhvr>
                                      <p:to>
                                        <p:strVal val="visible"/>
                                      </p:to>
                                    </p:set>
                                    <p:animEffect transition="in" filter="dissolve">
                                      <p:cBhvr>
                                        <p:cTn id="304" dur="500"/>
                                        <p:tgtEl>
                                          <p:spTgt spid="28931"/>
                                        </p:tgtEl>
                                      </p:cBhvr>
                                    </p:animEffect>
                                  </p:childTnLst>
                                </p:cTn>
                              </p:par>
                            </p:childTnLst>
                          </p:cTn>
                        </p:par>
                      </p:childTnLst>
                    </p:cTn>
                  </p:par>
                  <p:par>
                    <p:cTn id="305" fill="hold" nodeType="clickPar">
                      <p:stCondLst>
                        <p:cond delay="indefinite"/>
                      </p:stCondLst>
                      <p:childTnLst>
                        <p:par>
                          <p:cTn id="306" fill="hold" nodeType="withGroup">
                            <p:stCondLst>
                              <p:cond delay="0"/>
                            </p:stCondLst>
                            <p:childTnLst>
                              <p:par>
                                <p:cTn id="307" presetID="9" presetClass="entr" presetSubtype="0" fill="hold" grpId="0" nodeType="clickEffect">
                                  <p:stCondLst>
                                    <p:cond delay="0"/>
                                  </p:stCondLst>
                                  <p:childTnLst>
                                    <p:set>
                                      <p:cBhvr>
                                        <p:cTn id="308" dur="1" fill="hold">
                                          <p:stCondLst>
                                            <p:cond delay="0"/>
                                          </p:stCondLst>
                                        </p:cTn>
                                        <p:tgtEl>
                                          <p:spTgt spid="28934"/>
                                        </p:tgtEl>
                                        <p:attrNameLst>
                                          <p:attrName>style.visibility</p:attrName>
                                        </p:attrNameLst>
                                      </p:cBhvr>
                                      <p:to>
                                        <p:strVal val="visible"/>
                                      </p:to>
                                    </p:set>
                                    <p:animEffect transition="in" filter="dissolve">
                                      <p:cBhvr>
                                        <p:cTn id="309" dur="500"/>
                                        <p:tgtEl>
                                          <p:spTgt spid="28934"/>
                                        </p:tgtEl>
                                      </p:cBhvr>
                                    </p:animEffect>
                                  </p:childTnLst>
                                </p:cTn>
                              </p:par>
                              <p:par>
                                <p:cTn id="310" presetID="9" presetClass="entr" presetSubtype="0" fill="hold" nodeType="withEffect">
                                  <p:stCondLst>
                                    <p:cond delay="0"/>
                                  </p:stCondLst>
                                  <p:childTnLst>
                                    <p:set>
                                      <p:cBhvr>
                                        <p:cTn id="311" dur="1" fill="hold">
                                          <p:stCondLst>
                                            <p:cond delay="0"/>
                                          </p:stCondLst>
                                        </p:cTn>
                                        <p:tgtEl>
                                          <p:spTgt spid="28933"/>
                                        </p:tgtEl>
                                        <p:attrNameLst>
                                          <p:attrName>style.visibility</p:attrName>
                                        </p:attrNameLst>
                                      </p:cBhvr>
                                      <p:to>
                                        <p:strVal val="visible"/>
                                      </p:to>
                                    </p:set>
                                    <p:animEffect transition="in" filter="dissolve">
                                      <p:cBhvr>
                                        <p:cTn id="312" dur="500"/>
                                        <p:tgtEl>
                                          <p:spTgt spid="28933"/>
                                        </p:tgtEl>
                                      </p:cBhvr>
                                    </p:animEffect>
                                  </p:childTnLst>
                                </p:cTn>
                              </p:par>
                              <p:par>
                                <p:cTn id="313" presetID="9" presetClass="entr" presetSubtype="0" fill="hold" nodeType="withEffect">
                                  <p:stCondLst>
                                    <p:cond delay="0"/>
                                  </p:stCondLst>
                                  <p:childTnLst>
                                    <p:set>
                                      <p:cBhvr>
                                        <p:cTn id="314" dur="1" fill="hold">
                                          <p:stCondLst>
                                            <p:cond delay="0"/>
                                          </p:stCondLst>
                                        </p:cTn>
                                        <p:tgtEl>
                                          <p:spTgt spid="28935"/>
                                        </p:tgtEl>
                                        <p:attrNameLst>
                                          <p:attrName>style.visibility</p:attrName>
                                        </p:attrNameLst>
                                      </p:cBhvr>
                                      <p:to>
                                        <p:strVal val="visible"/>
                                      </p:to>
                                    </p:set>
                                    <p:animEffect transition="in" filter="dissolve">
                                      <p:cBhvr>
                                        <p:cTn id="315" dur="500"/>
                                        <p:tgtEl>
                                          <p:spTgt spid="28935"/>
                                        </p:tgtEl>
                                      </p:cBhvr>
                                    </p:animEffect>
                                  </p:childTnLst>
                                </p:cTn>
                              </p:par>
                            </p:childTnLst>
                          </p:cTn>
                        </p:par>
                      </p:childTnLst>
                    </p:cTn>
                  </p:par>
                  <p:par>
                    <p:cTn id="316" fill="hold" nodeType="clickPar">
                      <p:stCondLst>
                        <p:cond delay="indefinite"/>
                      </p:stCondLst>
                      <p:childTnLst>
                        <p:par>
                          <p:cTn id="317" fill="hold" nodeType="withGroup">
                            <p:stCondLst>
                              <p:cond delay="0"/>
                            </p:stCondLst>
                            <p:childTnLst>
                              <p:par>
                                <p:cTn id="318" presetID="9" presetClass="entr" presetSubtype="0" fill="hold" nodeType="clickEffect">
                                  <p:stCondLst>
                                    <p:cond delay="0"/>
                                  </p:stCondLst>
                                  <p:childTnLst>
                                    <p:set>
                                      <p:cBhvr>
                                        <p:cTn id="319" dur="1" fill="hold">
                                          <p:stCondLst>
                                            <p:cond delay="0"/>
                                          </p:stCondLst>
                                        </p:cTn>
                                        <p:tgtEl>
                                          <p:spTgt spid="28936"/>
                                        </p:tgtEl>
                                        <p:attrNameLst>
                                          <p:attrName>style.visibility</p:attrName>
                                        </p:attrNameLst>
                                      </p:cBhvr>
                                      <p:to>
                                        <p:strVal val="visible"/>
                                      </p:to>
                                    </p:set>
                                    <p:animEffect transition="in" filter="dissolve">
                                      <p:cBhvr>
                                        <p:cTn id="320" dur="500"/>
                                        <p:tgtEl>
                                          <p:spTgt spid="28936"/>
                                        </p:tgtEl>
                                      </p:cBhvr>
                                    </p:animEffect>
                                  </p:childTnLst>
                                </p:cTn>
                              </p:par>
                            </p:childTnLst>
                          </p:cTn>
                        </p:par>
                      </p:childTnLst>
                    </p:cTn>
                  </p:par>
                  <p:par>
                    <p:cTn id="321" fill="hold" nodeType="clickPar">
                      <p:stCondLst>
                        <p:cond delay="indefinite"/>
                      </p:stCondLst>
                      <p:childTnLst>
                        <p:par>
                          <p:cTn id="322" fill="hold" nodeType="withGroup">
                            <p:stCondLst>
                              <p:cond delay="0"/>
                            </p:stCondLst>
                            <p:childTnLst>
                              <p:par>
                                <p:cTn id="323" presetID="9" presetClass="entr" presetSubtype="0" fill="hold" nodeType="clickEffect">
                                  <p:stCondLst>
                                    <p:cond delay="0"/>
                                  </p:stCondLst>
                                  <p:childTnLst>
                                    <p:set>
                                      <p:cBhvr>
                                        <p:cTn id="324" dur="1" fill="hold">
                                          <p:stCondLst>
                                            <p:cond delay="0"/>
                                          </p:stCondLst>
                                        </p:cTn>
                                        <p:tgtEl>
                                          <p:spTgt spid="28877"/>
                                        </p:tgtEl>
                                        <p:attrNameLst>
                                          <p:attrName>style.visibility</p:attrName>
                                        </p:attrNameLst>
                                      </p:cBhvr>
                                      <p:to>
                                        <p:strVal val="visible"/>
                                      </p:to>
                                    </p:set>
                                    <p:animEffect transition="in" filter="dissolve">
                                      <p:cBhvr>
                                        <p:cTn id="325" dur="500"/>
                                        <p:tgtEl>
                                          <p:spTgt spid="28877"/>
                                        </p:tgtEl>
                                      </p:cBhvr>
                                    </p:animEffect>
                                  </p:childTnLst>
                                </p:cTn>
                              </p:par>
                              <p:par>
                                <p:cTn id="326" presetID="9" presetClass="entr" presetSubtype="0" fill="hold" nodeType="withEffect">
                                  <p:stCondLst>
                                    <p:cond delay="0"/>
                                  </p:stCondLst>
                                  <p:childTnLst>
                                    <p:set>
                                      <p:cBhvr>
                                        <p:cTn id="327" dur="1" fill="hold">
                                          <p:stCondLst>
                                            <p:cond delay="0"/>
                                          </p:stCondLst>
                                        </p:cTn>
                                        <p:tgtEl>
                                          <p:spTgt spid="28878"/>
                                        </p:tgtEl>
                                        <p:attrNameLst>
                                          <p:attrName>style.visibility</p:attrName>
                                        </p:attrNameLst>
                                      </p:cBhvr>
                                      <p:to>
                                        <p:strVal val="visible"/>
                                      </p:to>
                                    </p:set>
                                    <p:animEffect transition="in" filter="dissolve">
                                      <p:cBhvr>
                                        <p:cTn id="328" dur="500"/>
                                        <p:tgtEl>
                                          <p:spTgt spid="28878"/>
                                        </p:tgtEl>
                                      </p:cBhvr>
                                    </p:animEffect>
                                  </p:childTnLst>
                                </p:cTn>
                              </p:par>
                              <p:par>
                                <p:cTn id="329" presetID="9" presetClass="entr" presetSubtype="0" fill="hold" nodeType="withEffect">
                                  <p:stCondLst>
                                    <p:cond delay="0"/>
                                  </p:stCondLst>
                                  <p:childTnLst>
                                    <p:set>
                                      <p:cBhvr>
                                        <p:cTn id="330" dur="1" fill="hold">
                                          <p:stCondLst>
                                            <p:cond delay="0"/>
                                          </p:stCondLst>
                                        </p:cTn>
                                        <p:tgtEl>
                                          <p:spTgt spid="28875"/>
                                        </p:tgtEl>
                                        <p:attrNameLst>
                                          <p:attrName>style.visibility</p:attrName>
                                        </p:attrNameLst>
                                      </p:cBhvr>
                                      <p:to>
                                        <p:strVal val="visible"/>
                                      </p:to>
                                    </p:set>
                                    <p:animEffect transition="in" filter="dissolve">
                                      <p:cBhvr>
                                        <p:cTn id="331" dur="500"/>
                                        <p:tgtEl>
                                          <p:spTgt spid="28875"/>
                                        </p:tgtEl>
                                      </p:cBhvr>
                                    </p:animEffect>
                                  </p:childTnLst>
                                </p:cTn>
                              </p:par>
                              <p:par>
                                <p:cTn id="332" presetID="9" presetClass="entr" presetSubtype="0" fill="hold" nodeType="withEffect">
                                  <p:stCondLst>
                                    <p:cond delay="0"/>
                                  </p:stCondLst>
                                  <p:childTnLst>
                                    <p:set>
                                      <p:cBhvr>
                                        <p:cTn id="333" dur="1" fill="hold">
                                          <p:stCondLst>
                                            <p:cond delay="0"/>
                                          </p:stCondLst>
                                        </p:cTn>
                                        <p:tgtEl>
                                          <p:spTgt spid="28876"/>
                                        </p:tgtEl>
                                        <p:attrNameLst>
                                          <p:attrName>style.visibility</p:attrName>
                                        </p:attrNameLst>
                                      </p:cBhvr>
                                      <p:to>
                                        <p:strVal val="visible"/>
                                      </p:to>
                                    </p:set>
                                    <p:animEffect transition="in" filter="dissolve">
                                      <p:cBhvr>
                                        <p:cTn id="334" dur="500"/>
                                        <p:tgtEl>
                                          <p:spTgt spid="28876"/>
                                        </p:tgtEl>
                                      </p:cBhvr>
                                    </p:animEffect>
                                  </p:childTnLst>
                                </p:cTn>
                              </p:par>
                            </p:childTnLst>
                          </p:cTn>
                        </p:par>
                      </p:childTnLst>
                    </p:cTn>
                  </p:par>
                  <p:par>
                    <p:cTn id="335" fill="hold" nodeType="clickPar">
                      <p:stCondLst>
                        <p:cond delay="indefinite"/>
                      </p:stCondLst>
                      <p:childTnLst>
                        <p:par>
                          <p:cTn id="336" fill="hold" nodeType="withGroup">
                            <p:stCondLst>
                              <p:cond delay="0"/>
                            </p:stCondLst>
                            <p:childTnLst>
                              <p:par>
                                <p:cTn id="337" presetID="9" presetClass="entr" presetSubtype="0" fill="hold" nodeType="clickEffect">
                                  <p:stCondLst>
                                    <p:cond delay="0"/>
                                  </p:stCondLst>
                                  <p:childTnLst>
                                    <p:set>
                                      <p:cBhvr>
                                        <p:cTn id="338" dur="1" fill="hold">
                                          <p:stCondLst>
                                            <p:cond delay="0"/>
                                          </p:stCondLst>
                                        </p:cTn>
                                        <p:tgtEl>
                                          <p:spTgt spid="28937"/>
                                        </p:tgtEl>
                                        <p:attrNameLst>
                                          <p:attrName>style.visibility</p:attrName>
                                        </p:attrNameLst>
                                      </p:cBhvr>
                                      <p:to>
                                        <p:strVal val="visible"/>
                                      </p:to>
                                    </p:set>
                                    <p:animEffect transition="in" filter="dissolve">
                                      <p:cBhvr>
                                        <p:cTn id="339" dur="500"/>
                                        <p:tgtEl>
                                          <p:spTgt spid="28937"/>
                                        </p:tgtEl>
                                      </p:cBhvr>
                                    </p:animEffect>
                                  </p:childTnLst>
                                </p:cTn>
                              </p:par>
                              <p:par>
                                <p:cTn id="340" presetID="9" presetClass="exit" presetSubtype="0" fill="hold" nodeType="withEffect">
                                  <p:stCondLst>
                                    <p:cond delay="0"/>
                                  </p:stCondLst>
                                  <p:childTnLst>
                                    <p:animEffect transition="out" filter="dissolve">
                                      <p:cBhvr>
                                        <p:cTn id="341" dur="500"/>
                                        <p:tgtEl>
                                          <p:spTgt spid="28936"/>
                                        </p:tgtEl>
                                      </p:cBhvr>
                                    </p:animEffect>
                                    <p:set>
                                      <p:cBhvr>
                                        <p:cTn id="342" dur="1" fill="hold">
                                          <p:stCondLst>
                                            <p:cond delay="499"/>
                                          </p:stCondLst>
                                        </p:cTn>
                                        <p:tgtEl>
                                          <p:spTgt spid="28936"/>
                                        </p:tgtEl>
                                        <p:attrNameLst>
                                          <p:attrName>style.visibility</p:attrName>
                                        </p:attrNameLst>
                                      </p:cBhvr>
                                      <p:to>
                                        <p:strVal val="hidden"/>
                                      </p:to>
                                    </p:set>
                                  </p:childTnLst>
                                </p:cTn>
                              </p:par>
                            </p:childTnLst>
                          </p:cTn>
                        </p:par>
                      </p:childTnLst>
                    </p:cTn>
                  </p:par>
                  <p:par>
                    <p:cTn id="343" fill="hold" nodeType="clickPar">
                      <p:stCondLst>
                        <p:cond delay="indefinite"/>
                      </p:stCondLst>
                      <p:childTnLst>
                        <p:par>
                          <p:cTn id="344" fill="hold" nodeType="withGroup">
                            <p:stCondLst>
                              <p:cond delay="0"/>
                            </p:stCondLst>
                            <p:childTnLst>
                              <p:par>
                                <p:cTn id="345" presetID="9" presetClass="entr" presetSubtype="0" fill="hold" nodeType="clickEffect">
                                  <p:stCondLst>
                                    <p:cond delay="0"/>
                                  </p:stCondLst>
                                  <p:childTnLst>
                                    <p:set>
                                      <p:cBhvr>
                                        <p:cTn id="346" dur="1" fill="hold">
                                          <p:stCondLst>
                                            <p:cond delay="0"/>
                                          </p:stCondLst>
                                        </p:cTn>
                                        <p:tgtEl>
                                          <p:spTgt spid="28885"/>
                                        </p:tgtEl>
                                        <p:attrNameLst>
                                          <p:attrName>style.visibility</p:attrName>
                                        </p:attrNameLst>
                                      </p:cBhvr>
                                      <p:to>
                                        <p:strVal val="visible"/>
                                      </p:to>
                                    </p:set>
                                    <p:animEffect transition="in" filter="dissolve">
                                      <p:cBhvr>
                                        <p:cTn id="347" dur="500"/>
                                        <p:tgtEl>
                                          <p:spTgt spid="28885"/>
                                        </p:tgtEl>
                                      </p:cBhvr>
                                    </p:animEffect>
                                  </p:childTnLst>
                                </p:cTn>
                              </p:par>
                              <p:par>
                                <p:cTn id="348" presetID="9" presetClass="entr" presetSubtype="0" fill="hold" nodeType="withEffect">
                                  <p:stCondLst>
                                    <p:cond delay="0"/>
                                  </p:stCondLst>
                                  <p:childTnLst>
                                    <p:set>
                                      <p:cBhvr>
                                        <p:cTn id="349" dur="1" fill="hold">
                                          <p:stCondLst>
                                            <p:cond delay="0"/>
                                          </p:stCondLst>
                                        </p:cTn>
                                        <p:tgtEl>
                                          <p:spTgt spid="28886"/>
                                        </p:tgtEl>
                                        <p:attrNameLst>
                                          <p:attrName>style.visibility</p:attrName>
                                        </p:attrNameLst>
                                      </p:cBhvr>
                                      <p:to>
                                        <p:strVal val="visible"/>
                                      </p:to>
                                    </p:set>
                                    <p:animEffect transition="in" filter="dissolve">
                                      <p:cBhvr>
                                        <p:cTn id="350" dur="500"/>
                                        <p:tgtEl>
                                          <p:spTgt spid="28886"/>
                                        </p:tgtEl>
                                      </p:cBhvr>
                                    </p:animEffect>
                                  </p:childTnLst>
                                </p:cTn>
                              </p:par>
                              <p:par>
                                <p:cTn id="351" presetID="9" presetClass="entr" presetSubtype="0" fill="hold" nodeType="withEffect">
                                  <p:stCondLst>
                                    <p:cond delay="0"/>
                                  </p:stCondLst>
                                  <p:childTnLst>
                                    <p:set>
                                      <p:cBhvr>
                                        <p:cTn id="352" dur="1" fill="hold">
                                          <p:stCondLst>
                                            <p:cond delay="0"/>
                                          </p:stCondLst>
                                        </p:cTn>
                                        <p:tgtEl>
                                          <p:spTgt spid="28883"/>
                                        </p:tgtEl>
                                        <p:attrNameLst>
                                          <p:attrName>style.visibility</p:attrName>
                                        </p:attrNameLst>
                                      </p:cBhvr>
                                      <p:to>
                                        <p:strVal val="visible"/>
                                      </p:to>
                                    </p:set>
                                    <p:animEffect transition="in" filter="dissolve">
                                      <p:cBhvr>
                                        <p:cTn id="353" dur="500"/>
                                        <p:tgtEl>
                                          <p:spTgt spid="28883"/>
                                        </p:tgtEl>
                                      </p:cBhvr>
                                    </p:animEffect>
                                  </p:childTnLst>
                                </p:cTn>
                              </p:par>
                              <p:par>
                                <p:cTn id="354" presetID="9" presetClass="entr" presetSubtype="0" fill="hold" nodeType="withEffect">
                                  <p:stCondLst>
                                    <p:cond delay="0"/>
                                  </p:stCondLst>
                                  <p:childTnLst>
                                    <p:set>
                                      <p:cBhvr>
                                        <p:cTn id="355" dur="1" fill="hold">
                                          <p:stCondLst>
                                            <p:cond delay="0"/>
                                          </p:stCondLst>
                                        </p:cTn>
                                        <p:tgtEl>
                                          <p:spTgt spid="28884"/>
                                        </p:tgtEl>
                                        <p:attrNameLst>
                                          <p:attrName>style.visibility</p:attrName>
                                        </p:attrNameLst>
                                      </p:cBhvr>
                                      <p:to>
                                        <p:strVal val="visible"/>
                                      </p:to>
                                    </p:set>
                                    <p:animEffect transition="in" filter="dissolve">
                                      <p:cBhvr>
                                        <p:cTn id="356" dur="500"/>
                                        <p:tgtEl>
                                          <p:spTgt spid="28884"/>
                                        </p:tgtEl>
                                      </p:cBhvr>
                                    </p:animEffect>
                                  </p:childTnLst>
                                </p:cTn>
                              </p:par>
                            </p:childTnLst>
                          </p:cTn>
                        </p:par>
                      </p:childTnLst>
                    </p:cTn>
                  </p:par>
                  <p:par>
                    <p:cTn id="357" fill="hold" nodeType="clickPar">
                      <p:stCondLst>
                        <p:cond delay="indefinite"/>
                      </p:stCondLst>
                      <p:childTnLst>
                        <p:par>
                          <p:cTn id="358" fill="hold" nodeType="withGroup">
                            <p:stCondLst>
                              <p:cond delay="0"/>
                            </p:stCondLst>
                            <p:childTnLst>
                              <p:par>
                                <p:cTn id="359" presetID="9" presetClass="entr" presetSubtype="0" fill="hold" nodeType="clickEffect">
                                  <p:stCondLst>
                                    <p:cond delay="0"/>
                                  </p:stCondLst>
                                  <p:childTnLst>
                                    <p:set>
                                      <p:cBhvr>
                                        <p:cTn id="360" dur="1" fill="hold">
                                          <p:stCondLst>
                                            <p:cond delay="0"/>
                                          </p:stCondLst>
                                        </p:cTn>
                                        <p:tgtEl>
                                          <p:spTgt spid="28938"/>
                                        </p:tgtEl>
                                        <p:attrNameLst>
                                          <p:attrName>style.visibility</p:attrName>
                                        </p:attrNameLst>
                                      </p:cBhvr>
                                      <p:to>
                                        <p:strVal val="visible"/>
                                      </p:to>
                                    </p:set>
                                    <p:animEffect transition="in" filter="dissolve">
                                      <p:cBhvr>
                                        <p:cTn id="361" dur="500"/>
                                        <p:tgtEl>
                                          <p:spTgt spid="28938"/>
                                        </p:tgtEl>
                                      </p:cBhvr>
                                    </p:animEffect>
                                  </p:childTnLst>
                                </p:cTn>
                              </p:par>
                              <p:par>
                                <p:cTn id="362" presetID="9" presetClass="exit" presetSubtype="0" fill="hold" nodeType="withEffect">
                                  <p:stCondLst>
                                    <p:cond delay="0"/>
                                  </p:stCondLst>
                                  <p:childTnLst>
                                    <p:animEffect transition="out" filter="dissolve">
                                      <p:cBhvr>
                                        <p:cTn id="363" dur="500"/>
                                        <p:tgtEl>
                                          <p:spTgt spid="28937"/>
                                        </p:tgtEl>
                                      </p:cBhvr>
                                    </p:animEffect>
                                    <p:set>
                                      <p:cBhvr>
                                        <p:cTn id="364" dur="1" fill="hold">
                                          <p:stCondLst>
                                            <p:cond delay="499"/>
                                          </p:stCondLst>
                                        </p:cTn>
                                        <p:tgtEl>
                                          <p:spTgt spid="28937"/>
                                        </p:tgtEl>
                                        <p:attrNameLst>
                                          <p:attrName>style.visibility</p:attrName>
                                        </p:attrNameLst>
                                      </p:cBhvr>
                                      <p:to>
                                        <p:strVal val="hidden"/>
                                      </p:to>
                                    </p:set>
                                  </p:childTnLst>
                                </p:cTn>
                              </p:par>
                            </p:childTnLst>
                          </p:cTn>
                        </p:par>
                      </p:childTnLst>
                    </p:cTn>
                  </p:par>
                  <p:par>
                    <p:cTn id="365" fill="hold" nodeType="clickPar">
                      <p:stCondLst>
                        <p:cond delay="indefinite"/>
                      </p:stCondLst>
                      <p:childTnLst>
                        <p:par>
                          <p:cTn id="366" fill="hold" nodeType="withGroup">
                            <p:stCondLst>
                              <p:cond delay="0"/>
                            </p:stCondLst>
                            <p:childTnLst>
                              <p:par>
                                <p:cTn id="367" presetID="9" presetClass="entr" presetSubtype="0" fill="hold" nodeType="clickEffect">
                                  <p:stCondLst>
                                    <p:cond delay="0"/>
                                  </p:stCondLst>
                                  <p:childTnLst>
                                    <p:set>
                                      <p:cBhvr>
                                        <p:cTn id="368" dur="1" fill="hold">
                                          <p:stCondLst>
                                            <p:cond delay="0"/>
                                          </p:stCondLst>
                                        </p:cTn>
                                        <p:tgtEl>
                                          <p:spTgt spid="28881"/>
                                        </p:tgtEl>
                                        <p:attrNameLst>
                                          <p:attrName>style.visibility</p:attrName>
                                        </p:attrNameLst>
                                      </p:cBhvr>
                                      <p:to>
                                        <p:strVal val="visible"/>
                                      </p:to>
                                    </p:set>
                                    <p:animEffect transition="in" filter="dissolve">
                                      <p:cBhvr>
                                        <p:cTn id="369" dur="500"/>
                                        <p:tgtEl>
                                          <p:spTgt spid="28881"/>
                                        </p:tgtEl>
                                      </p:cBhvr>
                                    </p:animEffect>
                                  </p:childTnLst>
                                </p:cTn>
                              </p:par>
                              <p:par>
                                <p:cTn id="370" presetID="9" presetClass="entr" presetSubtype="0" fill="hold" nodeType="withEffect">
                                  <p:stCondLst>
                                    <p:cond delay="0"/>
                                  </p:stCondLst>
                                  <p:childTnLst>
                                    <p:set>
                                      <p:cBhvr>
                                        <p:cTn id="371" dur="1" fill="hold">
                                          <p:stCondLst>
                                            <p:cond delay="0"/>
                                          </p:stCondLst>
                                        </p:cTn>
                                        <p:tgtEl>
                                          <p:spTgt spid="28882"/>
                                        </p:tgtEl>
                                        <p:attrNameLst>
                                          <p:attrName>style.visibility</p:attrName>
                                        </p:attrNameLst>
                                      </p:cBhvr>
                                      <p:to>
                                        <p:strVal val="visible"/>
                                      </p:to>
                                    </p:set>
                                    <p:animEffect transition="in" filter="dissolve">
                                      <p:cBhvr>
                                        <p:cTn id="372" dur="500"/>
                                        <p:tgtEl>
                                          <p:spTgt spid="28882"/>
                                        </p:tgtEl>
                                      </p:cBhvr>
                                    </p:animEffect>
                                  </p:childTnLst>
                                </p:cTn>
                              </p:par>
                              <p:par>
                                <p:cTn id="373" presetID="9" presetClass="entr" presetSubtype="0" fill="hold" nodeType="withEffect">
                                  <p:stCondLst>
                                    <p:cond delay="0"/>
                                  </p:stCondLst>
                                  <p:childTnLst>
                                    <p:set>
                                      <p:cBhvr>
                                        <p:cTn id="374" dur="1" fill="hold">
                                          <p:stCondLst>
                                            <p:cond delay="0"/>
                                          </p:stCondLst>
                                        </p:cTn>
                                        <p:tgtEl>
                                          <p:spTgt spid="28879"/>
                                        </p:tgtEl>
                                        <p:attrNameLst>
                                          <p:attrName>style.visibility</p:attrName>
                                        </p:attrNameLst>
                                      </p:cBhvr>
                                      <p:to>
                                        <p:strVal val="visible"/>
                                      </p:to>
                                    </p:set>
                                    <p:animEffect transition="in" filter="dissolve">
                                      <p:cBhvr>
                                        <p:cTn id="375" dur="500"/>
                                        <p:tgtEl>
                                          <p:spTgt spid="28879"/>
                                        </p:tgtEl>
                                      </p:cBhvr>
                                    </p:animEffect>
                                  </p:childTnLst>
                                </p:cTn>
                              </p:par>
                              <p:par>
                                <p:cTn id="376" presetID="9" presetClass="entr" presetSubtype="0" fill="hold" nodeType="withEffect">
                                  <p:stCondLst>
                                    <p:cond delay="0"/>
                                  </p:stCondLst>
                                  <p:childTnLst>
                                    <p:set>
                                      <p:cBhvr>
                                        <p:cTn id="377" dur="1" fill="hold">
                                          <p:stCondLst>
                                            <p:cond delay="0"/>
                                          </p:stCondLst>
                                        </p:cTn>
                                        <p:tgtEl>
                                          <p:spTgt spid="28880"/>
                                        </p:tgtEl>
                                        <p:attrNameLst>
                                          <p:attrName>style.visibility</p:attrName>
                                        </p:attrNameLst>
                                      </p:cBhvr>
                                      <p:to>
                                        <p:strVal val="visible"/>
                                      </p:to>
                                    </p:set>
                                    <p:animEffect transition="in" filter="dissolve">
                                      <p:cBhvr>
                                        <p:cTn id="378" dur="500"/>
                                        <p:tgtEl>
                                          <p:spTgt spid="28880"/>
                                        </p:tgtEl>
                                      </p:cBhvr>
                                    </p:animEffect>
                                  </p:childTnLst>
                                </p:cTn>
                              </p:par>
                            </p:childTnLst>
                          </p:cTn>
                        </p:par>
                      </p:childTnLst>
                    </p:cTn>
                  </p:par>
                  <p:par>
                    <p:cTn id="379" fill="hold" nodeType="clickPar">
                      <p:stCondLst>
                        <p:cond delay="indefinite"/>
                      </p:stCondLst>
                      <p:childTnLst>
                        <p:par>
                          <p:cTn id="380" fill="hold" nodeType="withGroup">
                            <p:stCondLst>
                              <p:cond delay="0"/>
                            </p:stCondLst>
                            <p:childTnLst>
                              <p:par>
                                <p:cTn id="381" presetID="9" presetClass="entr" presetSubtype="0" fill="hold" nodeType="clickEffect">
                                  <p:stCondLst>
                                    <p:cond delay="0"/>
                                  </p:stCondLst>
                                  <p:childTnLst>
                                    <p:set>
                                      <p:cBhvr>
                                        <p:cTn id="382" dur="1" fill="hold">
                                          <p:stCondLst>
                                            <p:cond delay="0"/>
                                          </p:stCondLst>
                                        </p:cTn>
                                        <p:tgtEl>
                                          <p:spTgt spid="28939"/>
                                        </p:tgtEl>
                                        <p:attrNameLst>
                                          <p:attrName>style.visibility</p:attrName>
                                        </p:attrNameLst>
                                      </p:cBhvr>
                                      <p:to>
                                        <p:strVal val="visible"/>
                                      </p:to>
                                    </p:set>
                                    <p:animEffect transition="in" filter="dissolve">
                                      <p:cBhvr>
                                        <p:cTn id="383" dur="500"/>
                                        <p:tgtEl>
                                          <p:spTgt spid="28939"/>
                                        </p:tgtEl>
                                      </p:cBhvr>
                                    </p:animEffect>
                                  </p:childTnLst>
                                </p:cTn>
                              </p:par>
                              <p:par>
                                <p:cTn id="384" presetID="9" presetClass="exit" presetSubtype="0" fill="hold" nodeType="withEffect">
                                  <p:stCondLst>
                                    <p:cond delay="0"/>
                                  </p:stCondLst>
                                  <p:childTnLst>
                                    <p:animEffect transition="out" filter="dissolve">
                                      <p:cBhvr>
                                        <p:cTn id="385" dur="500"/>
                                        <p:tgtEl>
                                          <p:spTgt spid="28938"/>
                                        </p:tgtEl>
                                      </p:cBhvr>
                                    </p:animEffect>
                                    <p:set>
                                      <p:cBhvr>
                                        <p:cTn id="386" dur="1" fill="hold">
                                          <p:stCondLst>
                                            <p:cond delay="499"/>
                                          </p:stCondLst>
                                        </p:cTn>
                                        <p:tgtEl>
                                          <p:spTgt spid="28938"/>
                                        </p:tgtEl>
                                        <p:attrNameLst>
                                          <p:attrName>style.visibility</p:attrName>
                                        </p:attrNameLst>
                                      </p:cBhvr>
                                      <p:to>
                                        <p:strVal val="hidden"/>
                                      </p:to>
                                    </p:set>
                                  </p:childTnLst>
                                </p:cTn>
                              </p:par>
                            </p:childTnLst>
                          </p:cTn>
                        </p:par>
                      </p:childTnLst>
                    </p:cTn>
                  </p:par>
                  <p:par>
                    <p:cTn id="387" fill="hold" nodeType="clickPar">
                      <p:stCondLst>
                        <p:cond delay="indefinite"/>
                      </p:stCondLst>
                      <p:childTnLst>
                        <p:par>
                          <p:cTn id="388" fill="hold" nodeType="withGroup">
                            <p:stCondLst>
                              <p:cond delay="0"/>
                            </p:stCondLst>
                            <p:childTnLst>
                              <p:par>
                                <p:cTn id="389" presetID="9" presetClass="entr" presetSubtype="0" fill="hold" nodeType="clickEffect">
                                  <p:stCondLst>
                                    <p:cond delay="0"/>
                                  </p:stCondLst>
                                  <p:childTnLst>
                                    <p:set>
                                      <p:cBhvr>
                                        <p:cTn id="390" dur="1" fill="hold">
                                          <p:stCondLst>
                                            <p:cond delay="0"/>
                                          </p:stCondLst>
                                        </p:cTn>
                                        <p:tgtEl>
                                          <p:spTgt spid="28893"/>
                                        </p:tgtEl>
                                        <p:attrNameLst>
                                          <p:attrName>style.visibility</p:attrName>
                                        </p:attrNameLst>
                                      </p:cBhvr>
                                      <p:to>
                                        <p:strVal val="visible"/>
                                      </p:to>
                                    </p:set>
                                    <p:animEffect transition="in" filter="dissolve">
                                      <p:cBhvr>
                                        <p:cTn id="391" dur="500"/>
                                        <p:tgtEl>
                                          <p:spTgt spid="28893"/>
                                        </p:tgtEl>
                                      </p:cBhvr>
                                    </p:animEffect>
                                  </p:childTnLst>
                                </p:cTn>
                              </p:par>
                              <p:par>
                                <p:cTn id="392" presetID="9" presetClass="entr" presetSubtype="0" fill="hold" nodeType="withEffect">
                                  <p:stCondLst>
                                    <p:cond delay="0"/>
                                  </p:stCondLst>
                                  <p:childTnLst>
                                    <p:set>
                                      <p:cBhvr>
                                        <p:cTn id="393" dur="1" fill="hold">
                                          <p:stCondLst>
                                            <p:cond delay="0"/>
                                          </p:stCondLst>
                                        </p:cTn>
                                        <p:tgtEl>
                                          <p:spTgt spid="28894"/>
                                        </p:tgtEl>
                                        <p:attrNameLst>
                                          <p:attrName>style.visibility</p:attrName>
                                        </p:attrNameLst>
                                      </p:cBhvr>
                                      <p:to>
                                        <p:strVal val="visible"/>
                                      </p:to>
                                    </p:set>
                                    <p:animEffect transition="in" filter="dissolve">
                                      <p:cBhvr>
                                        <p:cTn id="394" dur="500"/>
                                        <p:tgtEl>
                                          <p:spTgt spid="28894"/>
                                        </p:tgtEl>
                                      </p:cBhvr>
                                    </p:animEffect>
                                  </p:childTnLst>
                                </p:cTn>
                              </p:par>
                              <p:par>
                                <p:cTn id="395" presetID="9" presetClass="entr" presetSubtype="0" fill="hold" nodeType="withEffect">
                                  <p:stCondLst>
                                    <p:cond delay="0"/>
                                  </p:stCondLst>
                                  <p:childTnLst>
                                    <p:set>
                                      <p:cBhvr>
                                        <p:cTn id="396" dur="1" fill="hold">
                                          <p:stCondLst>
                                            <p:cond delay="0"/>
                                          </p:stCondLst>
                                        </p:cTn>
                                        <p:tgtEl>
                                          <p:spTgt spid="28891"/>
                                        </p:tgtEl>
                                        <p:attrNameLst>
                                          <p:attrName>style.visibility</p:attrName>
                                        </p:attrNameLst>
                                      </p:cBhvr>
                                      <p:to>
                                        <p:strVal val="visible"/>
                                      </p:to>
                                    </p:set>
                                    <p:animEffect transition="in" filter="dissolve">
                                      <p:cBhvr>
                                        <p:cTn id="397" dur="500"/>
                                        <p:tgtEl>
                                          <p:spTgt spid="28891"/>
                                        </p:tgtEl>
                                      </p:cBhvr>
                                    </p:animEffect>
                                  </p:childTnLst>
                                </p:cTn>
                              </p:par>
                              <p:par>
                                <p:cTn id="398" presetID="9" presetClass="entr" presetSubtype="0" fill="hold" nodeType="withEffect">
                                  <p:stCondLst>
                                    <p:cond delay="0"/>
                                  </p:stCondLst>
                                  <p:childTnLst>
                                    <p:set>
                                      <p:cBhvr>
                                        <p:cTn id="399" dur="1" fill="hold">
                                          <p:stCondLst>
                                            <p:cond delay="0"/>
                                          </p:stCondLst>
                                        </p:cTn>
                                        <p:tgtEl>
                                          <p:spTgt spid="28892"/>
                                        </p:tgtEl>
                                        <p:attrNameLst>
                                          <p:attrName>style.visibility</p:attrName>
                                        </p:attrNameLst>
                                      </p:cBhvr>
                                      <p:to>
                                        <p:strVal val="visible"/>
                                      </p:to>
                                    </p:set>
                                    <p:animEffect transition="in" filter="dissolve">
                                      <p:cBhvr>
                                        <p:cTn id="400" dur="500"/>
                                        <p:tgtEl>
                                          <p:spTgt spid="28892"/>
                                        </p:tgtEl>
                                      </p:cBhvr>
                                    </p:animEffect>
                                  </p:childTnLst>
                                </p:cTn>
                              </p:par>
                            </p:childTnLst>
                          </p:cTn>
                        </p:par>
                      </p:childTnLst>
                    </p:cTn>
                  </p:par>
                  <p:par>
                    <p:cTn id="401" fill="hold" nodeType="clickPar">
                      <p:stCondLst>
                        <p:cond delay="indefinite"/>
                      </p:stCondLst>
                      <p:childTnLst>
                        <p:par>
                          <p:cTn id="402" fill="hold" nodeType="withGroup">
                            <p:stCondLst>
                              <p:cond delay="0"/>
                            </p:stCondLst>
                            <p:childTnLst>
                              <p:par>
                                <p:cTn id="403" presetID="9" presetClass="entr" presetSubtype="0" fill="hold" nodeType="clickEffect">
                                  <p:stCondLst>
                                    <p:cond delay="0"/>
                                  </p:stCondLst>
                                  <p:childTnLst>
                                    <p:set>
                                      <p:cBhvr>
                                        <p:cTn id="404" dur="1" fill="hold">
                                          <p:stCondLst>
                                            <p:cond delay="0"/>
                                          </p:stCondLst>
                                        </p:cTn>
                                        <p:tgtEl>
                                          <p:spTgt spid="28940"/>
                                        </p:tgtEl>
                                        <p:attrNameLst>
                                          <p:attrName>style.visibility</p:attrName>
                                        </p:attrNameLst>
                                      </p:cBhvr>
                                      <p:to>
                                        <p:strVal val="visible"/>
                                      </p:to>
                                    </p:set>
                                    <p:animEffect transition="in" filter="dissolve">
                                      <p:cBhvr>
                                        <p:cTn id="405" dur="500"/>
                                        <p:tgtEl>
                                          <p:spTgt spid="28940"/>
                                        </p:tgtEl>
                                      </p:cBhvr>
                                    </p:animEffect>
                                  </p:childTnLst>
                                </p:cTn>
                              </p:par>
                              <p:par>
                                <p:cTn id="406" presetID="9" presetClass="exit" presetSubtype="0" fill="hold" nodeType="withEffect">
                                  <p:stCondLst>
                                    <p:cond delay="0"/>
                                  </p:stCondLst>
                                  <p:childTnLst>
                                    <p:animEffect transition="out" filter="dissolve">
                                      <p:cBhvr>
                                        <p:cTn id="407" dur="500"/>
                                        <p:tgtEl>
                                          <p:spTgt spid="28939"/>
                                        </p:tgtEl>
                                      </p:cBhvr>
                                    </p:animEffect>
                                    <p:set>
                                      <p:cBhvr>
                                        <p:cTn id="408" dur="1" fill="hold">
                                          <p:stCondLst>
                                            <p:cond delay="499"/>
                                          </p:stCondLst>
                                        </p:cTn>
                                        <p:tgtEl>
                                          <p:spTgt spid="28939"/>
                                        </p:tgtEl>
                                        <p:attrNameLst>
                                          <p:attrName>style.visibility</p:attrName>
                                        </p:attrNameLst>
                                      </p:cBhvr>
                                      <p:to>
                                        <p:strVal val="hidden"/>
                                      </p:to>
                                    </p:set>
                                  </p:childTnLst>
                                </p:cTn>
                              </p:par>
                            </p:childTnLst>
                          </p:cTn>
                        </p:par>
                      </p:childTnLst>
                    </p:cTn>
                  </p:par>
                  <p:par>
                    <p:cTn id="409" fill="hold" nodeType="clickPar">
                      <p:stCondLst>
                        <p:cond delay="indefinite"/>
                      </p:stCondLst>
                      <p:childTnLst>
                        <p:par>
                          <p:cTn id="410" fill="hold" nodeType="withGroup">
                            <p:stCondLst>
                              <p:cond delay="0"/>
                            </p:stCondLst>
                            <p:childTnLst>
                              <p:par>
                                <p:cTn id="411" presetID="9" presetClass="entr" presetSubtype="0" fill="hold" nodeType="clickEffect">
                                  <p:stCondLst>
                                    <p:cond delay="0"/>
                                  </p:stCondLst>
                                  <p:childTnLst>
                                    <p:set>
                                      <p:cBhvr>
                                        <p:cTn id="412" dur="1" fill="hold">
                                          <p:stCondLst>
                                            <p:cond delay="0"/>
                                          </p:stCondLst>
                                        </p:cTn>
                                        <p:tgtEl>
                                          <p:spTgt spid="28897"/>
                                        </p:tgtEl>
                                        <p:attrNameLst>
                                          <p:attrName>style.visibility</p:attrName>
                                        </p:attrNameLst>
                                      </p:cBhvr>
                                      <p:to>
                                        <p:strVal val="visible"/>
                                      </p:to>
                                    </p:set>
                                    <p:animEffect transition="in" filter="dissolve">
                                      <p:cBhvr>
                                        <p:cTn id="413" dur="500"/>
                                        <p:tgtEl>
                                          <p:spTgt spid="28897"/>
                                        </p:tgtEl>
                                      </p:cBhvr>
                                    </p:animEffect>
                                  </p:childTnLst>
                                </p:cTn>
                              </p:par>
                              <p:par>
                                <p:cTn id="414" presetID="9" presetClass="entr" presetSubtype="0" fill="hold" nodeType="withEffect">
                                  <p:stCondLst>
                                    <p:cond delay="0"/>
                                  </p:stCondLst>
                                  <p:childTnLst>
                                    <p:set>
                                      <p:cBhvr>
                                        <p:cTn id="415" dur="1" fill="hold">
                                          <p:stCondLst>
                                            <p:cond delay="0"/>
                                          </p:stCondLst>
                                        </p:cTn>
                                        <p:tgtEl>
                                          <p:spTgt spid="28898"/>
                                        </p:tgtEl>
                                        <p:attrNameLst>
                                          <p:attrName>style.visibility</p:attrName>
                                        </p:attrNameLst>
                                      </p:cBhvr>
                                      <p:to>
                                        <p:strVal val="visible"/>
                                      </p:to>
                                    </p:set>
                                    <p:animEffect transition="in" filter="dissolve">
                                      <p:cBhvr>
                                        <p:cTn id="416" dur="500"/>
                                        <p:tgtEl>
                                          <p:spTgt spid="28898"/>
                                        </p:tgtEl>
                                      </p:cBhvr>
                                    </p:animEffect>
                                  </p:childTnLst>
                                </p:cTn>
                              </p:par>
                              <p:par>
                                <p:cTn id="417" presetID="9" presetClass="entr" presetSubtype="0" fill="hold" nodeType="withEffect">
                                  <p:stCondLst>
                                    <p:cond delay="0"/>
                                  </p:stCondLst>
                                  <p:childTnLst>
                                    <p:set>
                                      <p:cBhvr>
                                        <p:cTn id="418" dur="1" fill="hold">
                                          <p:stCondLst>
                                            <p:cond delay="0"/>
                                          </p:stCondLst>
                                        </p:cTn>
                                        <p:tgtEl>
                                          <p:spTgt spid="28895"/>
                                        </p:tgtEl>
                                        <p:attrNameLst>
                                          <p:attrName>style.visibility</p:attrName>
                                        </p:attrNameLst>
                                      </p:cBhvr>
                                      <p:to>
                                        <p:strVal val="visible"/>
                                      </p:to>
                                    </p:set>
                                    <p:animEffect transition="in" filter="dissolve">
                                      <p:cBhvr>
                                        <p:cTn id="419" dur="500"/>
                                        <p:tgtEl>
                                          <p:spTgt spid="28895"/>
                                        </p:tgtEl>
                                      </p:cBhvr>
                                    </p:animEffect>
                                  </p:childTnLst>
                                </p:cTn>
                              </p:par>
                              <p:par>
                                <p:cTn id="420" presetID="9" presetClass="entr" presetSubtype="0" fill="hold" nodeType="withEffect">
                                  <p:stCondLst>
                                    <p:cond delay="0"/>
                                  </p:stCondLst>
                                  <p:childTnLst>
                                    <p:set>
                                      <p:cBhvr>
                                        <p:cTn id="421" dur="1" fill="hold">
                                          <p:stCondLst>
                                            <p:cond delay="0"/>
                                          </p:stCondLst>
                                        </p:cTn>
                                        <p:tgtEl>
                                          <p:spTgt spid="28896"/>
                                        </p:tgtEl>
                                        <p:attrNameLst>
                                          <p:attrName>style.visibility</p:attrName>
                                        </p:attrNameLst>
                                      </p:cBhvr>
                                      <p:to>
                                        <p:strVal val="visible"/>
                                      </p:to>
                                    </p:set>
                                    <p:animEffect transition="in" filter="dissolve">
                                      <p:cBhvr>
                                        <p:cTn id="422" dur="500"/>
                                        <p:tgtEl>
                                          <p:spTgt spid="28896"/>
                                        </p:tgtEl>
                                      </p:cBhvr>
                                    </p:animEffect>
                                  </p:childTnLst>
                                </p:cTn>
                              </p:par>
                            </p:childTnLst>
                          </p:cTn>
                        </p:par>
                      </p:childTnLst>
                    </p:cTn>
                  </p:par>
                  <p:par>
                    <p:cTn id="423" fill="hold" nodeType="clickPar">
                      <p:stCondLst>
                        <p:cond delay="indefinite"/>
                      </p:stCondLst>
                      <p:childTnLst>
                        <p:par>
                          <p:cTn id="424" fill="hold" nodeType="withGroup">
                            <p:stCondLst>
                              <p:cond delay="0"/>
                            </p:stCondLst>
                            <p:childTnLst>
                              <p:par>
                                <p:cTn id="425" presetID="9" presetClass="entr" presetSubtype="0" fill="hold" nodeType="clickEffect">
                                  <p:stCondLst>
                                    <p:cond delay="0"/>
                                  </p:stCondLst>
                                  <p:childTnLst>
                                    <p:set>
                                      <p:cBhvr>
                                        <p:cTn id="426" dur="1" fill="hold">
                                          <p:stCondLst>
                                            <p:cond delay="0"/>
                                          </p:stCondLst>
                                        </p:cTn>
                                        <p:tgtEl>
                                          <p:spTgt spid="28941"/>
                                        </p:tgtEl>
                                        <p:attrNameLst>
                                          <p:attrName>style.visibility</p:attrName>
                                        </p:attrNameLst>
                                      </p:cBhvr>
                                      <p:to>
                                        <p:strVal val="visible"/>
                                      </p:to>
                                    </p:set>
                                    <p:animEffect transition="in" filter="dissolve">
                                      <p:cBhvr>
                                        <p:cTn id="427" dur="500"/>
                                        <p:tgtEl>
                                          <p:spTgt spid="28941"/>
                                        </p:tgtEl>
                                      </p:cBhvr>
                                    </p:animEffect>
                                  </p:childTnLst>
                                </p:cTn>
                              </p:par>
                              <p:par>
                                <p:cTn id="428" presetID="9" presetClass="exit" presetSubtype="0" fill="hold" nodeType="withEffect">
                                  <p:stCondLst>
                                    <p:cond delay="0"/>
                                  </p:stCondLst>
                                  <p:childTnLst>
                                    <p:animEffect transition="out" filter="dissolve">
                                      <p:cBhvr>
                                        <p:cTn id="429" dur="500"/>
                                        <p:tgtEl>
                                          <p:spTgt spid="28940"/>
                                        </p:tgtEl>
                                      </p:cBhvr>
                                    </p:animEffect>
                                    <p:set>
                                      <p:cBhvr>
                                        <p:cTn id="430" dur="1" fill="hold">
                                          <p:stCondLst>
                                            <p:cond delay="499"/>
                                          </p:stCondLst>
                                        </p:cTn>
                                        <p:tgtEl>
                                          <p:spTgt spid="28940"/>
                                        </p:tgtEl>
                                        <p:attrNameLst>
                                          <p:attrName>style.visibility</p:attrName>
                                        </p:attrNameLst>
                                      </p:cBhvr>
                                      <p:to>
                                        <p:strVal val="hidden"/>
                                      </p:to>
                                    </p:set>
                                  </p:childTnLst>
                                </p:cTn>
                              </p:par>
                            </p:childTnLst>
                          </p:cTn>
                        </p:par>
                      </p:childTnLst>
                    </p:cTn>
                  </p:par>
                  <p:par>
                    <p:cTn id="431" fill="hold" nodeType="clickPar">
                      <p:stCondLst>
                        <p:cond delay="indefinite"/>
                      </p:stCondLst>
                      <p:childTnLst>
                        <p:par>
                          <p:cTn id="432" fill="hold" nodeType="withGroup">
                            <p:stCondLst>
                              <p:cond delay="0"/>
                            </p:stCondLst>
                            <p:childTnLst>
                              <p:par>
                                <p:cTn id="433" presetID="9" presetClass="entr" presetSubtype="0" fill="hold" nodeType="clickEffect">
                                  <p:stCondLst>
                                    <p:cond delay="0"/>
                                  </p:stCondLst>
                                  <p:childTnLst>
                                    <p:set>
                                      <p:cBhvr>
                                        <p:cTn id="434" dur="1" fill="hold">
                                          <p:stCondLst>
                                            <p:cond delay="0"/>
                                          </p:stCondLst>
                                        </p:cTn>
                                        <p:tgtEl>
                                          <p:spTgt spid="28901"/>
                                        </p:tgtEl>
                                        <p:attrNameLst>
                                          <p:attrName>style.visibility</p:attrName>
                                        </p:attrNameLst>
                                      </p:cBhvr>
                                      <p:to>
                                        <p:strVal val="visible"/>
                                      </p:to>
                                    </p:set>
                                    <p:animEffect transition="in" filter="dissolve">
                                      <p:cBhvr>
                                        <p:cTn id="435" dur="500"/>
                                        <p:tgtEl>
                                          <p:spTgt spid="28901"/>
                                        </p:tgtEl>
                                      </p:cBhvr>
                                    </p:animEffect>
                                  </p:childTnLst>
                                </p:cTn>
                              </p:par>
                              <p:par>
                                <p:cTn id="436" presetID="9" presetClass="entr" presetSubtype="0" fill="hold" nodeType="withEffect">
                                  <p:stCondLst>
                                    <p:cond delay="0"/>
                                  </p:stCondLst>
                                  <p:childTnLst>
                                    <p:set>
                                      <p:cBhvr>
                                        <p:cTn id="437" dur="1" fill="hold">
                                          <p:stCondLst>
                                            <p:cond delay="0"/>
                                          </p:stCondLst>
                                        </p:cTn>
                                        <p:tgtEl>
                                          <p:spTgt spid="28902"/>
                                        </p:tgtEl>
                                        <p:attrNameLst>
                                          <p:attrName>style.visibility</p:attrName>
                                        </p:attrNameLst>
                                      </p:cBhvr>
                                      <p:to>
                                        <p:strVal val="visible"/>
                                      </p:to>
                                    </p:set>
                                    <p:animEffect transition="in" filter="dissolve">
                                      <p:cBhvr>
                                        <p:cTn id="438" dur="500"/>
                                        <p:tgtEl>
                                          <p:spTgt spid="28902"/>
                                        </p:tgtEl>
                                      </p:cBhvr>
                                    </p:animEffect>
                                  </p:childTnLst>
                                </p:cTn>
                              </p:par>
                              <p:par>
                                <p:cTn id="439" presetID="9" presetClass="entr" presetSubtype="0" fill="hold" nodeType="withEffect">
                                  <p:stCondLst>
                                    <p:cond delay="0"/>
                                  </p:stCondLst>
                                  <p:childTnLst>
                                    <p:set>
                                      <p:cBhvr>
                                        <p:cTn id="440" dur="1" fill="hold">
                                          <p:stCondLst>
                                            <p:cond delay="0"/>
                                          </p:stCondLst>
                                        </p:cTn>
                                        <p:tgtEl>
                                          <p:spTgt spid="28899"/>
                                        </p:tgtEl>
                                        <p:attrNameLst>
                                          <p:attrName>style.visibility</p:attrName>
                                        </p:attrNameLst>
                                      </p:cBhvr>
                                      <p:to>
                                        <p:strVal val="visible"/>
                                      </p:to>
                                    </p:set>
                                    <p:animEffect transition="in" filter="dissolve">
                                      <p:cBhvr>
                                        <p:cTn id="441" dur="500"/>
                                        <p:tgtEl>
                                          <p:spTgt spid="28899"/>
                                        </p:tgtEl>
                                      </p:cBhvr>
                                    </p:animEffect>
                                  </p:childTnLst>
                                </p:cTn>
                              </p:par>
                              <p:par>
                                <p:cTn id="442" presetID="9" presetClass="entr" presetSubtype="0" fill="hold" nodeType="withEffect">
                                  <p:stCondLst>
                                    <p:cond delay="0"/>
                                  </p:stCondLst>
                                  <p:childTnLst>
                                    <p:set>
                                      <p:cBhvr>
                                        <p:cTn id="443" dur="1" fill="hold">
                                          <p:stCondLst>
                                            <p:cond delay="0"/>
                                          </p:stCondLst>
                                        </p:cTn>
                                        <p:tgtEl>
                                          <p:spTgt spid="28900"/>
                                        </p:tgtEl>
                                        <p:attrNameLst>
                                          <p:attrName>style.visibility</p:attrName>
                                        </p:attrNameLst>
                                      </p:cBhvr>
                                      <p:to>
                                        <p:strVal val="visible"/>
                                      </p:to>
                                    </p:set>
                                    <p:animEffect transition="in" filter="dissolve">
                                      <p:cBhvr>
                                        <p:cTn id="444" dur="500"/>
                                        <p:tgtEl>
                                          <p:spTgt spid="28900"/>
                                        </p:tgtEl>
                                      </p:cBhvr>
                                    </p:animEffect>
                                  </p:childTnLst>
                                </p:cTn>
                              </p:par>
                            </p:childTnLst>
                          </p:cTn>
                        </p:par>
                      </p:childTnLst>
                    </p:cTn>
                  </p:par>
                  <p:par>
                    <p:cTn id="445" fill="hold" nodeType="clickPar">
                      <p:stCondLst>
                        <p:cond delay="indefinite"/>
                      </p:stCondLst>
                      <p:childTnLst>
                        <p:par>
                          <p:cTn id="446" fill="hold" nodeType="withGroup">
                            <p:stCondLst>
                              <p:cond delay="0"/>
                            </p:stCondLst>
                            <p:childTnLst>
                              <p:par>
                                <p:cTn id="447" presetID="9" presetClass="entr" presetSubtype="0" fill="hold" nodeType="clickEffect">
                                  <p:stCondLst>
                                    <p:cond delay="0"/>
                                  </p:stCondLst>
                                  <p:childTnLst>
                                    <p:set>
                                      <p:cBhvr>
                                        <p:cTn id="448" dur="1" fill="hold">
                                          <p:stCondLst>
                                            <p:cond delay="0"/>
                                          </p:stCondLst>
                                        </p:cTn>
                                        <p:tgtEl>
                                          <p:spTgt spid="28942"/>
                                        </p:tgtEl>
                                        <p:attrNameLst>
                                          <p:attrName>style.visibility</p:attrName>
                                        </p:attrNameLst>
                                      </p:cBhvr>
                                      <p:to>
                                        <p:strVal val="visible"/>
                                      </p:to>
                                    </p:set>
                                    <p:animEffect transition="in" filter="dissolve">
                                      <p:cBhvr>
                                        <p:cTn id="449" dur="500"/>
                                        <p:tgtEl>
                                          <p:spTgt spid="28942"/>
                                        </p:tgtEl>
                                      </p:cBhvr>
                                    </p:animEffect>
                                  </p:childTnLst>
                                </p:cTn>
                              </p:par>
                              <p:par>
                                <p:cTn id="450" presetID="9" presetClass="exit" presetSubtype="0" fill="hold" nodeType="withEffect">
                                  <p:stCondLst>
                                    <p:cond delay="0"/>
                                  </p:stCondLst>
                                  <p:childTnLst>
                                    <p:animEffect transition="out" filter="dissolve">
                                      <p:cBhvr>
                                        <p:cTn id="451" dur="500"/>
                                        <p:tgtEl>
                                          <p:spTgt spid="28941"/>
                                        </p:tgtEl>
                                      </p:cBhvr>
                                    </p:animEffect>
                                    <p:set>
                                      <p:cBhvr>
                                        <p:cTn id="452" dur="1" fill="hold">
                                          <p:stCondLst>
                                            <p:cond delay="499"/>
                                          </p:stCondLst>
                                        </p:cTn>
                                        <p:tgtEl>
                                          <p:spTgt spid="28941"/>
                                        </p:tgtEl>
                                        <p:attrNameLst>
                                          <p:attrName>style.visibility</p:attrName>
                                        </p:attrNameLst>
                                      </p:cBhvr>
                                      <p:to>
                                        <p:strVal val="hidden"/>
                                      </p:to>
                                    </p:set>
                                  </p:childTnLst>
                                </p:cTn>
                              </p:par>
                            </p:childTnLst>
                          </p:cTn>
                        </p:par>
                      </p:childTnLst>
                    </p:cTn>
                  </p:par>
                  <p:par>
                    <p:cTn id="453" fill="hold" nodeType="clickPar">
                      <p:stCondLst>
                        <p:cond delay="indefinite"/>
                      </p:stCondLst>
                      <p:childTnLst>
                        <p:par>
                          <p:cTn id="454" fill="hold" nodeType="withGroup">
                            <p:stCondLst>
                              <p:cond delay="0"/>
                            </p:stCondLst>
                            <p:childTnLst>
                              <p:par>
                                <p:cTn id="455" presetID="9" presetClass="entr" presetSubtype="0" fill="hold" nodeType="clickEffect">
                                  <p:stCondLst>
                                    <p:cond delay="0"/>
                                  </p:stCondLst>
                                  <p:childTnLst>
                                    <p:set>
                                      <p:cBhvr>
                                        <p:cTn id="456" dur="1" fill="hold">
                                          <p:stCondLst>
                                            <p:cond delay="0"/>
                                          </p:stCondLst>
                                        </p:cTn>
                                        <p:tgtEl>
                                          <p:spTgt spid="28905"/>
                                        </p:tgtEl>
                                        <p:attrNameLst>
                                          <p:attrName>style.visibility</p:attrName>
                                        </p:attrNameLst>
                                      </p:cBhvr>
                                      <p:to>
                                        <p:strVal val="visible"/>
                                      </p:to>
                                    </p:set>
                                    <p:animEffect transition="in" filter="dissolve">
                                      <p:cBhvr>
                                        <p:cTn id="457" dur="500"/>
                                        <p:tgtEl>
                                          <p:spTgt spid="28905"/>
                                        </p:tgtEl>
                                      </p:cBhvr>
                                    </p:animEffect>
                                  </p:childTnLst>
                                </p:cTn>
                              </p:par>
                              <p:par>
                                <p:cTn id="458" presetID="9" presetClass="entr" presetSubtype="0" fill="hold" nodeType="withEffect">
                                  <p:stCondLst>
                                    <p:cond delay="0"/>
                                  </p:stCondLst>
                                  <p:childTnLst>
                                    <p:set>
                                      <p:cBhvr>
                                        <p:cTn id="459" dur="1" fill="hold">
                                          <p:stCondLst>
                                            <p:cond delay="0"/>
                                          </p:stCondLst>
                                        </p:cTn>
                                        <p:tgtEl>
                                          <p:spTgt spid="28906"/>
                                        </p:tgtEl>
                                        <p:attrNameLst>
                                          <p:attrName>style.visibility</p:attrName>
                                        </p:attrNameLst>
                                      </p:cBhvr>
                                      <p:to>
                                        <p:strVal val="visible"/>
                                      </p:to>
                                    </p:set>
                                    <p:animEffect transition="in" filter="dissolve">
                                      <p:cBhvr>
                                        <p:cTn id="460" dur="500"/>
                                        <p:tgtEl>
                                          <p:spTgt spid="28906"/>
                                        </p:tgtEl>
                                      </p:cBhvr>
                                    </p:animEffect>
                                  </p:childTnLst>
                                </p:cTn>
                              </p:par>
                              <p:par>
                                <p:cTn id="461" presetID="9" presetClass="entr" presetSubtype="0" fill="hold" nodeType="withEffect">
                                  <p:stCondLst>
                                    <p:cond delay="0"/>
                                  </p:stCondLst>
                                  <p:childTnLst>
                                    <p:set>
                                      <p:cBhvr>
                                        <p:cTn id="462" dur="1" fill="hold">
                                          <p:stCondLst>
                                            <p:cond delay="0"/>
                                          </p:stCondLst>
                                        </p:cTn>
                                        <p:tgtEl>
                                          <p:spTgt spid="28903"/>
                                        </p:tgtEl>
                                        <p:attrNameLst>
                                          <p:attrName>style.visibility</p:attrName>
                                        </p:attrNameLst>
                                      </p:cBhvr>
                                      <p:to>
                                        <p:strVal val="visible"/>
                                      </p:to>
                                    </p:set>
                                    <p:animEffect transition="in" filter="dissolve">
                                      <p:cBhvr>
                                        <p:cTn id="463" dur="500"/>
                                        <p:tgtEl>
                                          <p:spTgt spid="28903"/>
                                        </p:tgtEl>
                                      </p:cBhvr>
                                    </p:animEffect>
                                  </p:childTnLst>
                                </p:cTn>
                              </p:par>
                              <p:par>
                                <p:cTn id="464" presetID="9" presetClass="entr" presetSubtype="0" fill="hold" nodeType="withEffect">
                                  <p:stCondLst>
                                    <p:cond delay="0"/>
                                  </p:stCondLst>
                                  <p:childTnLst>
                                    <p:set>
                                      <p:cBhvr>
                                        <p:cTn id="465" dur="1" fill="hold">
                                          <p:stCondLst>
                                            <p:cond delay="0"/>
                                          </p:stCondLst>
                                        </p:cTn>
                                        <p:tgtEl>
                                          <p:spTgt spid="28904"/>
                                        </p:tgtEl>
                                        <p:attrNameLst>
                                          <p:attrName>style.visibility</p:attrName>
                                        </p:attrNameLst>
                                      </p:cBhvr>
                                      <p:to>
                                        <p:strVal val="visible"/>
                                      </p:to>
                                    </p:set>
                                    <p:animEffect transition="in" filter="dissolve">
                                      <p:cBhvr>
                                        <p:cTn id="466" dur="500"/>
                                        <p:tgtEl>
                                          <p:spTgt spid="28904"/>
                                        </p:tgtEl>
                                      </p:cBhvr>
                                    </p:animEffect>
                                  </p:childTnLst>
                                </p:cTn>
                              </p:par>
                            </p:childTnLst>
                          </p:cTn>
                        </p:par>
                      </p:childTnLst>
                    </p:cTn>
                  </p:par>
                  <p:par>
                    <p:cTn id="467" fill="hold" nodeType="clickPar">
                      <p:stCondLst>
                        <p:cond delay="indefinite"/>
                      </p:stCondLst>
                      <p:childTnLst>
                        <p:par>
                          <p:cTn id="468" fill="hold" nodeType="withGroup">
                            <p:stCondLst>
                              <p:cond delay="0"/>
                            </p:stCondLst>
                            <p:childTnLst>
                              <p:par>
                                <p:cTn id="469" presetID="9" presetClass="entr" presetSubtype="0" fill="hold" nodeType="clickEffect">
                                  <p:stCondLst>
                                    <p:cond delay="0"/>
                                  </p:stCondLst>
                                  <p:childTnLst>
                                    <p:set>
                                      <p:cBhvr>
                                        <p:cTn id="470" dur="1" fill="hold">
                                          <p:stCondLst>
                                            <p:cond delay="0"/>
                                          </p:stCondLst>
                                        </p:cTn>
                                        <p:tgtEl>
                                          <p:spTgt spid="28943"/>
                                        </p:tgtEl>
                                        <p:attrNameLst>
                                          <p:attrName>style.visibility</p:attrName>
                                        </p:attrNameLst>
                                      </p:cBhvr>
                                      <p:to>
                                        <p:strVal val="visible"/>
                                      </p:to>
                                    </p:set>
                                    <p:animEffect transition="in" filter="dissolve">
                                      <p:cBhvr>
                                        <p:cTn id="471" dur="500"/>
                                        <p:tgtEl>
                                          <p:spTgt spid="28943"/>
                                        </p:tgtEl>
                                      </p:cBhvr>
                                    </p:animEffect>
                                  </p:childTnLst>
                                </p:cTn>
                              </p:par>
                              <p:par>
                                <p:cTn id="472" presetID="9" presetClass="exit" presetSubtype="0" fill="hold" nodeType="withEffect">
                                  <p:stCondLst>
                                    <p:cond delay="0"/>
                                  </p:stCondLst>
                                  <p:childTnLst>
                                    <p:animEffect transition="out" filter="dissolve">
                                      <p:cBhvr>
                                        <p:cTn id="473" dur="500"/>
                                        <p:tgtEl>
                                          <p:spTgt spid="28942"/>
                                        </p:tgtEl>
                                      </p:cBhvr>
                                    </p:animEffect>
                                    <p:set>
                                      <p:cBhvr>
                                        <p:cTn id="474" dur="1" fill="hold">
                                          <p:stCondLst>
                                            <p:cond delay="499"/>
                                          </p:stCondLst>
                                        </p:cTn>
                                        <p:tgtEl>
                                          <p:spTgt spid="28942"/>
                                        </p:tgtEl>
                                        <p:attrNameLst>
                                          <p:attrName>style.visibility</p:attrName>
                                        </p:attrNameLst>
                                      </p:cBhvr>
                                      <p:to>
                                        <p:strVal val="hidden"/>
                                      </p:to>
                                    </p:set>
                                  </p:childTnLst>
                                </p:cTn>
                              </p:par>
                            </p:childTnLst>
                          </p:cTn>
                        </p:par>
                      </p:childTnLst>
                    </p:cTn>
                  </p:par>
                  <p:par>
                    <p:cTn id="475" fill="hold" nodeType="clickPar">
                      <p:stCondLst>
                        <p:cond delay="indefinite"/>
                      </p:stCondLst>
                      <p:childTnLst>
                        <p:par>
                          <p:cTn id="476" fill="hold" nodeType="withGroup">
                            <p:stCondLst>
                              <p:cond delay="0"/>
                            </p:stCondLst>
                            <p:childTnLst>
                              <p:par>
                                <p:cTn id="477" presetID="9" presetClass="entr" presetSubtype="0" fill="hold" nodeType="clickEffect">
                                  <p:stCondLst>
                                    <p:cond delay="0"/>
                                  </p:stCondLst>
                                  <p:childTnLst>
                                    <p:set>
                                      <p:cBhvr>
                                        <p:cTn id="478" dur="1" fill="hold">
                                          <p:stCondLst>
                                            <p:cond delay="0"/>
                                          </p:stCondLst>
                                        </p:cTn>
                                        <p:tgtEl>
                                          <p:spTgt spid="28917"/>
                                        </p:tgtEl>
                                        <p:attrNameLst>
                                          <p:attrName>style.visibility</p:attrName>
                                        </p:attrNameLst>
                                      </p:cBhvr>
                                      <p:to>
                                        <p:strVal val="visible"/>
                                      </p:to>
                                    </p:set>
                                    <p:animEffect transition="in" filter="dissolve">
                                      <p:cBhvr>
                                        <p:cTn id="479" dur="500"/>
                                        <p:tgtEl>
                                          <p:spTgt spid="28917"/>
                                        </p:tgtEl>
                                      </p:cBhvr>
                                    </p:animEffect>
                                  </p:childTnLst>
                                </p:cTn>
                              </p:par>
                              <p:par>
                                <p:cTn id="480" presetID="9" presetClass="entr" presetSubtype="0" fill="hold" nodeType="withEffect">
                                  <p:stCondLst>
                                    <p:cond delay="0"/>
                                  </p:stCondLst>
                                  <p:childTnLst>
                                    <p:set>
                                      <p:cBhvr>
                                        <p:cTn id="481" dur="1" fill="hold">
                                          <p:stCondLst>
                                            <p:cond delay="0"/>
                                          </p:stCondLst>
                                        </p:cTn>
                                        <p:tgtEl>
                                          <p:spTgt spid="28918"/>
                                        </p:tgtEl>
                                        <p:attrNameLst>
                                          <p:attrName>style.visibility</p:attrName>
                                        </p:attrNameLst>
                                      </p:cBhvr>
                                      <p:to>
                                        <p:strVal val="visible"/>
                                      </p:to>
                                    </p:set>
                                    <p:animEffect transition="in" filter="dissolve">
                                      <p:cBhvr>
                                        <p:cTn id="482" dur="500"/>
                                        <p:tgtEl>
                                          <p:spTgt spid="28918"/>
                                        </p:tgtEl>
                                      </p:cBhvr>
                                    </p:animEffect>
                                  </p:childTnLst>
                                </p:cTn>
                              </p:par>
                              <p:par>
                                <p:cTn id="483" presetID="9" presetClass="entr" presetSubtype="0" fill="hold" nodeType="withEffect">
                                  <p:stCondLst>
                                    <p:cond delay="0"/>
                                  </p:stCondLst>
                                  <p:childTnLst>
                                    <p:set>
                                      <p:cBhvr>
                                        <p:cTn id="484" dur="1" fill="hold">
                                          <p:stCondLst>
                                            <p:cond delay="0"/>
                                          </p:stCondLst>
                                        </p:cTn>
                                        <p:tgtEl>
                                          <p:spTgt spid="28915"/>
                                        </p:tgtEl>
                                        <p:attrNameLst>
                                          <p:attrName>style.visibility</p:attrName>
                                        </p:attrNameLst>
                                      </p:cBhvr>
                                      <p:to>
                                        <p:strVal val="visible"/>
                                      </p:to>
                                    </p:set>
                                    <p:animEffect transition="in" filter="dissolve">
                                      <p:cBhvr>
                                        <p:cTn id="485" dur="500"/>
                                        <p:tgtEl>
                                          <p:spTgt spid="28915"/>
                                        </p:tgtEl>
                                      </p:cBhvr>
                                    </p:animEffect>
                                  </p:childTnLst>
                                </p:cTn>
                              </p:par>
                              <p:par>
                                <p:cTn id="486" presetID="9" presetClass="entr" presetSubtype="0" fill="hold" nodeType="withEffect">
                                  <p:stCondLst>
                                    <p:cond delay="0"/>
                                  </p:stCondLst>
                                  <p:childTnLst>
                                    <p:set>
                                      <p:cBhvr>
                                        <p:cTn id="487" dur="1" fill="hold">
                                          <p:stCondLst>
                                            <p:cond delay="0"/>
                                          </p:stCondLst>
                                        </p:cTn>
                                        <p:tgtEl>
                                          <p:spTgt spid="28916"/>
                                        </p:tgtEl>
                                        <p:attrNameLst>
                                          <p:attrName>style.visibility</p:attrName>
                                        </p:attrNameLst>
                                      </p:cBhvr>
                                      <p:to>
                                        <p:strVal val="visible"/>
                                      </p:to>
                                    </p:set>
                                    <p:animEffect transition="in" filter="dissolve">
                                      <p:cBhvr>
                                        <p:cTn id="488" dur="500"/>
                                        <p:tgtEl>
                                          <p:spTgt spid="28916"/>
                                        </p:tgtEl>
                                      </p:cBhvr>
                                    </p:animEffect>
                                  </p:childTnLst>
                                </p:cTn>
                              </p:par>
                            </p:childTnLst>
                          </p:cTn>
                        </p:par>
                      </p:childTnLst>
                    </p:cTn>
                  </p:par>
                  <p:par>
                    <p:cTn id="489" fill="hold" nodeType="clickPar">
                      <p:stCondLst>
                        <p:cond delay="indefinite"/>
                      </p:stCondLst>
                      <p:childTnLst>
                        <p:par>
                          <p:cTn id="490" fill="hold" nodeType="withGroup">
                            <p:stCondLst>
                              <p:cond delay="0"/>
                            </p:stCondLst>
                            <p:childTnLst>
                              <p:par>
                                <p:cTn id="491" presetID="9" presetClass="entr" presetSubtype="0" fill="hold" nodeType="clickEffect">
                                  <p:stCondLst>
                                    <p:cond delay="0"/>
                                  </p:stCondLst>
                                  <p:childTnLst>
                                    <p:set>
                                      <p:cBhvr>
                                        <p:cTn id="492" dur="1" fill="hold">
                                          <p:stCondLst>
                                            <p:cond delay="0"/>
                                          </p:stCondLst>
                                        </p:cTn>
                                        <p:tgtEl>
                                          <p:spTgt spid="28944"/>
                                        </p:tgtEl>
                                        <p:attrNameLst>
                                          <p:attrName>style.visibility</p:attrName>
                                        </p:attrNameLst>
                                      </p:cBhvr>
                                      <p:to>
                                        <p:strVal val="visible"/>
                                      </p:to>
                                    </p:set>
                                    <p:animEffect transition="in" filter="dissolve">
                                      <p:cBhvr>
                                        <p:cTn id="493" dur="500"/>
                                        <p:tgtEl>
                                          <p:spTgt spid="28944"/>
                                        </p:tgtEl>
                                      </p:cBhvr>
                                    </p:animEffect>
                                  </p:childTnLst>
                                </p:cTn>
                              </p:par>
                              <p:par>
                                <p:cTn id="494" presetID="9" presetClass="exit" presetSubtype="0" fill="hold" nodeType="withEffect">
                                  <p:stCondLst>
                                    <p:cond delay="0"/>
                                  </p:stCondLst>
                                  <p:childTnLst>
                                    <p:animEffect transition="out" filter="dissolve">
                                      <p:cBhvr>
                                        <p:cTn id="495" dur="500"/>
                                        <p:tgtEl>
                                          <p:spTgt spid="28943"/>
                                        </p:tgtEl>
                                      </p:cBhvr>
                                    </p:animEffect>
                                    <p:set>
                                      <p:cBhvr>
                                        <p:cTn id="496" dur="1" fill="hold">
                                          <p:stCondLst>
                                            <p:cond delay="499"/>
                                          </p:stCondLst>
                                        </p:cTn>
                                        <p:tgtEl>
                                          <p:spTgt spid="28943"/>
                                        </p:tgtEl>
                                        <p:attrNameLst>
                                          <p:attrName>style.visibility</p:attrName>
                                        </p:attrNameLst>
                                      </p:cBhvr>
                                      <p:to>
                                        <p:strVal val="hidden"/>
                                      </p:to>
                                    </p:set>
                                  </p:childTnLst>
                                </p:cTn>
                              </p:par>
                            </p:childTnLst>
                          </p:cTn>
                        </p:par>
                      </p:childTnLst>
                    </p:cTn>
                  </p:par>
                  <p:par>
                    <p:cTn id="497" fill="hold" nodeType="clickPar">
                      <p:stCondLst>
                        <p:cond delay="indefinite"/>
                      </p:stCondLst>
                      <p:childTnLst>
                        <p:par>
                          <p:cTn id="498" fill="hold" nodeType="withGroup">
                            <p:stCondLst>
                              <p:cond delay="0"/>
                            </p:stCondLst>
                            <p:childTnLst>
                              <p:par>
                                <p:cTn id="499" presetID="9" presetClass="entr" presetSubtype="0" fill="hold" nodeType="clickEffect">
                                  <p:stCondLst>
                                    <p:cond delay="0"/>
                                  </p:stCondLst>
                                  <p:childTnLst>
                                    <p:set>
                                      <p:cBhvr>
                                        <p:cTn id="500" dur="1" fill="hold">
                                          <p:stCondLst>
                                            <p:cond delay="0"/>
                                          </p:stCondLst>
                                        </p:cTn>
                                        <p:tgtEl>
                                          <p:spTgt spid="28887"/>
                                        </p:tgtEl>
                                        <p:attrNameLst>
                                          <p:attrName>style.visibility</p:attrName>
                                        </p:attrNameLst>
                                      </p:cBhvr>
                                      <p:to>
                                        <p:strVal val="visible"/>
                                      </p:to>
                                    </p:set>
                                    <p:animEffect transition="in" filter="dissolve">
                                      <p:cBhvr>
                                        <p:cTn id="501" dur="500"/>
                                        <p:tgtEl>
                                          <p:spTgt spid="28887"/>
                                        </p:tgtEl>
                                      </p:cBhvr>
                                    </p:animEffect>
                                  </p:childTnLst>
                                </p:cTn>
                              </p:par>
                              <p:par>
                                <p:cTn id="502" presetID="9" presetClass="entr" presetSubtype="0" fill="hold" nodeType="withEffect">
                                  <p:stCondLst>
                                    <p:cond delay="0"/>
                                  </p:stCondLst>
                                  <p:childTnLst>
                                    <p:set>
                                      <p:cBhvr>
                                        <p:cTn id="503" dur="1" fill="hold">
                                          <p:stCondLst>
                                            <p:cond delay="0"/>
                                          </p:stCondLst>
                                        </p:cTn>
                                        <p:tgtEl>
                                          <p:spTgt spid="28888"/>
                                        </p:tgtEl>
                                        <p:attrNameLst>
                                          <p:attrName>style.visibility</p:attrName>
                                        </p:attrNameLst>
                                      </p:cBhvr>
                                      <p:to>
                                        <p:strVal val="visible"/>
                                      </p:to>
                                    </p:set>
                                    <p:animEffect transition="in" filter="dissolve">
                                      <p:cBhvr>
                                        <p:cTn id="504" dur="500"/>
                                        <p:tgtEl>
                                          <p:spTgt spid="28888"/>
                                        </p:tgtEl>
                                      </p:cBhvr>
                                    </p:animEffect>
                                  </p:childTnLst>
                                </p:cTn>
                              </p:par>
                              <p:par>
                                <p:cTn id="505" presetID="9" presetClass="entr" presetSubtype="0" fill="hold" nodeType="withEffect">
                                  <p:stCondLst>
                                    <p:cond delay="0"/>
                                  </p:stCondLst>
                                  <p:childTnLst>
                                    <p:set>
                                      <p:cBhvr>
                                        <p:cTn id="506" dur="1" fill="hold">
                                          <p:stCondLst>
                                            <p:cond delay="0"/>
                                          </p:stCondLst>
                                        </p:cTn>
                                        <p:tgtEl>
                                          <p:spTgt spid="28889"/>
                                        </p:tgtEl>
                                        <p:attrNameLst>
                                          <p:attrName>style.visibility</p:attrName>
                                        </p:attrNameLst>
                                      </p:cBhvr>
                                      <p:to>
                                        <p:strVal val="visible"/>
                                      </p:to>
                                    </p:set>
                                    <p:animEffect transition="in" filter="dissolve">
                                      <p:cBhvr>
                                        <p:cTn id="507" dur="500"/>
                                        <p:tgtEl>
                                          <p:spTgt spid="28889"/>
                                        </p:tgtEl>
                                      </p:cBhvr>
                                    </p:animEffect>
                                  </p:childTnLst>
                                </p:cTn>
                              </p:par>
                              <p:par>
                                <p:cTn id="508" presetID="9" presetClass="entr" presetSubtype="0" fill="hold" nodeType="withEffect">
                                  <p:stCondLst>
                                    <p:cond delay="0"/>
                                  </p:stCondLst>
                                  <p:childTnLst>
                                    <p:set>
                                      <p:cBhvr>
                                        <p:cTn id="509" dur="1" fill="hold">
                                          <p:stCondLst>
                                            <p:cond delay="0"/>
                                          </p:stCondLst>
                                        </p:cTn>
                                        <p:tgtEl>
                                          <p:spTgt spid="28890"/>
                                        </p:tgtEl>
                                        <p:attrNameLst>
                                          <p:attrName>style.visibility</p:attrName>
                                        </p:attrNameLst>
                                      </p:cBhvr>
                                      <p:to>
                                        <p:strVal val="visible"/>
                                      </p:to>
                                    </p:set>
                                    <p:animEffect transition="in" filter="dissolve">
                                      <p:cBhvr>
                                        <p:cTn id="510" dur="500"/>
                                        <p:tgtEl>
                                          <p:spTgt spid="28890"/>
                                        </p:tgtEl>
                                      </p:cBhvr>
                                    </p:animEffect>
                                  </p:childTnLst>
                                </p:cTn>
                              </p:par>
                            </p:childTnLst>
                          </p:cTn>
                        </p:par>
                      </p:childTnLst>
                    </p:cTn>
                  </p:par>
                  <p:par>
                    <p:cTn id="511" fill="hold" nodeType="clickPar">
                      <p:stCondLst>
                        <p:cond delay="indefinite"/>
                      </p:stCondLst>
                      <p:childTnLst>
                        <p:par>
                          <p:cTn id="512" fill="hold" nodeType="withGroup">
                            <p:stCondLst>
                              <p:cond delay="0"/>
                            </p:stCondLst>
                            <p:childTnLst>
                              <p:par>
                                <p:cTn id="513" presetID="9" presetClass="entr" presetSubtype="0" fill="hold" nodeType="clickEffect">
                                  <p:stCondLst>
                                    <p:cond delay="0"/>
                                  </p:stCondLst>
                                  <p:childTnLst>
                                    <p:set>
                                      <p:cBhvr>
                                        <p:cTn id="514" dur="1" fill="hold">
                                          <p:stCondLst>
                                            <p:cond delay="0"/>
                                          </p:stCondLst>
                                        </p:cTn>
                                        <p:tgtEl>
                                          <p:spTgt spid="28945"/>
                                        </p:tgtEl>
                                        <p:attrNameLst>
                                          <p:attrName>style.visibility</p:attrName>
                                        </p:attrNameLst>
                                      </p:cBhvr>
                                      <p:to>
                                        <p:strVal val="visible"/>
                                      </p:to>
                                    </p:set>
                                    <p:animEffect transition="in" filter="dissolve">
                                      <p:cBhvr>
                                        <p:cTn id="515" dur="500"/>
                                        <p:tgtEl>
                                          <p:spTgt spid="28945"/>
                                        </p:tgtEl>
                                      </p:cBhvr>
                                    </p:animEffect>
                                  </p:childTnLst>
                                </p:cTn>
                              </p:par>
                              <p:par>
                                <p:cTn id="516" presetID="9" presetClass="exit" presetSubtype="0" fill="hold" nodeType="withEffect">
                                  <p:stCondLst>
                                    <p:cond delay="0"/>
                                  </p:stCondLst>
                                  <p:childTnLst>
                                    <p:animEffect transition="out" filter="dissolve">
                                      <p:cBhvr>
                                        <p:cTn id="517" dur="500"/>
                                        <p:tgtEl>
                                          <p:spTgt spid="28944"/>
                                        </p:tgtEl>
                                      </p:cBhvr>
                                    </p:animEffect>
                                    <p:set>
                                      <p:cBhvr>
                                        <p:cTn id="518" dur="1" fill="hold">
                                          <p:stCondLst>
                                            <p:cond delay="499"/>
                                          </p:stCondLst>
                                        </p:cTn>
                                        <p:tgtEl>
                                          <p:spTgt spid="28944"/>
                                        </p:tgtEl>
                                        <p:attrNameLst>
                                          <p:attrName>style.visibility</p:attrName>
                                        </p:attrNameLst>
                                      </p:cBhvr>
                                      <p:to>
                                        <p:strVal val="hidden"/>
                                      </p:to>
                                    </p:set>
                                  </p:childTnLst>
                                </p:cTn>
                              </p:par>
                            </p:childTnLst>
                          </p:cTn>
                        </p:par>
                      </p:childTnLst>
                    </p:cTn>
                  </p:par>
                  <p:par>
                    <p:cTn id="519" fill="hold" nodeType="clickPar">
                      <p:stCondLst>
                        <p:cond delay="indefinite"/>
                      </p:stCondLst>
                      <p:childTnLst>
                        <p:par>
                          <p:cTn id="520" fill="hold" nodeType="withGroup">
                            <p:stCondLst>
                              <p:cond delay="0"/>
                            </p:stCondLst>
                            <p:childTnLst>
                              <p:par>
                                <p:cTn id="521" presetID="9" presetClass="entr" presetSubtype="0" fill="hold" nodeType="clickEffect">
                                  <p:stCondLst>
                                    <p:cond delay="0"/>
                                  </p:stCondLst>
                                  <p:childTnLst>
                                    <p:set>
                                      <p:cBhvr>
                                        <p:cTn id="522" dur="1" fill="hold">
                                          <p:stCondLst>
                                            <p:cond delay="0"/>
                                          </p:stCondLst>
                                        </p:cTn>
                                        <p:tgtEl>
                                          <p:spTgt spid="28909"/>
                                        </p:tgtEl>
                                        <p:attrNameLst>
                                          <p:attrName>style.visibility</p:attrName>
                                        </p:attrNameLst>
                                      </p:cBhvr>
                                      <p:to>
                                        <p:strVal val="visible"/>
                                      </p:to>
                                    </p:set>
                                    <p:animEffect transition="in" filter="dissolve">
                                      <p:cBhvr>
                                        <p:cTn id="523" dur="500"/>
                                        <p:tgtEl>
                                          <p:spTgt spid="28909"/>
                                        </p:tgtEl>
                                      </p:cBhvr>
                                    </p:animEffect>
                                  </p:childTnLst>
                                </p:cTn>
                              </p:par>
                              <p:par>
                                <p:cTn id="524" presetID="9" presetClass="entr" presetSubtype="0" fill="hold" nodeType="withEffect">
                                  <p:stCondLst>
                                    <p:cond delay="0"/>
                                  </p:stCondLst>
                                  <p:childTnLst>
                                    <p:set>
                                      <p:cBhvr>
                                        <p:cTn id="525" dur="1" fill="hold">
                                          <p:stCondLst>
                                            <p:cond delay="0"/>
                                          </p:stCondLst>
                                        </p:cTn>
                                        <p:tgtEl>
                                          <p:spTgt spid="28910"/>
                                        </p:tgtEl>
                                        <p:attrNameLst>
                                          <p:attrName>style.visibility</p:attrName>
                                        </p:attrNameLst>
                                      </p:cBhvr>
                                      <p:to>
                                        <p:strVal val="visible"/>
                                      </p:to>
                                    </p:set>
                                    <p:animEffect transition="in" filter="dissolve">
                                      <p:cBhvr>
                                        <p:cTn id="526" dur="500"/>
                                        <p:tgtEl>
                                          <p:spTgt spid="28910"/>
                                        </p:tgtEl>
                                      </p:cBhvr>
                                    </p:animEffect>
                                  </p:childTnLst>
                                </p:cTn>
                              </p:par>
                              <p:par>
                                <p:cTn id="527" presetID="9" presetClass="entr" presetSubtype="0" fill="hold" nodeType="withEffect">
                                  <p:stCondLst>
                                    <p:cond delay="0"/>
                                  </p:stCondLst>
                                  <p:childTnLst>
                                    <p:set>
                                      <p:cBhvr>
                                        <p:cTn id="528" dur="1" fill="hold">
                                          <p:stCondLst>
                                            <p:cond delay="0"/>
                                          </p:stCondLst>
                                        </p:cTn>
                                        <p:tgtEl>
                                          <p:spTgt spid="28907"/>
                                        </p:tgtEl>
                                        <p:attrNameLst>
                                          <p:attrName>style.visibility</p:attrName>
                                        </p:attrNameLst>
                                      </p:cBhvr>
                                      <p:to>
                                        <p:strVal val="visible"/>
                                      </p:to>
                                    </p:set>
                                    <p:animEffect transition="in" filter="dissolve">
                                      <p:cBhvr>
                                        <p:cTn id="529" dur="500"/>
                                        <p:tgtEl>
                                          <p:spTgt spid="28907"/>
                                        </p:tgtEl>
                                      </p:cBhvr>
                                    </p:animEffect>
                                  </p:childTnLst>
                                </p:cTn>
                              </p:par>
                              <p:par>
                                <p:cTn id="530" presetID="9" presetClass="entr" presetSubtype="0" fill="hold" nodeType="withEffect">
                                  <p:stCondLst>
                                    <p:cond delay="0"/>
                                  </p:stCondLst>
                                  <p:childTnLst>
                                    <p:set>
                                      <p:cBhvr>
                                        <p:cTn id="531" dur="1" fill="hold">
                                          <p:stCondLst>
                                            <p:cond delay="0"/>
                                          </p:stCondLst>
                                        </p:cTn>
                                        <p:tgtEl>
                                          <p:spTgt spid="28908"/>
                                        </p:tgtEl>
                                        <p:attrNameLst>
                                          <p:attrName>style.visibility</p:attrName>
                                        </p:attrNameLst>
                                      </p:cBhvr>
                                      <p:to>
                                        <p:strVal val="visible"/>
                                      </p:to>
                                    </p:set>
                                    <p:animEffect transition="in" filter="dissolve">
                                      <p:cBhvr>
                                        <p:cTn id="532" dur="500"/>
                                        <p:tgtEl>
                                          <p:spTgt spid="28908"/>
                                        </p:tgtEl>
                                      </p:cBhvr>
                                    </p:animEffect>
                                  </p:childTnLst>
                                </p:cTn>
                              </p:par>
                            </p:childTnLst>
                          </p:cTn>
                        </p:par>
                      </p:childTnLst>
                    </p:cTn>
                  </p:par>
                  <p:par>
                    <p:cTn id="533" fill="hold" nodeType="clickPar">
                      <p:stCondLst>
                        <p:cond delay="indefinite"/>
                      </p:stCondLst>
                      <p:childTnLst>
                        <p:par>
                          <p:cTn id="534" fill="hold" nodeType="withGroup">
                            <p:stCondLst>
                              <p:cond delay="0"/>
                            </p:stCondLst>
                            <p:childTnLst>
                              <p:par>
                                <p:cTn id="535" presetID="9" presetClass="entr" presetSubtype="0" fill="hold" nodeType="clickEffect">
                                  <p:stCondLst>
                                    <p:cond delay="0"/>
                                  </p:stCondLst>
                                  <p:childTnLst>
                                    <p:set>
                                      <p:cBhvr>
                                        <p:cTn id="536" dur="1" fill="hold">
                                          <p:stCondLst>
                                            <p:cond delay="0"/>
                                          </p:stCondLst>
                                        </p:cTn>
                                        <p:tgtEl>
                                          <p:spTgt spid="28946"/>
                                        </p:tgtEl>
                                        <p:attrNameLst>
                                          <p:attrName>style.visibility</p:attrName>
                                        </p:attrNameLst>
                                      </p:cBhvr>
                                      <p:to>
                                        <p:strVal val="visible"/>
                                      </p:to>
                                    </p:set>
                                    <p:animEffect transition="in" filter="dissolve">
                                      <p:cBhvr>
                                        <p:cTn id="537" dur="500"/>
                                        <p:tgtEl>
                                          <p:spTgt spid="28946"/>
                                        </p:tgtEl>
                                      </p:cBhvr>
                                    </p:animEffect>
                                  </p:childTnLst>
                                </p:cTn>
                              </p:par>
                              <p:par>
                                <p:cTn id="538" presetID="9" presetClass="exit" presetSubtype="0" fill="hold" nodeType="withEffect">
                                  <p:stCondLst>
                                    <p:cond delay="0"/>
                                  </p:stCondLst>
                                  <p:childTnLst>
                                    <p:animEffect transition="out" filter="dissolve">
                                      <p:cBhvr>
                                        <p:cTn id="539" dur="500"/>
                                        <p:tgtEl>
                                          <p:spTgt spid="28945"/>
                                        </p:tgtEl>
                                      </p:cBhvr>
                                    </p:animEffect>
                                    <p:set>
                                      <p:cBhvr>
                                        <p:cTn id="540" dur="1" fill="hold">
                                          <p:stCondLst>
                                            <p:cond delay="499"/>
                                          </p:stCondLst>
                                        </p:cTn>
                                        <p:tgtEl>
                                          <p:spTgt spid="28945"/>
                                        </p:tgtEl>
                                        <p:attrNameLst>
                                          <p:attrName>style.visibility</p:attrName>
                                        </p:attrNameLst>
                                      </p:cBhvr>
                                      <p:to>
                                        <p:strVal val="hidden"/>
                                      </p:to>
                                    </p:set>
                                  </p:childTnLst>
                                </p:cTn>
                              </p:par>
                            </p:childTnLst>
                          </p:cTn>
                        </p:par>
                      </p:childTnLst>
                    </p:cTn>
                  </p:par>
                  <p:par>
                    <p:cTn id="541" fill="hold" nodeType="clickPar">
                      <p:stCondLst>
                        <p:cond delay="indefinite"/>
                      </p:stCondLst>
                      <p:childTnLst>
                        <p:par>
                          <p:cTn id="542" fill="hold" nodeType="withGroup">
                            <p:stCondLst>
                              <p:cond delay="0"/>
                            </p:stCondLst>
                            <p:childTnLst>
                              <p:par>
                                <p:cTn id="543" presetID="9" presetClass="entr" presetSubtype="0" fill="hold" nodeType="clickEffect">
                                  <p:stCondLst>
                                    <p:cond delay="0"/>
                                  </p:stCondLst>
                                  <p:childTnLst>
                                    <p:set>
                                      <p:cBhvr>
                                        <p:cTn id="544" dur="1" fill="hold">
                                          <p:stCondLst>
                                            <p:cond delay="0"/>
                                          </p:stCondLst>
                                        </p:cTn>
                                        <p:tgtEl>
                                          <p:spTgt spid="28913"/>
                                        </p:tgtEl>
                                        <p:attrNameLst>
                                          <p:attrName>style.visibility</p:attrName>
                                        </p:attrNameLst>
                                      </p:cBhvr>
                                      <p:to>
                                        <p:strVal val="visible"/>
                                      </p:to>
                                    </p:set>
                                    <p:animEffect transition="in" filter="dissolve">
                                      <p:cBhvr>
                                        <p:cTn id="545" dur="500"/>
                                        <p:tgtEl>
                                          <p:spTgt spid="28913"/>
                                        </p:tgtEl>
                                      </p:cBhvr>
                                    </p:animEffect>
                                  </p:childTnLst>
                                </p:cTn>
                              </p:par>
                              <p:par>
                                <p:cTn id="546" presetID="9" presetClass="entr" presetSubtype="0" fill="hold" nodeType="withEffect">
                                  <p:stCondLst>
                                    <p:cond delay="0"/>
                                  </p:stCondLst>
                                  <p:childTnLst>
                                    <p:set>
                                      <p:cBhvr>
                                        <p:cTn id="547" dur="1" fill="hold">
                                          <p:stCondLst>
                                            <p:cond delay="0"/>
                                          </p:stCondLst>
                                        </p:cTn>
                                        <p:tgtEl>
                                          <p:spTgt spid="28914"/>
                                        </p:tgtEl>
                                        <p:attrNameLst>
                                          <p:attrName>style.visibility</p:attrName>
                                        </p:attrNameLst>
                                      </p:cBhvr>
                                      <p:to>
                                        <p:strVal val="visible"/>
                                      </p:to>
                                    </p:set>
                                    <p:animEffect transition="in" filter="dissolve">
                                      <p:cBhvr>
                                        <p:cTn id="548" dur="500"/>
                                        <p:tgtEl>
                                          <p:spTgt spid="28914"/>
                                        </p:tgtEl>
                                      </p:cBhvr>
                                    </p:animEffect>
                                  </p:childTnLst>
                                </p:cTn>
                              </p:par>
                              <p:par>
                                <p:cTn id="549" presetID="9" presetClass="entr" presetSubtype="0" fill="hold" nodeType="withEffect">
                                  <p:stCondLst>
                                    <p:cond delay="0"/>
                                  </p:stCondLst>
                                  <p:childTnLst>
                                    <p:set>
                                      <p:cBhvr>
                                        <p:cTn id="550" dur="1" fill="hold">
                                          <p:stCondLst>
                                            <p:cond delay="0"/>
                                          </p:stCondLst>
                                        </p:cTn>
                                        <p:tgtEl>
                                          <p:spTgt spid="28911"/>
                                        </p:tgtEl>
                                        <p:attrNameLst>
                                          <p:attrName>style.visibility</p:attrName>
                                        </p:attrNameLst>
                                      </p:cBhvr>
                                      <p:to>
                                        <p:strVal val="visible"/>
                                      </p:to>
                                    </p:set>
                                    <p:animEffect transition="in" filter="dissolve">
                                      <p:cBhvr>
                                        <p:cTn id="551" dur="500"/>
                                        <p:tgtEl>
                                          <p:spTgt spid="28911"/>
                                        </p:tgtEl>
                                      </p:cBhvr>
                                    </p:animEffect>
                                  </p:childTnLst>
                                </p:cTn>
                              </p:par>
                              <p:par>
                                <p:cTn id="552" presetID="9" presetClass="entr" presetSubtype="0" fill="hold" nodeType="withEffect">
                                  <p:stCondLst>
                                    <p:cond delay="0"/>
                                  </p:stCondLst>
                                  <p:childTnLst>
                                    <p:set>
                                      <p:cBhvr>
                                        <p:cTn id="553" dur="1" fill="hold">
                                          <p:stCondLst>
                                            <p:cond delay="0"/>
                                          </p:stCondLst>
                                        </p:cTn>
                                        <p:tgtEl>
                                          <p:spTgt spid="28912"/>
                                        </p:tgtEl>
                                        <p:attrNameLst>
                                          <p:attrName>style.visibility</p:attrName>
                                        </p:attrNameLst>
                                      </p:cBhvr>
                                      <p:to>
                                        <p:strVal val="visible"/>
                                      </p:to>
                                    </p:set>
                                    <p:animEffect transition="in" filter="dissolve">
                                      <p:cBhvr>
                                        <p:cTn id="554" dur="500"/>
                                        <p:tgtEl>
                                          <p:spTgt spid="28912"/>
                                        </p:tgtEl>
                                      </p:cBhvr>
                                    </p:animEffect>
                                  </p:childTnLst>
                                </p:cTn>
                              </p:par>
                            </p:childTnLst>
                          </p:cTn>
                        </p:par>
                      </p:childTnLst>
                    </p:cTn>
                  </p:par>
                  <p:par>
                    <p:cTn id="555" fill="hold" nodeType="clickPar">
                      <p:stCondLst>
                        <p:cond delay="indefinite"/>
                      </p:stCondLst>
                      <p:childTnLst>
                        <p:par>
                          <p:cTn id="556" fill="hold" nodeType="withGroup">
                            <p:stCondLst>
                              <p:cond delay="0"/>
                            </p:stCondLst>
                            <p:childTnLst>
                              <p:par>
                                <p:cTn id="557" presetID="9" presetClass="exit" presetSubtype="0" fill="hold" nodeType="clickEffect">
                                  <p:stCondLst>
                                    <p:cond delay="0"/>
                                  </p:stCondLst>
                                  <p:childTnLst>
                                    <p:animEffect transition="out" filter="dissolve">
                                      <p:cBhvr>
                                        <p:cTn id="558" dur="500"/>
                                        <p:tgtEl>
                                          <p:spTgt spid="28946"/>
                                        </p:tgtEl>
                                      </p:cBhvr>
                                    </p:animEffect>
                                    <p:set>
                                      <p:cBhvr>
                                        <p:cTn id="559" dur="1" fill="hold">
                                          <p:stCondLst>
                                            <p:cond delay="499"/>
                                          </p:stCondLst>
                                        </p:cTn>
                                        <p:tgtEl>
                                          <p:spTgt spid="289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10" grpId="0" animBg="1"/>
      <p:bldP spid="28919" grpId="0" animBg="1"/>
      <p:bldP spid="28930" grpId="0"/>
      <p:bldP spid="28932" grpId="0"/>
      <p:bldP spid="289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2308225" y="257175"/>
            <a:ext cx="4492625" cy="57943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The labelling procedure</a:t>
            </a:r>
            <a:endPar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1" name="AutoShape 139"/>
          <p:cNvSpPr>
            <a:spLocks noChangeArrowheads="1"/>
          </p:cNvSpPr>
          <p:nvPr/>
        </p:nvSpPr>
        <p:spPr bwMode="auto">
          <a:xfrm>
            <a:off x="3244850" y="3257550"/>
            <a:ext cx="5664200" cy="1562100"/>
          </a:xfrm>
          <a:prstGeom prst="hexagon">
            <a:avLst>
              <a:gd name="adj" fmla="val 9065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2" name="Line 140"/>
          <p:cNvSpPr>
            <a:spLocks noChangeShapeType="1"/>
          </p:cNvSpPr>
          <p:nvPr/>
        </p:nvSpPr>
        <p:spPr bwMode="auto">
          <a:xfrm flipH="1">
            <a:off x="7488238" y="3257550"/>
            <a:ext cx="0" cy="155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3" name="Oval 141"/>
          <p:cNvSpPr>
            <a:spLocks noChangeArrowheads="1"/>
          </p:cNvSpPr>
          <p:nvPr/>
        </p:nvSpPr>
        <p:spPr bwMode="auto">
          <a:xfrm>
            <a:off x="3208338" y="4006850"/>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4" name="Oval 142"/>
          <p:cNvSpPr>
            <a:spLocks noChangeArrowheads="1"/>
          </p:cNvSpPr>
          <p:nvPr/>
        </p:nvSpPr>
        <p:spPr bwMode="auto">
          <a:xfrm>
            <a:off x="6356350" y="4002088"/>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5" name="Oval 143"/>
          <p:cNvSpPr>
            <a:spLocks noChangeArrowheads="1"/>
          </p:cNvSpPr>
          <p:nvPr/>
        </p:nvSpPr>
        <p:spPr bwMode="auto">
          <a:xfrm>
            <a:off x="4625975" y="322421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6" name="Oval 144"/>
          <p:cNvSpPr>
            <a:spLocks noChangeArrowheads="1"/>
          </p:cNvSpPr>
          <p:nvPr/>
        </p:nvSpPr>
        <p:spPr bwMode="auto">
          <a:xfrm>
            <a:off x="4627563" y="478472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7" name="Oval 145"/>
          <p:cNvSpPr>
            <a:spLocks noChangeArrowheads="1"/>
          </p:cNvSpPr>
          <p:nvPr/>
        </p:nvSpPr>
        <p:spPr bwMode="auto">
          <a:xfrm>
            <a:off x="7450138" y="477837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8" name="Oval 146"/>
          <p:cNvSpPr>
            <a:spLocks noChangeArrowheads="1"/>
          </p:cNvSpPr>
          <p:nvPr/>
        </p:nvSpPr>
        <p:spPr bwMode="auto">
          <a:xfrm>
            <a:off x="7451725" y="3225800"/>
            <a:ext cx="71438"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19" name="Oval 147"/>
          <p:cNvSpPr>
            <a:spLocks noChangeArrowheads="1"/>
          </p:cNvSpPr>
          <p:nvPr/>
        </p:nvSpPr>
        <p:spPr bwMode="auto">
          <a:xfrm>
            <a:off x="8869363" y="4002088"/>
            <a:ext cx="71437"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20" name="Line 148"/>
          <p:cNvSpPr>
            <a:spLocks noChangeShapeType="1"/>
          </p:cNvSpPr>
          <p:nvPr/>
        </p:nvSpPr>
        <p:spPr bwMode="auto">
          <a:xfrm>
            <a:off x="4665663" y="3259138"/>
            <a:ext cx="1725612" cy="781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21" name="Line 149"/>
          <p:cNvSpPr>
            <a:spLocks noChangeShapeType="1"/>
          </p:cNvSpPr>
          <p:nvPr/>
        </p:nvSpPr>
        <p:spPr bwMode="auto">
          <a:xfrm flipV="1">
            <a:off x="4659313" y="4033838"/>
            <a:ext cx="1735137" cy="782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22" name="Line 150"/>
          <p:cNvSpPr>
            <a:spLocks noChangeShapeType="1"/>
          </p:cNvSpPr>
          <p:nvPr/>
        </p:nvSpPr>
        <p:spPr bwMode="auto">
          <a:xfrm flipV="1">
            <a:off x="6394450" y="3255963"/>
            <a:ext cx="1093788" cy="776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23" name="Line 151"/>
          <p:cNvSpPr>
            <a:spLocks noChangeShapeType="1"/>
          </p:cNvSpPr>
          <p:nvPr/>
        </p:nvSpPr>
        <p:spPr bwMode="auto">
          <a:xfrm>
            <a:off x="6389688" y="4025900"/>
            <a:ext cx="1096962"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835" name="Object 163"/>
          <p:cNvGraphicFramePr>
            <a:graphicFrameLocks noChangeAspect="1"/>
          </p:cNvGraphicFramePr>
          <p:nvPr>
            <p:extLst>
              <p:ext uri="{D42A27DB-BD31-4B8C-83A1-F6EECF244321}">
                <p14:modId xmlns:p14="http://schemas.microsoft.com/office/powerpoint/2010/main" val="1404721025"/>
              </p:ext>
            </p:extLst>
          </p:nvPr>
        </p:nvGraphicFramePr>
        <p:xfrm>
          <a:off x="2997200" y="3898900"/>
          <a:ext cx="209550" cy="266700"/>
        </p:xfrm>
        <a:graphic>
          <a:graphicData uri="http://schemas.openxmlformats.org/presentationml/2006/ole">
            <mc:AlternateContent xmlns:mc="http://schemas.openxmlformats.org/markup-compatibility/2006">
              <mc:Choice xmlns:v="urn:schemas-microsoft-com:vml" Requires="v">
                <p:oleObj spid="_x0000_s6262" name="Equation" r:id="rId4" imgW="139680" imgH="177480" progId="Equation.3">
                  <p:embed/>
                </p:oleObj>
              </mc:Choice>
              <mc:Fallback>
                <p:oleObj name="Equation" r:id="rId4" imgW="139680" imgH="177480" progId="Equation.3">
                  <p:embed/>
                  <p:pic>
                    <p:nvPicPr>
                      <p:cNvPr id="28835" name="Object 1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200" y="3898900"/>
                        <a:ext cx="2095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36" name="Object 164"/>
          <p:cNvGraphicFramePr>
            <a:graphicFrameLocks noChangeAspect="1"/>
          </p:cNvGraphicFramePr>
          <p:nvPr>
            <p:extLst>
              <p:ext uri="{D42A27DB-BD31-4B8C-83A1-F6EECF244321}">
                <p14:modId xmlns:p14="http://schemas.microsoft.com/office/powerpoint/2010/main" val="3710680221"/>
              </p:ext>
            </p:extLst>
          </p:nvPr>
        </p:nvGraphicFramePr>
        <p:xfrm>
          <a:off x="4562475" y="2955925"/>
          <a:ext cx="228600" cy="247650"/>
        </p:xfrm>
        <a:graphic>
          <a:graphicData uri="http://schemas.openxmlformats.org/presentationml/2006/ole">
            <mc:AlternateContent xmlns:mc="http://schemas.openxmlformats.org/markup-compatibility/2006">
              <mc:Choice xmlns:v="urn:schemas-microsoft-com:vml" Requires="v">
                <p:oleObj spid="_x0000_s6263" name="Equation" r:id="rId6" imgW="152280" imgH="164880" progId="Equation.3">
                  <p:embed/>
                </p:oleObj>
              </mc:Choice>
              <mc:Fallback>
                <p:oleObj name="Equation" r:id="rId6" imgW="152280" imgH="164880" progId="Equation.3">
                  <p:embed/>
                  <p:pic>
                    <p:nvPicPr>
                      <p:cNvPr id="28836" name="Object 1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295592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37" name="Object 165"/>
          <p:cNvGraphicFramePr>
            <a:graphicFrameLocks noChangeAspect="1"/>
          </p:cNvGraphicFramePr>
          <p:nvPr>
            <p:extLst>
              <p:ext uri="{D42A27DB-BD31-4B8C-83A1-F6EECF244321}">
                <p14:modId xmlns:p14="http://schemas.microsoft.com/office/powerpoint/2010/main" val="2695348134"/>
              </p:ext>
            </p:extLst>
          </p:nvPr>
        </p:nvGraphicFramePr>
        <p:xfrm>
          <a:off x="4537075" y="4873625"/>
          <a:ext cx="228600" cy="247650"/>
        </p:xfrm>
        <a:graphic>
          <a:graphicData uri="http://schemas.openxmlformats.org/presentationml/2006/ole">
            <mc:AlternateContent xmlns:mc="http://schemas.openxmlformats.org/markup-compatibility/2006">
              <mc:Choice xmlns:v="urn:schemas-microsoft-com:vml" Requires="v">
                <p:oleObj spid="_x0000_s6264" name="Equation" r:id="rId8" imgW="152280" imgH="164880" progId="Equation.3">
                  <p:embed/>
                </p:oleObj>
              </mc:Choice>
              <mc:Fallback>
                <p:oleObj name="Equation" r:id="rId8" imgW="152280" imgH="164880" progId="Equation.3">
                  <p:embed/>
                  <p:pic>
                    <p:nvPicPr>
                      <p:cNvPr id="28837" name="Object 1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7075" y="487362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38" name="Object 166"/>
          <p:cNvGraphicFramePr>
            <a:graphicFrameLocks noChangeAspect="1"/>
          </p:cNvGraphicFramePr>
          <p:nvPr>
            <p:extLst>
              <p:ext uri="{D42A27DB-BD31-4B8C-83A1-F6EECF244321}">
                <p14:modId xmlns:p14="http://schemas.microsoft.com/office/powerpoint/2010/main" val="1549248287"/>
              </p:ext>
            </p:extLst>
          </p:nvPr>
        </p:nvGraphicFramePr>
        <p:xfrm>
          <a:off x="6251575" y="3721100"/>
          <a:ext cx="228600" cy="266700"/>
        </p:xfrm>
        <a:graphic>
          <a:graphicData uri="http://schemas.openxmlformats.org/presentationml/2006/ole">
            <mc:AlternateContent xmlns:mc="http://schemas.openxmlformats.org/markup-compatibility/2006">
              <mc:Choice xmlns:v="urn:schemas-microsoft-com:vml" Requires="v">
                <p:oleObj spid="_x0000_s6265" name="Equation" r:id="rId10" imgW="152280" imgH="177480" progId="Equation.3">
                  <p:embed/>
                </p:oleObj>
              </mc:Choice>
              <mc:Fallback>
                <p:oleObj name="Equation" r:id="rId10" imgW="152280" imgH="177480" progId="Equation.3">
                  <p:embed/>
                  <p:pic>
                    <p:nvPicPr>
                      <p:cNvPr id="28838" name="Object 1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1575" y="3721100"/>
                        <a:ext cx="2286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39" name="Object 167"/>
          <p:cNvGraphicFramePr>
            <a:graphicFrameLocks noChangeAspect="1"/>
          </p:cNvGraphicFramePr>
          <p:nvPr>
            <p:extLst>
              <p:ext uri="{D42A27DB-BD31-4B8C-83A1-F6EECF244321}">
                <p14:modId xmlns:p14="http://schemas.microsoft.com/office/powerpoint/2010/main" val="3706126236"/>
              </p:ext>
            </p:extLst>
          </p:nvPr>
        </p:nvGraphicFramePr>
        <p:xfrm>
          <a:off x="7372350" y="2968625"/>
          <a:ext cx="247650" cy="247650"/>
        </p:xfrm>
        <a:graphic>
          <a:graphicData uri="http://schemas.openxmlformats.org/presentationml/2006/ole">
            <mc:AlternateContent xmlns:mc="http://schemas.openxmlformats.org/markup-compatibility/2006">
              <mc:Choice xmlns:v="urn:schemas-microsoft-com:vml" Requires="v">
                <p:oleObj spid="_x0000_s6266" name="Equation" r:id="rId12" imgW="164880" imgH="164880" progId="Equation.3">
                  <p:embed/>
                </p:oleObj>
              </mc:Choice>
              <mc:Fallback>
                <p:oleObj name="Equation" r:id="rId12" imgW="164880" imgH="164880" progId="Equation.3">
                  <p:embed/>
                  <p:pic>
                    <p:nvPicPr>
                      <p:cNvPr id="28839" name="Object 1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2350" y="2968625"/>
                        <a:ext cx="2476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40" name="Object 168"/>
          <p:cNvGraphicFramePr>
            <a:graphicFrameLocks noChangeAspect="1"/>
          </p:cNvGraphicFramePr>
          <p:nvPr>
            <p:extLst>
              <p:ext uri="{D42A27DB-BD31-4B8C-83A1-F6EECF244321}">
                <p14:modId xmlns:p14="http://schemas.microsoft.com/office/powerpoint/2010/main" val="954082392"/>
              </p:ext>
            </p:extLst>
          </p:nvPr>
        </p:nvGraphicFramePr>
        <p:xfrm>
          <a:off x="7356475" y="4848225"/>
          <a:ext cx="228600" cy="247650"/>
        </p:xfrm>
        <a:graphic>
          <a:graphicData uri="http://schemas.openxmlformats.org/presentationml/2006/ole">
            <mc:AlternateContent xmlns:mc="http://schemas.openxmlformats.org/markup-compatibility/2006">
              <mc:Choice xmlns:v="urn:schemas-microsoft-com:vml" Requires="v">
                <p:oleObj spid="_x0000_s6267" name="Equation" r:id="rId14" imgW="152280" imgH="164880" progId="Equation.3">
                  <p:embed/>
                </p:oleObj>
              </mc:Choice>
              <mc:Fallback>
                <p:oleObj name="Equation" r:id="rId14" imgW="152280" imgH="164880" progId="Equation.3">
                  <p:embed/>
                  <p:pic>
                    <p:nvPicPr>
                      <p:cNvPr id="28840" name="Object 1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56475" y="484822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41" name="Object 169"/>
          <p:cNvGraphicFramePr>
            <a:graphicFrameLocks noChangeAspect="1"/>
          </p:cNvGraphicFramePr>
          <p:nvPr>
            <p:extLst>
              <p:ext uri="{D42A27DB-BD31-4B8C-83A1-F6EECF244321}">
                <p14:modId xmlns:p14="http://schemas.microsoft.com/office/powerpoint/2010/main" val="524096786"/>
              </p:ext>
            </p:extLst>
          </p:nvPr>
        </p:nvGraphicFramePr>
        <p:xfrm>
          <a:off x="8953500" y="3908425"/>
          <a:ext cx="209550" cy="247650"/>
        </p:xfrm>
        <a:graphic>
          <a:graphicData uri="http://schemas.openxmlformats.org/presentationml/2006/ole">
            <mc:AlternateContent xmlns:mc="http://schemas.openxmlformats.org/markup-compatibility/2006">
              <mc:Choice xmlns:v="urn:schemas-microsoft-com:vml" Requires="v">
                <p:oleObj spid="_x0000_s6268" name="Equation" r:id="rId16" imgW="139680" imgH="164880" progId="Equation.3">
                  <p:embed/>
                </p:oleObj>
              </mc:Choice>
              <mc:Fallback>
                <p:oleObj name="Equation" r:id="rId16" imgW="139680" imgH="164880" progId="Equation.3">
                  <p:embed/>
                  <p:pic>
                    <p:nvPicPr>
                      <p:cNvPr id="28841" name="Object 16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53500" y="3908425"/>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875" name="Line 203"/>
          <p:cNvSpPr>
            <a:spLocks noChangeShapeType="1"/>
          </p:cNvSpPr>
          <p:nvPr/>
        </p:nvSpPr>
        <p:spPr bwMode="auto">
          <a:xfrm rot="19200000">
            <a:off x="3671888" y="3484563"/>
            <a:ext cx="355600" cy="68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76" name="Line 204"/>
          <p:cNvSpPr>
            <a:spLocks noChangeShapeType="1"/>
          </p:cNvSpPr>
          <p:nvPr/>
        </p:nvSpPr>
        <p:spPr bwMode="auto">
          <a:xfrm rot="19200000" flipH="1" flipV="1">
            <a:off x="3833813" y="3757613"/>
            <a:ext cx="342900" cy="61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877" name="Object 205"/>
          <p:cNvGraphicFramePr>
            <a:graphicFrameLocks noChangeAspect="1"/>
          </p:cNvGraphicFramePr>
          <p:nvPr>
            <p:extLst>
              <p:ext uri="{D42A27DB-BD31-4B8C-83A1-F6EECF244321}">
                <p14:modId xmlns:p14="http://schemas.microsoft.com/office/powerpoint/2010/main" val="1280203518"/>
              </p:ext>
            </p:extLst>
          </p:nvPr>
        </p:nvGraphicFramePr>
        <p:xfrm>
          <a:off x="4154488" y="3517900"/>
          <a:ext cx="288925" cy="254000"/>
        </p:xfrm>
        <a:graphic>
          <a:graphicData uri="http://schemas.openxmlformats.org/presentationml/2006/ole">
            <mc:AlternateContent xmlns:mc="http://schemas.openxmlformats.org/markup-compatibility/2006">
              <mc:Choice xmlns:v="urn:schemas-microsoft-com:vml" Requires="v">
                <p:oleObj spid="_x0000_s6269" name="Equation" r:id="rId18" imgW="203040" imgH="177480" progId="Equation.3">
                  <p:embed/>
                </p:oleObj>
              </mc:Choice>
              <mc:Fallback>
                <p:oleObj name="Equation" r:id="rId18" imgW="203040" imgH="177480" progId="Equation.3">
                  <p:embed/>
                  <p:pic>
                    <p:nvPicPr>
                      <p:cNvPr id="28877" name="Object 20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54488" y="3517900"/>
                        <a:ext cx="2889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78" name="Object 206"/>
          <p:cNvGraphicFramePr>
            <a:graphicFrameLocks noChangeAspect="1"/>
          </p:cNvGraphicFramePr>
          <p:nvPr>
            <p:extLst>
              <p:ext uri="{D42A27DB-BD31-4B8C-83A1-F6EECF244321}">
                <p14:modId xmlns:p14="http://schemas.microsoft.com/office/powerpoint/2010/main" val="3922621115"/>
              </p:ext>
            </p:extLst>
          </p:nvPr>
        </p:nvGraphicFramePr>
        <p:xfrm>
          <a:off x="3976688" y="3238500"/>
          <a:ext cx="290512" cy="252413"/>
        </p:xfrm>
        <a:graphic>
          <a:graphicData uri="http://schemas.openxmlformats.org/presentationml/2006/ole">
            <mc:AlternateContent xmlns:mc="http://schemas.openxmlformats.org/markup-compatibility/2006">
              <mc:Choice xmlns:v="urn:schemas-microsoft-com:vml" Requires="v">
                <p:oleObj spid="_x0000_s6270" name="Equation" r:id="rId20" imgW="203040" imgH="177480" progId="Equation.3">
                  <p:embed/>
                </p:oleObj>
              </mc:Choice>
              <mc:Fallback>
                <p:oleObj name="Equation" r:id="rId20" imgW="203040" imgH="177480" progId="Equation.3">
                  <p:embed/>
                  <p:pic>
                    <p:nvPicPr>
                      <p:cNvPr id="28878" name="Object 20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76688" y="3238500"/>
                        <a:ext cx="290512"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879" name="Line 207"/>
          <p:cNvSpPr>
            <a:spLocks noChangeShapeType="1"/>
          </p:cNvSpPr>
          <p:nvPr/>
        </p:nvSpPr>
        <p:spPr bwMode="auto">
          <a:xfrm rot="19200000">
            <a:off x="5922963" y="3017838"/>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80" name="Line 208"/>
          <p:cNvSpPr>
            <a:spLocks noChangeShapeType="1"/>
          </p:cNvSpPr>
          <p:nvPr/>
        </p:nvSpPr>
        <p:spPr bwMode="auto">
          <a:xfrm rot="19200000" flipH="1" flipV="1">
            <a:off x="5899150" y="3236913"/>
            <a:ext cx="265113"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881" name="Object 209"/>
          <p:cNvGraphicFramePr>
            <a:graphicFrameLocks noChangeAspect="1"/>
          </p:cNvGraphicFramePr>
          <p:nvPr>
            <p:extLst>
              <p:ext uri="{D42A27DB-BD31-4B8C-83A1-F6EECF244321}">
                <p14:modId xmlns:p14="http://schemas.microsoft.com/office/powerpoint/2010/main" val="734558944"/>
              </p:ext>
            </p:extLst>
          </p:nvPr>
        </p:nvGraphicFramePr>
        <p:xfrm>
          <a:off x="6223000" y="3249613"/>
          <a:ext cx="180975" cy="254000"/>
        </p:xfrm>
        <a:graphic>
          <a:graphicData uri="http://schemas.openxmlformats.org/presentationml/2006/ole">
            <mc:AlternateContent xmlns:mc="http://schemas.openxmlformats.org/markup-compatibility/2006">
              <mc:Choice xmlns:v="urn:schemas-microsoft-com:vml" Requires="v">
                <p:oleObj spid="_x0000_s6271" name="Equation" r:id="rId22" imgW="126720" imgH="177480" progId="Equation.3">
                  <p:embed/>
                </p:oleObj>
              </mc:Choice>
              <mc:Fallback>
                <p:oleObj name="Equation" r:id="rId22" imgW="126720" imgH="177480" progId="Equation.3">
                  <p:embed/>
                  <p:pic>
                    <p:nvPicPr>
                      <p:cNvPr id="28881" name="Object 20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23000" y="3249613"/>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82" name="Object 210"/>
          <p:cNvGraphicFramePr>
            <a:graphicFrameLocks noChangeAspect="1"/>
          </p:cNvGraphicFramePr>
          <p:nvPr>
            <p:extLst>
              <p:ext uri="{D42A27DB-BD31-4B8C-83A1-F6EECF244321}">
                <p14:modId xmlns:p14="http://schemas.microsoft.com/office/powerpoint/2010/main" val="2146377856"/>
              </p:ext>
            </p:extLst>
          </p:nvPr>
        </p:nvGraphicFramePr>
        <p:xfrm>
          <a:off x="6226175" y="3005138"/>
          <a:ext cx="182563" cy="236537"/>
        </p:xfrm>
        <a:graphic>
          <a:graphicData uri="http://schemas.openxmlformats.org/presentationml/2006/ole">
            <mc:AlternateContent xmlns:mc="http://schemas.openxmlformats.org/markup-compatibility/2006">
              <mc:Choice xmlns:v="urn:schemas-microsoft-com:vml" Requires="v">
                <p:oleObj spid="_x0000_s6272" name="Equation" r:id="rId24" imgW="126720" imgH="164880" progId="Equation.3">
                  <p:embed/>
                </p:oleObj>
              </mc:Choice>
              <mc:Fallback>
                <p:oleObj name="Equation" r:id="rId24" imgW="126720" imgH="164880" progId="Equation.3">
                  <p:embed/>
                  <p:pic>
                    <p:nvPicPr>
                      <p:cNvPr id="28882" name="Object 2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26175" y="3005138"/>
                        <a:ext cx="182563" cy="23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883" name="Line 211"/>
          <p:cNvSpPr>
            <a:spLocks noChangeShapeType="1"/>
          </p:cNvSpPr>
          <p:nvPr/>
        </p:nvSpPr>
        <p:spPr bwMode="auto">
          <a:xfrm rot="19200000">
            <a:off x="3919538" y="4154488"/>
            <a:ext cx="109537" cy="312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84" name="Line 212"/>
          <p:cNvSpPr>
            <a:spLocks noChangeShapeType="1"/>
          </p:cNvSpPr>
          <p:nvPr/>
        </p:nvSpPr>
        <p:spPr bwMode="auto">
          <a:xfrm rot="19200000" flipH="1" flipV="1">
            <a:off x="3789363" y="4340225"/>
            <a:ext cx="107950" cy="284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885" name="Object 213"/>
          <p:cNvGraphicFramePr>
            <a:graphicFrameLocks noChangeAspect="1"/>
          </p:cNvGraphicFramePr>
          <p:nvPr>
            <p:extLst>
              <p:ext uri="{D42A27DB-BD31-4B8C-83A1-F6EECF244321}">
                <p14:modId xmlns:p14="http://schemas.microsoft.com/office/powerpoint/2010/main" val="3649239206"/>
              </p:ext>
            </p:extLst>
          </p:nvPr>
        </p:nvGraphicFramePr>
        <p:xfrm>
          <a:off x="3927475" y="4538663"/>
          <a:ext cx="288925" cy="254000"/>
        </p:xfrm>
        <a:graphic>
          <a:graphicData uri="http://schemas.openxmlformats.org/presentationml/2006/ole">
            <mc:AlternateContent xmlns:mc="http://schemas.openxmlformats.org/markup-compatibility/2006">
              <mc:Choice xmlns:v="urn:schemas-microsoft-com:vml" Requires="v">
                <p:oleObj spid="_x0000_s6273" name="Equation" r:id="rId26" imgW="203040" imgH="177480" progId="Equation.3">
                  <p:embed/>
                </p:oleObj>
              </mc:Choice>
              <mc:Fallback>
                <p:oleObj name="Equation" r:id="rId26" imgW="203040" imgH="177480" progId="Equation.3">
                  <p:embed/>
                  <p:pic>
                    <p:nvPicPr>
                      <p:cNvPr id="28885" name="Object 2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927475" y="4538663"/>
                        <a:ext cx="2889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86" name="Object 214"/>
          <p:cNvGraphicFramePr>
            <a:graphicFrameLocks noChangeAspect="1"/>
          </p:cNvGraphicFramePr>
          <p:nvPr>
            <p:extLst>
              <p:ext uri="{D42A27DB-BD31-4B8C-83A1-F6EECF244321}">
                <p14:modId xmlns:p14="http://schemas.microsoft.com/office/powerpoint/2010/main" val="274511167"/>
              </p:ext>
            </p:extLst>
          </p:nvPr>
        </p:nvGraphicFramePr>
        <p:xfrm>
          <a:off x="4114800" y="4324350"/>
          <a:ext cx="182563" cy="252413"/>
        </p:xfrm>
        <a:graphic>
          <a:graphicData uri="http://schemas.openxmlformats.org/presentationml/2006/ole">
            <mc:AlternateContent xmlns:mc="http://schemas.openxmlformats.org/markup-compatibility/2006">
              <mc:Choice xmlns:v="urn:schemas-microsoft-com:vml" Requires="v">
                <p:oleObj spid="_x0000_s6274" name="Equation" r:id="rId28" imgW="126720" imgH="177480" progId="Equation.3">
                  <p:embed/>
                </p:oleObj>
              </mc:Choice>
              <mc:Fallback>
                <p:oleObj name="Equation" r:id="rId28" imgW="126720" imgH="177480" progId="Equation.3">
                  <p:embed/>
                  <p:pic>
                    <p:nvPicPr>
                      <p:cNvPr id="28886" name="Object 2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14800" y="4324350"/>
                        <a:ext cx="182563"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887" name="Line 215"/>
          <p:cNvSpPr>
            <a:spLocks noChangeShapeType="1"/>
          </p:cNvSpPr>
          <p:nvPr/>
        </p:nvSpPr>
        <p:spPr bwMode="auto">
          <a:xfrm rot="19200000" flipH="1">
            <a:off x="7504113" y="4117975"/>
            <a:ext cx="152400" cy="1825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88" name="Line 216"/>
          <p:cNvSpPr>
            <a:spLocks noChangeShapeType="1"/>
          </p:cNvSpPr>
          <p:nvPr/>
        </p:nvSpPr>
        <p:spPr bwMode="auto">
          <a:xfrm rot="19200000" flipV="1">
            <a:off x="7334250" y="4105275"/>
            <a:ext cx="15875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889" name="Object 217"/>
          <p:cNvGraphicFramePr>
            <a:graphicFrameLocks noChangeAspect="1"/>
          </p:cNvGraphicFramePr>
          <p:nvPr>
            <p:extLst>
              <p:ext uri="{D42A27DB-BD31-4B8C-83A1-F6EECF244321}">
                <p14:modId xmlns:p14="http://schemas.microsoft.com/office/powerpoint/2010/main" val="953317728"/>
              </p:ext>
            </p:extLst>
          </p:nvPr>
        </p:nvGraphicFramePr>
        <p:xfrm>
          <a:off x="7323138" y="3833813"/>
          <a:ext cx="180975" cy="252412"/>
        </p:xfrm>
        <a:graphic>
          <a:graphicData uri="http://schemas.openxmlformats.org/presentationml/2006/ole">
            <mc:AlternateContent xmlns:mc="http://schemas.openxmlformats.org/markup-compatibility/2006">
              <mc:Choice xmlns:v="urn:schemas-microsoft-com:vml" Requires="v">
                <p:oleObj spid="_x0000_s6275" name="Equation" r:id="rId30" imgW="126720" imgH="177480" progId="Equation.3">
                  <p:embed/>
                </p:oleObj>
              </mc:Choice>
              <mc:Fallback>
                <p:oleObj name="Equation" r:id="rId30" imgW="126720" imgH="177480" progId="Equation.3">
                  <p:embed/>
                  <p:pic>
                    <p:nvPicPr>
                      <p:cNvPr id="28889" name="Object 21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323138" y="3833813"/>
                        <a:ext cx="180975"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90" name="Object 218"/>
          <p:cNvGraphicFramePr>
            <a:graphicFrameLocks noChangeAspect="1"/>
          </p:cNvGraphicFramePr>
          <p:nvPr>
            <p:extLst>
              <p:ext uri="{D42A27DB-BD31-4B8C-83A1-F6EECF244321}">
                <p14:modId xmlns:p14="http://schemas.microsoft.com/office/powerpoint/2010/main" val="3568895894"/>
              </p:ext>
            </p:extLst>
          </p:nvPr>
        </p:nvGraphicFramePr>
        <p:xfrm>
          <a:off x="7497763" y="3832225"/>
          <a:ext cx="182562" cy="236538"/>
        </p:xfrm>
        <a:graphic>
          <a:graphicData uri="http://schemas.openxmlformats.org/presentationml/2006/ole">
            <mc:AlternateContent xmlns:mc="http://schemas.openxmlformats.org/markup-compatibility/2006">
              <mc:Choice xmlns:v="urn:schemas-microsoft-com:vml" Requires="v">
                <p:oleObj spid="_x0000_s6276" name="Equation" r:id="rId32" imgW="126720" imgH="164880" progId="Equation.3">
                  <p:embed/>
                </p:oleObj>
              </mc:Choice>
              <mc:Fallback>
                <p:oleObj name="Equation" r:id="rId32" imgW="126720" imgH="164880" progId="Equation.3">
                  <p:embed/>
                  <p:pic>
                    <p:nvPicPr>
                      <p:cNvPr id="28890" name="Object 21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497763" y="3832225"/>
                        <a:ext cx="182562"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891" name="Line 219"/>
          <p:cNvSpPr>
            <a:spLocks noChangeShapeType="1"/>
          </p:cNvSpPr>
          <p:nvPr/>
        </p:nvSpPr>
        <p:spPr bwMode="auto">
          <a:xfrm rot="19200000">
            <a:off x="5410200" y="3376613"/>
            <a:ext cx="130175" cy="285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92" name="Line 220"/>
          <p:cNvSpPr>
            <a:spLocks noChangeShapeType="1"/>
          </p:cNvSpPr>
          <p:nvPr/>
        </p:nvSpPr>
        <p:spPr bwMode="auto">
          <a:xfrm rot="19200000" flipH="1" flipV="1">
            <a:off x="5319713" y="3546475"/>
            <a:ext cx="125412" cy="2746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893" name="Object 221"/>
          <p:cNvGraphicFramePr>
            <a:graphicFrameLocks noChangeAspect="1"/>
          </p:cNvGraphicFramePr>
          <p:nvPr>
            <p:extLst>
              <p:ext uri="{D42A27DB-BD31-4B8C-83A1-F6EECF244321}">
                <p14:modId xmlns:p14="http://schemas.microsoft.com/office/powerpoint/2010/main" val="1020979660"/>
              </p:ext>
            </p:extLst>
          </p:nvPr>
        </p:nvGraphicFramePr>
        <p:xfrm>
          <a:off x="5518150" y="3698875"/>
          <a:ext cx="180975" cy="234950"/>
        </p:xfrm>
        <a:graphic>
          <a:graphicData uri="http://schemas.openxmlformats.org/presentationml/2006/ole">
            <mc:AlternateContent xmlns:mc="http://schemas.openxmlformats.org/markup-compatibility/2006">
              <mc:Choice xmlns:v="urn:schemas-microsoft-com:vml" Requires="v">
                <p:oleObj spid="_x0000_s6277" name="Equation" r:id="rId34" imgW="126720" imgH="164880" progId="Equation.3">
                  <p:embed/>
                </p:oleObj>
              </mc:Choice>
              <mc:Fallback>
                <p:oleObj name="Equation" r:id="rId34" imgW="126720" imgH="164880" progId="Equation.3">
                  <p:embed/>
                  <p:pic>
                    <p:nvPicPr>
                      <p:cNvPr id="28893" name="Object 22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518150" y="3698875"/>
                        <a:ext cx="180975"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94" name="Object 222"/>
          <p:cNvGraphicFramePr>
            <a:graphicFrameLocks noChangeAspect="1"/>
          </p:cNvGraphicFramePr>
          <p:nvPr>
            <p:extLst>
              <p:ext uri="{D42A27DB-BD31-4B8C-83A1-F6EECF244321}">
                <p14:modId xmlns:p14="http://schemas.microsoft.com/office/powerpoint/2010/main" val="4033888276"/>
              </p:ext>
            </p:extLst>
          </p:nvPr>
        </p:nvGraphicFramePr>
        <p:xfrm>
          <a:off x="5634038" y="3508375"/>
          <a:ext cx="182562" cy="252413"/>
        </p:xfrm>
        <a:graphic>
          <a:graphicData uri="http://schemas.openxmlformats.org/presentationml/2006/ole">
            <mc:AlternateContent xmlns:mc="http://schemas.openxmlformats.org/markup-compatibility/2006">
              <mc:Choice xmlns:v="urn:schemas-microsoft-com:vml" Requires="v">
                <p:oleObj spid="_x0000_s6278" name="Equation" r:id="rId36" imgW="126720" imgH="177480" progId="Equation.3">
                  <p:embed/>
                </p:oleObj>
              </mc:Choice>
              <mc:Fallback>
                <p:oleObj name="Equation" r:id="rId36" imgW="126720" imgH="177480" progId="Equation.3">
                  <p:embed/>
                  <p:pic>
                    <p:nvPicPr>
                      <p:cNvPr id="28894" name="Object 22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634038" y="3508375"/>
                        <a:ext cx="182562"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895" name="Line 223"/>
          <p:cNvSpPr>
            <a:spLocks noChangeShapeType="1"/>
          </p:cNvSpPr>
          <p:nvPr/>
        </p:nvSpPr>
        <p:spPr bwMode="auto">
          <a:xfrm rot="19200000">
            <a:off x="5373688" y="4256088"/>
            <a:ext cx="279400" cy="746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896" name="Line 224"/>
          <p:cNvSpPr>
            <a:spLocks noChangeShapeType="1"/>
          </p:cNvSpPr>
          <p:nvPr/>
        </p:nvSpPr>
        <p:spPr bwMode="auto">
          <a:xfrm rot="19200000" flipH="1" flipV="1">
            <a:off x="5465763" y="4471988"/>
            <a:ext cx="2667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897" name="Object 225"/>
          <p:cNvGraphicFramePr>
            <a:graphicFrameLocks noChangeAspect="1"/>
          </p:cNvGraphicFramePr>
          <p:nvPr>
            <p:extLst>
              <p:ext uri="{D42A27DB-BD31-4B8C-83A1-F6EECF244321}">
                <p14:modId xmlns:p14="http://schemas.microsoft.com/office/powerpoint/2010/main" val="3213793468"/>
              </p:ext>
            </p:extLst>
          </p:nvPr>
        </p:nvGraphicFramePr>
        <p:xfrm>
          <a:off x="5773738" y="4308475"/>
          <a:ext cx="180975" cy="236538"/>
        </p:xfrm>
        <a:graphic>
          <a:graphicData uri="http://schemas.openxmlformats.org/presentationml/2006/ole">
            <mc:AlternateContent xmlns:mc="http://schemas.openxmlformats.org/markup-compatibility/2006">
              <mc:Choice xmlns:v="urn:schemas-microsoft-com:vml" Requires="v">
                <p:oleObj spid="_x0000_s6279" name="Equation" r:id="rId38" imgW="126720" imgH="164880" progId="Equation.3">
                  <p:embed/>
                </p:oleObj>
              </mc:Choice>
              <mc:Fallback>
                <p:oleObj name="Equation" r:id="rId38" imgW="126720" imgH="164880" progId="Equation.3">
                  <p:embed/>
                  <p:pic>
                    <p:nvPicPr>
                      <p:cNvPr id="28897" name="Object 22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73738" y="4308475"/>
                        <a:ext cx="1809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98" name="Object 226"/>
          <p:cNvGraphicFramePr>
            <a:graphicFrameLocks noChangeAspect="1"/>
          </p:cNvGraphicFramePr>
          <p:nvPr>
            <p:extLst>
              <p:ext uri="{D42A27DB-BD31-4B8C-83A1-F6EECF244321}">
                <p14:modId xmlns:p14="http://schemas.microsoft.com/office/powerpoint/2010/main" val="1196032219"/>
              </p:ext>
            </p:extLst>
          </p:nvPr>
        </p:nvGraphicFramePr>
        <p:xfrm>
          <a:off x="5673725" y="4057650"/>
          <a:ext cx="180975" cy="252413"/>
        </p:xfrm>
        <a:graphic>
          <a:graphicData uri="http://schemas.openxmlformats.org/presentationml/2006/ole">
            <mc:AlternateContent xmlns:mc="http://schemas.openxmlformats.org/markup-compatibility/2006">
              <mc:Choice xmlns:v="urn:schemas-microsoft-com:vml" Requires="v">
                <p:oleObj spid="_x0000_s6280" name="Equation" r:id="rId40" imgW="126720" imgH="177480" progId="Equation.3">
                  <p:embed/>
                </p:oleObj>
              </mc:Choice>
              <mc:Fallback>
                <p:oleObj name="Equation" r:id="rId40" imgW="126720" imgH="177480" progId="Equation.3">
                  <p:embed/>
                  <p:pic>
                    <p:nvPicPr>
                      <p:cNvPr id="28898" name="Object 22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673725" y="4057650"/>
                        <a:ext cx="180975"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899" name="Line 227"/>
          <p:cNvSpPr>
            <a:spLocks noChangeShapeType="1"/>
          </p:cNvSpPr>
          <p:nvPr/>
        </p:nvSpPr>
        <p:spPr bwMode="auto">
          <a:xfrm rot="19200000">
            <a:off x="6062663" y="4592638"/>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00" name="Line 228"/>
          <p:cNvSpPr>
            <a:spLocks noChangeShapeType="1"/>
          </p:cNvSpPr>
          <p:nvPr/>
        </p:nvSpPr>
        <p:spPr bwMode="auto">
          <a:xfrm rot="19200000" flipH="1" flipV="1">
            <a:off x="6038850" y="4821238"/>
            <a:ext cx="265113"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901" name="Object 229"/>
          <p:cNvGraphicFramePr>
            <a:graphicFrameLocks noChangeAspect="1"/>
          </p:cNvGraphicFramePr>
          <p:nvPr>
            <p:extLst>
              <p:ext uri="{D42A27DB-BD31-4B8C-83A1-F6EECF244321}">
                <p14:modId xmlns:p14="http://schemas.microsoft.com/office/powerpoint/2010/main" val="857533177"/>
              </p:ext>
            </p:extLst>
          </p:nvPr>
        </p:nvGraphicFramePr>
        <p:xfrm>
          <a:off x="6353175" y="4805363"/>
          <a:ext cx="254000" cy="236537"/>
        </p:xfrm>
        <a:graphic>
          <a:graphicData uri="http://schemas.openxmlformats.org/presentationml/2006/ole">
            <mc:AlternateContent xmlns:mc="http://schemas.openxmlformats.org/markup-compatibility/2006">
              <mc:Choice xmlns:v="urn:schemas-microsoft-com:vml" Requires="v">
                <p:oleObj spid="_x0000_s6281" name="Equation" r:id="rId42" imgW="177480" imgH="164880" progId="Equation.3">
                  <p:embed/>
                </p:oleObj>
              </mc:Choice>
              <mc:Fallback>
                <p:oleObj name="Equation" r:id="rId42" imgW="177480" imgH="164880" progId="Equation.3">
                  <p:embed/>
                  <p:pic>
                    <p:nvPicPr>
                      <p:cNvPr id="28901" name="Object 229"/>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353175" y="4805363"/>
                        <a:ext cx="254000" cy="23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902" name="Object 230"/>
          <p:cNvGraphicFramePr>
            <a:graphicFrameLocks noChangeAspect="1"/>
          </p:cNvGraphicFramePr>
          <p:nvPr>
            <p:extLst>
              <p:ext uri="{D42A27DB-BD31-4B8C-83A1-F6EECF244321}">
                <p14:modId xmlns:p14="http://schemas.microsoft.com/office/powerpoint/2010/main" val="2239422195"/>
              </p:ext>
            </p:extLst>
          </p:nvPr>
        </p:nvGraphicFramePr>
        <p:xfrm>
          <a:off x="6400800" y="4581525"/>
          <a:ext cx="182563" cy="254000"/>
        </p:xfrm>
        <a:graphic>
          <a:graphicData uri="http://schemas.openxmlformats.org/presentationml/2006/ole">
            <mc:AlternateContent xmlns:mc="http://schemas.openxmlformats.org/markup-compatibility/2006">
              <mc:Choice xmlns:v="urn:schemas-microsoft-com:vml" Requires="v">
                <p:oleObj spid="_x0000_s6282" name="Equation" r:id="rId44" imgW="126720" imgH="177480" progId="Equation.3">
                  <p:embed/>
                </p:oleObj>
              </mc:Choice>
              <mc:Fallback>
                <p:oleObj name="Equation" r:id="rId44" imgW="126720" imgH="177480" progId="Equation.3">
                  <p:embed/>
                  <p:pic>
                    <p:nvPicPr>
                      <p:cNvPr id="28902" name="Object 230"/>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400800" y="4581525"/>
                        <a:ext cx="18256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03" name="Line 231"/>
          <p:cNvSpPr>
            <a:spLocks noChangeShapeType="1"/>
          </p:cNvSpPr>
          <p:nvPr/>
        </p:nvSpPr>
        <p:spPr bwMode="auto">
          <a:xfrm rot="19200000">
            <a:off x="6723063" y="3584575"/>
            <a:ext cx="211137" cy="19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04" name="Line 232"/>
          <p:cNvSpPr>
            <a:spLocks noChangeShapeType="1"/>
          </p:cNvSpPr>
          <p:nvPr/>
        </p:nvSpPr>
        <p:spPr bwMode="auto">
          <a:xfrm rot="19200000" flipH="1" flipV="1">
            <a:off x="6834188" y="3770313"/>
            <a:ext cx="220662" cy="206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905" name="Object 233"/>
          <p:cNvGraphicFramePr>
            <a:graphicFrameLocks noChangeAspect="1"/>
          </p:cNvGraphicFramePr>
          <p:nvPr>
            <p:extLst>
              <p:ext uri="{D42A27DB-BD31-4B8C-83A1-F6EECF244321}">
                <p14:modId xmlns:p14="http://schemas.microsoft.com/office/powerpoint/2010/main" val="706840721"/>
              </p:ext>
            </p:extLst>
          </p:nvPr>
        </p:nvGraphicFramePr>
        <p:xfrm>
          <a:off x="7031038" y="3533775"/>
          <a:ext cx="180975" cy="254000"/>
        </p:xfrm>
        <a:graphic>
          <a:graphicData uri="http://schemas.openxmlformats.org/presentationml/2006/ole">
            <mc:AlternateContent xmlns:mc="http://schemas.openxmlformats.org/markup-compatibility/2006">
              <mc:Choice xmlns:v="urn:schemas-microsoft-com:vml" Requires="v">
                <p:oleObj spid="_x0000_s6283" name="Equation" r:id="rId46" imgW="126720" imgH="177480" progId="Equation.3">
                  <p:embed/>
                </p:oleObj>
              </mc:Choice>
              <mc:Fallback>
                <p:oleObj name="Equation" r:id="rId46" imgW="126720" imgH="177480" progId="Equation.3">
                  <p:embed/>
                  <p:pic>
                    <p:nvPicPr>
                      <p:cNvPr id="28905" name="Object 23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031038" y="3533775"/>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906" name="Object 234"/>
          <p:cNvGraphicFramePr>
            <a:graphicFrameLocks noChangeAspect="1"/>
          </p:cNvGraphicFramePr>
          <p:nvPr>
            <p:extLst>
              <p:ext uri="{D42A27DB-BD31-4B8C-83A1-F6EECF244321}">
                <p14:modId xmlns:p14="http://schemas.microsoft.com/office/powerpoint/2010/main" val="3777458896"/>
              </p:ext>
            </p:extLst>
          </p:nvPr>
        </p:nvGraphicFramePr>
        <p:xfrm>
          <a:off x="6907213" y="3355975"/>
          <a:ext cx="182562" cy="252413"/>
        </p:xfrm>
        <a:graphic>
          <a:graphicData uri="http://schemas.openxmlformats.org/presentationml/2006/ole">
            <mc:AlternateContent xmlns:mc="http://schemas.openxmlformats.org/markup-compatibility/2006">
              <mc:Choice xmlns:v="urn:schemas-microsoft-com:vml" Requires="v">
                <p:oleObj spid="_x0000_s6284" name="Equation" r:id="rId48" imgW="126720" imgH="177480" progId="Equation.3">
                  <p:embed/>
                </p:oleObj>
              </mc:Choice>
              <mc:Fallback>
                <p:oleObj name="Equation" r:id="rId48" imgW="126720" imgH="177480" progId="Equation.3">
                  <p:embed/>
                  <p:pic>
                    <p:nvPicPr>
                      <p:cNvPr id="28906" name="Object 23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907213" y="3355975"/>
                        <a:ext cx="182562"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07" name="Line 235"/>
          <p:cNvSpPr>
            <a:spLocks noChangeShapeType="1"/>
          </p:cNvSpPr>
          <p:nvPr/>
        </p:nvSpPr>
        <p:spPr bwMode="auto">
          <a:xfrm rot="19200000">
            <a:off x="8224838" y="3430588"/>
            <a:ext cx="109537" cy="312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08" name="Line 236"/>
          <p:cNvSpPr>
            <a:spLocks noChangeShapeType="1"/>
          </p:cNvSpPr>
          <p:nvPr/>
        </p:nvSpPr>
        <p:spPr bwMode="auto">
          <a:xfrm rot="19200000" flipH="1" flipV="1">
            <a:off x="8094663" y="3616325"/>
            <a:ext cx="107950" cy="284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909" name="Object 237"/>
          <p:cNvGraphicFramePr>
            <a:graphicFrameLocks noChangeAspect="1"/>
          </p:cNvGraphicFramePr>
          <p:nvPr>
            <p:extLst>
              <p:ext uri="{D42A27DB-BD31-4B8C-83A1-F6EECF244321}">
                <p14:modId xmlns:p14="http://schemas.microsoft.com/office/powerpoint/2010/main" val="3178123796"/>
              </p:ext>
            </p:extLst>
          </p:nvPr>
        </p:nvGraphicFramePr>
        <p:xfrm>
          <a:off x="8286750" y="3814763"/>
          <a:ext cx="180975" cy="254000"/>
        </p:xfrm>
        <a:graphic>
          <a:graphicData uri="http://schemas.openxmlformats.org/presentationml/2006/ole">
            <mc:AlternateContent xmlns:mc="http://schemas.openxmlformats.org/markup-compatibility/2006">
              <mc:Choice xmlns:v="urn:schemas-microsoft-com:vml" Requires="v">
                <p:oleObj spid="_x0000_s6285" name="Equation" r:id="rId50" imgW="126720" imgH="177480" progId="Equation.3">
                  <p:embed/>
                </p:oleObj>
              </mc:Choice>
              <mc:Fallback>
                <p:oleObj name="Equation" r:id="rId50" imgW="126720" imgH="177480" progId="Equation.3">
                  <p:embed/>
                  <p:pic>
                    <p:nvPicPr>
                      <p:cNvPr id="28909" name="Object 237"/>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8286750" y="3814763"/>
                        <a:ext cx="18097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910" name="Object 238"/>
          <p:cNvGraphicFramePr>
            <a:graphicFrameLocks noChangeAspect="1"/>
          </p:cNvGraphicFramePr>
          <p:nvPr>
            <p:extLst>
              <p:ext uri="{D42A27DB-BD31-4B8C-83A1-F6EECF244321}">
                <p14:modId xmlns:p14="http://schemas.microsoft.com/office/powerpoint/2010/main" val="1651506915"/>
              </p:ext>
            </p:extLst>
          </p:nvPr>
        </p:nvGraphicFramePr>
        <p:xfrm>
          <a:off x="8420100" y="3608388"/>
          <a:ext cx="182563" cy="234950"/>
        </p:xfrm>
        <a:graphic>
          <a:graphicData uri="http://schemas.openxmlformats.org/presentationml/2006/ole">
            <mc:AlternateContent xmlns:mc="http://schemas.openxmlformats.org/markup-compatibility/2006">
              <mc:Choice xmlns:v="urn:schemas-microsoft-com:vml" Requires="v">
                <p:oleObj spid="_x0000_s6286" name="Equation" r:id="rId52" imgW="126720" imgH="164880" progId="Equation.3">
                  <p:embed/>
                </p:oleObj>
              </mc:Choice>
              <mc:Fallback>
                <p:oleObj name="Equation" r:id="rId52" imgW="126720" imgH="164880" progId="Equation.3">
                  <p:embed/>
                  <p:pic>
                    <p:nvPicPr>
                      <p:cNvPr id="28910" name="Object 238"/>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8420100" y="3608388"/>
                        <a:ext cx="182563"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11" name="Line 239"/>
          <p:cNvSpPr>
            <a:spLocks noChangeShapeType="1"/>
          </p:cNvSpPr>
          <p:nvPr/>
        </p:nvSpPr>
        <p:spPr bwMode="auto">
          <a:xfrm rot="19200000">
            <a:off x="7883525" y="4346575"/>
            <a:ext cx="355600" cy="68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12" name="Line 240"/>
          <p:cNvSpPr>
            <a:spLocks noChangeShapeType="1"/>
          </p:cNvSpPr>
          <p:nvPr/>
        </p:nvSpPr>
        <p:spPr bwMode="auto">
          <a:xfrm rot="19200000" flipH="1" flipV="1">
            <a:off x="7956550" y="4551363"/>
            <a:ext cx="342900" cy="61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913" name="Object 241"/>
          <p:cNvGraphicFramePr>
            <a:graphicFrameLocks noChangeAspect="1"/>
          </p:cNvGraphicFramePr>
          <p:nvPr>
            <p:extLst>
              <p:ext uri="{D42A27DB-BD31-4B8C-83A1-F6EECF244321}">
                <p14:modId xmlns:p14="http://schemas.microsoft.com/office/powerpoint/2010/main" val="3637005404"/>
              </p:ext>
            </p:extLst>
          </p:nvPr>
        </p:nvGraphicFramePr>
        <p:xfrm>
          <a:off x="8291513" y="4329113"/>
          <a:ext cx="288925" cy="254000"/>
        </p:xfrm>
        <a:graphic>
          <a:graphicData uri="http://schemas.openxmlformats.org/presentationml/2006/ole">
            <mc:AlternateContent xmlns:mc="http://schemas.openxmlformats.org/markup-compatibility/2006">
              <mc:Choice xmlns:v="urn:schemas-microsoft-com:vml" Requires="v">
                <p:oleObj spid="_x0000_s6287" name="Equation" r:id="rId54" imgW="203040" imgH="177480" progId="Equation.3">
                  <p:embed/>
                </p:oleObj>
              </mc:Choice>
              <mc:Fallback>
                <p:oleObj name="Equation" r:id="rId54" imgW="203040" imgH="177480" progId="Equation.3">
                  <p:embed/>
                  <p:pic>
                    <p:nvPicPr>
                      <p:cNvPr id="28913" name="Object 241"/>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291513" y="4329113"/>
                        <a:ext cx="2889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914" name="Object 242"/>
          <p:cNvGraphicFramePr>
            <a:graphicFrameLocks noChangeAspect="1"/>
          </p:cNvGraphicFramePr>
          <p:nvPr>
            <p:extLst>
              <p:ext uri="{D42A27DB-BD31-4B8C-83A1-F6EECF244321}">
                <p14:modId xmlns:p14="http://schemas.microsoft.com/office/powerpoint/2010/main" val="3444648313"/>
              </p:ext>
            </p:extLst>
          </p:nvPr>
        </p:nvGraphicFramePr>
        <p:xfrm>
          <a:off x="8205788" y="4089400"/>
          <a:ext cx="254000" cy="234950"/>
        </p:xfrm>
        <a:graphic>
          <a:graphicData uri="http://schemas.openxmlformats.org/presentationml/2006/ole">
            <mc:AlternateContent xmlns:mc="http://schemas.openxmlformats.org/markup-compatibility/2006">
              <mc:Choice xmlns:v="urn:schemas-microsoft-com:vml" Requires="v">
                <p:oleObj spid="_x0000_s6288" name="Equation" r:id="rId56" imgW="177480" imgH="164880" progId="Equation.3">
                  <p:embed/>
                </p:oleObj>
              </mc:Choice>
              <mc:Fallback>
                <p:oleObj name="Equation" r:id="rId56" imgW="177480" imgH="164880" progId="Equation.3">
                  <p:embed/>
                  <p:pic>
                    <p:nvPicPr>
                      <p:cNvPr id="28914" name="Object 242"/>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8205788" y="4089400"/>
                        <a:ext cx="25400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15" name="Line 243"/>
          <p:cNvSpPr>
            <a:spLocks noChangeShapeType="1"/>
          </p:cNvSpPr>
          <p:nvPr/>
        </p:nvSpPr>
        <p:spPr bwMode="auto">
          <a:xfrm rot="19200000">
            <a:off x="6835775" y="4124325"/>
            <a:ext cx="61913" cy="2524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916" name="Line 244"/>
          <p:cNvSpPr>
            <a:spLocks noChangeShapeType="1"/>
          </p:cNvSpPr>
          <p:nvPr/>
        </p:nvSpPr>
        <p:spPr bwMode="auto">
          <a:xfrm rot="19200000" flipH="1" flipV="1">
            <a:off x="6711950" y="4278313"/>
            <a:ext cx="63500" cy="234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28917" name="Object 245"/>
          <p:cNvGraphicFramePr>
            <a:graphicFrameLocks noChangeAspect="1"/>
          </p:cNvGraphicFramePr>
          <p:nvPr>
            <p:extLst>
              <p:ext uri="{D42A27DB-BD31-4B8C-83A1-F6EECF244321}">
                <p14:modId xmlns:p14="http://schemas.microsoft.com/office/powerpoint/2010/main" val="191744789"/>
              </p:ext>
            </p:extLst>
          </p:nvPr>
        </p:nvGraphicFramePr>
        <p:xfrm>
          <a:off x="6827838" y="4411663"/>
          <a:ext cx="180975" cy="236537"/>
        </p:xfrm>
        <a:graphic>
          <a:graphicData uri="http://schemas.openxmlformats.org/presentationml/2006/ole">
            <mc:AlternateContent xmlns:mc="http://schemas.openxmlformats.org/markup-compatibility/2006">
              <mc:Choice xmlns:v="urn:schemas-microsoft-com:vml" Requires="v">
                <p:oleObj spid="_x0000_s6289" name="Equation" r:id="rId58" imgW="126720" imgH="164880" progId="Equation.3">
                  <p:embed/>
                </p:oleObj>
              </mc:Choice>
              <mc:Fallback>
                <p:oleObj name="Equation" r:id="rId58" imgW="126720" imgH="164880" progId="Equation.3">
                  <p:embed/>
                  <p:pic>
                    <p:nvPicPr>
                      <p:cNvPr id="28917" name="Object 245"/>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6827838" y="4411663"/>
                        <a:ext cx="180975" cy="23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918" name="Object 246"/>
          <p:cNvGraphicFramePr>
            <a:graphicFrameLocks noChangeAspect="1"/>
          </p:cNvGraphicFramePr>
          <p:nvPr>
            <p:extLst>
              <p:ext uri="{D42A27DB-BD31-4B8C-83A1-F6EECF244321}">
                <p14:modId xmlns:p14="http://schemas.microsoft.com/office/powerpoint/2010/main" val="1804541330"/>
              </p:ext>
            </p:extLst>
          </p:nvPr>
        </p:nvGraphicFramePr>
        <p:xfrm>
          <a:off x="6965950" y="4243388"/>
          <a:ext cx="182563" cy="234950"/>
        </p:xfrm>
        <a:graphic>
          <a:graphicData uri="http://schemas.openxmlformats.org/presentationml/2006/ole">
            <mc:AlternateContent xmlns:mc="http://schemas.openxmlformats.org/markup-compatibility/2006">
              <mc:Choice xmlns:v="urn:schemas-microsoft-com:vml" Requires="v">
                <p:oleObj spid="_x0000_s6290" name="Equation" r:id="rId60" imgW="126720" imgH="164880" progId="Equation.3">
                  <p:embed/>
                </p:oleObj>
              </mc:Choice>
              <mc:Fallback>
                <p:oleObj name="Equation" r:id="rId60" imgW="126720" imgH="164880" progId="Equation.3">
                  <p:embed/>
                  <p:pic>
                    <p:nvPicPr>
                      <p:cNvPr id="28918" name="Object 246"/>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6965950" y="4243388"/>
                        <a:ext cx="182563"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19" name="Text Box 247"/>
          <p:cNvSpPr txBox="1">
            <a:spLocks noChangeArrowheads="1"/>
          </p:cNvSpPr>
          <p:nvPr/>
        </p:nvSpPr>
        <p:spPr bwMode="auto">
          <a:xfrm>
            <a:off x="431800" y="1291320"/>
            <a:ext cx="2813050" cy="203132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In your textbook they add an extra edge between each pair of nodes to represent this. You can do this too if you wish, but this is also an acceptable form of presentation.</a:t>
            </a:r>
            <a:endPar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2691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811"/>
                                        </p:tgtEl>
                                        <p:attrNameLst>
                                          <p:attrName>style.visibility</p:attrName>
                                        </p:attrNameLst>
                                      </p:cBhvr>
                                      <p:to>
                                        <p:strVal val="visible"/>
                                      </p:to>
                                    </p:set>
                                    <p:animEffect transition="in" filter="dissolve">
                                      <p:cBhvr>
                                        <p:cTn id="7" dur="500"/>
                                        <p:tgtEl>
                                          <p:spTgt spid="28811"/>
                                        </p:tgtEl>
                                      </p:cBhvr>
                                    </p:animEffect>
                                  </p:childTnLst>
                                </p:cTn>
                              </p:par>
                              <p:par>
                                <p:cTn id="8" presetID="9" presetClass="entr" presetSubtype="0" fill="hold" nodeType="withEffect">
                                  <p:stCondLst>
                                    <p:cond delay="0"/>
                                  </p:stCondLst>
                                  <p:childTnLst>
                                    <p:set>
                                      <p:cBhvr>
                                        <p:cTn id="9" dur="1" fill="hold">
                                          <p:stCondLst>
                                            <p:cond delay="0"/>
                                          </p:stCondLst>
                                        </p:cTn>
                                        <p:tgtEl>
                                          <p:spTgt spid="28812"/>
                                        </p:tgtEl>
                                        <p:attrNameLst>
                                          <p:attrName>style.visibility</p:attrName>
                                        </p:attrNameLst>
                                      </p:cBhvr>
                                      <p:to>
                                        <p:strVal val="visible"/>
                                      </p:to>
                                    </p:set>
                                    <p:animEffect transition="in" filter="dissolve">
                                      <p:cBhvr>
                                        <p:cTn id="10" dur="500"/>
                                        <p:tgtEl>
                                          <p:spTgt spid="28812"/>
                                        </p:tgtEl>
                                      </p:cBhvr>
                                    </p:animEffect>
                                  </p:childTnLst>
                                </p:cTn>
                              </p:par>
                              <p:par>
                                <p:cTn id="11" presetID="9" presetClass="entr" presetSubtype="0" fill="hold" nodeType="withEffect">
                                  <p:stCondLst>
                                    <p:cond delay="0"/>
                                  </p:stCondLst>
                                  <p:childTnLst>
                                    <p:set>
                                      <p:cBhvr>
                                        <p:cTn id="12" dur="1" fill="hold">
                                          <p:stCondLst>
                                            <p:cond delay="0"/>
                                          </p:stCondLst>
                                        </p:cTn>
                                        <p:tgtEl>
                                          <p:spTgt spid="28813"/>
                                        </p:tgtEl>
                                        <p:attrNameLst>
                                          <p:attrName>style.visibility</p:attrName>
                                        </p:attrNameLst>
                                      </p:cBhvr>
                                      <p:to>
                                        <p:strVal val="visible"/>
                                      </p:to>
                                    </p:set>
                                    <p:animEffect transition="in" filter="dissolve">
                                      <p:cBhvr>
                                        <p:cTn id="13" dur="500"/>
                                        <p:tgtEl>
                                          <p:spTgt spid="28813"/>
                                        </p:tgtEl>
                                      </p:cBhvr>
                                    </p:animEffect>
                                  </p:childTnLst>
                                </p:cTn>
                              </p:par>
                              <p:par>
                                <p:cTn id="14" presetID="9" presetClass="entr" presetSubtype="0" fill="hold" nodeType="withEffect">
                                  <p:stCondLst>
                                    <p:cond delay="0"/>
                                  </p:stCondLst>
                                  <p:childTnLst>
                                    <p:set>
                                      <p:cBhvr>
                                        <p:cTn id="15" dur="1" fill="hold">
                                          <p:stCondLst>
                                            <p:cond delay="0"/>
                                          </p:stCondLst>
                                        </p:cTn>
                                        <p:tgtEl>
                                          <p:spTgt spid="28814"/>
                                        </p:tgtEl>
                                        <p:attrNameLst>
                                          <p:attrName>style.visibility</p:attrName>
                                        </p:attrNameLst>
                                      </p:cBhvr>
                                      <p:to>
                                        <p:strVal val="visible"/>
                                      </p:to>
                                    </p:set>
                                    <p:animEffect transition="in" filter="dissolve">
                                      <p:cBhvr>
                                        <p:cTn id="16" dur="500"/>
                                        <p:tgtEl>
                                          <p:spTgt spid="28814"/>
                                        </p:tgtEl>
                                      </p:cBhvr>
                                    </p:animEffect>
                                  </p:childTnLst>
                                </p:cTn>
                              </p:par>
                              <p:par>
                                <p:cTn id="17" presetID="9" presetClass="entr" presetSubtype="0" fill="hold" nodeType="withEffect">
                                  <p:stCondLst>
                                    <p:cond delay="0"/>
                                  </p:stCondLst>
                                  <p:childTnLst>
                                    <p:set>
                                      <p:cBhvr>
                                        <p:cTn id="18" dur="1" fill="hold">
                                          <p:stCondLst>
                                            <p:cond delay="0"/>
                                          </p:stCondLst>
                                        </p:cTn>
                                        <p:tgtEl>
                                          <p:spTgt spid="28815"/>
                                        </p:tgtEl>
                                        <p:attrNameLst>
                                          <p:attrName>style.visibility</p:attrName>
                                        </p:attrNameLst>
                                      </p:cBhvr>
                                      <p:to>
                                        <p:strVal val="visible"/>
                                      </p:to>
                                    </p:set>
                                    <p:animEffect transition="in" filter="dissolve">
                                      <p:cBhvr>
                                        <p:cTn id="19" dur="500"/>
                                        <p:tgtEl>
                                          <p:spTgt spid="28815"/>
                                        </p:tgtEl>
                                      </p:cBhvr>
                                    </p:animEffect>
                                  </p:childTnLst>
                                </p:cTn>
                              </p:par>
                              <p:par>
                                <p:cTn id="20" presetID="9" presetClass="entr" presetSubtype="0" fill="hold" nodeType="withEffect">
                                  <p:stCondLst>
                                    <p:cond delay="0"/>
                                  </p:stCondLst>
                                  <p:childTnLst>
                                    <p:set>
                                      <p:cBhvr>
                                        <p:cTn id="21" dur="1" fill="hold">
                                          <p:stCondLst>
                                            <p:cond delay="0"/>
                                          </p:stCondLst>
                                        </p:cTn>
                                        <p:tgtEl>
                                          <p:spTgt spid="28816"/>
                                        </p:tgtEl>
                                        <p:attrNameLst>
                                          <p:attrName>style.visibility</p:attrName>
                                        </p:attrNameLst>
                                      </p:cBhvr>
                                      <p:to>
                                        <p:strVal val="visible"/>
                                      </p:to>
                                    </p:set>
                                    <p:animEffect transition="in" filter="dissolve">
                                      <p:cBhvr>
                                        <p:cTn id="22" dur="500"/>
                                        <p:tgtEl>
                                          <p:spTgt spid="28816"/>
                                        </p:tgtEl>
                                      </p:cBhvr>
                                    </p:animEffect>
                                  </p:childTnLst>
                                </p:cTn>
                              </p:par>
                              <p:par>
                                <p:cTn id="23" presetID="9" presetClass="entr" presetSubtype="0" fill="hold" nodeType="withEffect">
                                  <p:stCondLst>
                                    <p:cond delay="0"/>
                                  </p:stCondLst>
                                  <p:childTnLst>
                                    <p:set>
                                      <p:cBhvr>
                                        <p:cTn id="24" dur="1" fill="hold">
                                          <p:stCondLst>
                                            <p:cond delay="0"/>
                                          </p:stCondLst>
                                        </p:cTn>
                                        <p:tgtEl>
                                          <p:spTgt spid="28817"/>
                                        </p:tgtEl>
                                        <p:attrNameLst>
                                          <p:attrName>style.visibility</p:attrName>
                                        </p:attrNameLst>
                                      </p:cBhvr>
                                      <p:to>
                                        <p:strVal val="visible"/>
                                      </p:to>
                                    </p:set>
                                    <p:animEffect transition="in" filter="dissolve">
                                      <p:cBhvr>
                                        <p:cTn id="25" dur="500"/>
                                        <p:tgtEl>
                                          <p:spTgt spid="28817"/>
                                        </p:tgtEl>
                                      </p:cBhvr>
                                    </p:animEffect>
                                  </p:childTnLst>
                                </p:cTn>
                              </p:par>
                              <p:par>
                                <p:cTn id="26" presetID="9" presetClass="entr" presetSubtype="0" fill="hold" nodeType="withEffect">
                                  <p:stCondLst>
                                    <p:cond delay="0"/>
                                  </p:stCondLst>
                                  <p:childTnLst>
                                    <p:set>
                                      <p:cBhvr>
                                        <p:cTn id="27" dur="1" fill="hold">
                                          <p:stCondLst>
                                            <p:cond delay="0"/>
                                          </p:stCondLst>
                                        </p:cTn>
                                        <p:tgtEl>
                                          <p:spTgt spid="28818"/>
                                        </p:tgtEl>
                                        <p:attrNameLst>
                                          <p:attrName>style.visibility</p:attrName>
                                        </p:attrNameLst>
                                      </p:cBhvr>
                                      <p:to>
                                        <p:strVal val="visible"/>
                                      </p:to>
                                    </p:set>
                                    <p:animEffect transition="in" filter="dissolve">
                                      <p:cBhvr>
                                        <p:cTn id="28" dur="500"/>
                                        <p:tgtEl>
                                          <p:spTgt spid="28818"/>
                                        </p:tgtEl>
                                      </p:cBhvr>
                                    </p:animEffect>
                                  </p:childTnLst>
                                </p:cTn>
                              </p:par>
                              <p:par>
                                <p:cTn id="29" presetID="9" presetClass="entr" presetSubtype="0" fill="hold" nodeType="withEffect">
                                  <p:stCondLst>
                                    <p:cond delay="0"/>
                                  </p:stCondLst>
                                  <p:childTnLst>
                                    <p:set>
                                      <p:cBhvr>
                                        <p:cTn id="30" dur="1" fill="hold">
                                          <p:stCondLst>
                                            <p:cond delay="0"/>
                                          </p:stCondLst>
                                        </p:cTn>
                                        <p:tgtEl>
                                          <p:spTgt spid="28819"/>
                                        </p:tgtEl>
                                        <p:attrNameLst>
                                          <p:attrName>style.visibility</p:attrName>
                                        </p:attrNameLst>
                                      </p:cBhvr>
                                      <p:to>
                                        <p:strVal val="visible"/>
                                      </p:to>
                                    </p:set>
                                    <p:animEffect transition="in" filter="dissolve">
                                      <p:cBhvr>
                                        <p:cTn id="31" dur="500"/>
                                        <p:tgtEl>
                                          <p:spTgt spid="28819"/>
                                        </p:tgtEl>
                                      </p:cBhvr>
                                    </p:animEffect>
                                  </p:childTnLst>
                                </p:cTn>
                              </p:par>
                              <p:par>
                                <p:cTn id="32" presetID="9" presetClass="entr" presetSubtype="0" fill="hold" nodeType="withEffect">
                                  <p:stCondLst>
                                    <p:cond delay="0"/>
                                  </p:stCondLst>
                                  <p:childTnLst>
                                    <p:set>
                                      <p:cBhvr>
                                        <p:cTn id="33" dur="1" fill="hold">
                                          <p:stCondLst>
                                            <p:cond delay="0"/>
                                          </p:stCondLst>
                                        </p:cTn>
                                        <p:tgtEl>
                                          <p:spTgt spid="28820"/>
                                        </p:tgtEl>
                                        <p:attrNameLst>
                                          <p:attrName>style.visibility</p:attrName>
                                        </p:attrNameLst>
                                      </p:cBhvr>
                                      <p:to>
                                        <p:strVal val="visible"/>
                                      </p:to>
                                    </p:set>
                                    <p:animEffect transition="in" filter="dissolve">
                                      <p:cBhvr>
                                        <p:cTn id="34" dur="500"/>
                                        <p:tgtEl>
                                          <p:spTgt spid="28820"/>
                                        </p:tgtEl>
                                      </p:cBhvr>
                                    </p:animEffect>
                                  </p:childTnLst>
                                </p:cTn>
                              </p:par>
                              <p:par>
                                <p:cTn id="35" presetID="9" presetClass="entr" presetSubtype="0" fill="hold" nodeType="withEffect">
                                  <p:stCondLst>
                                    <p:cond delay="0"/>
                                  </p:stCondLst>
                                  <p:childTnLst>
                                    <p:set>
                                      <p:cBhvr>
                                        <p:cTn id="36" dur="1" fill="hold">
                                          <p:stCondLst>
                                            <p:cond delay="0"/>
                                          </p:stCondLst>
                                        </p:cTn>
                                        <p:tgtEl>
                                          <p:spTgt spid="28821"/>
                                        </p:tgtEl>
                                        <p:attrNameLst>
                                          <p:attrName>style.visibility</p:attrName>
                                        </p:attrNameLst>
                                      </p:cBhvr>
                                      <p:to>
                                        <p:strVal val="visible"/>
                                      </p:to>
                                    </p:set>
                                    <p:animEffect transition="in" filter="dissolve">
                                      <p:cBhvr>
                                        <p:cTn id="37" dur="500"/>
                                        <p:tgtEl>
                                          <p:spTgt spid="28821"/>
                                        </p:tgtEl>
                                      </p:cBhvr>
                                    </p:animEffect>
                                  </p:childTnLst>
                                </p:cTn>
                              </p:par>
                              <p:par>
                                <p:cTn id="38" presetID="9" presetClass="entr" presetSubtype="0" fill="hold" nodeType="withEffect">
                                  <p:stCondLst>
                                    <p:cond delay="0"/>
                                  </p:stCondLst>
                                  <p:childTnLst>
                                    <p:set>
                                      <p:cBhvr>
                                        <p:cTn id="39" dur="1" fill="hold">
                                          <p:stCondLst>
                                            <p:cond delay="0"/>
                                          </p:stCondLst>
                                        </p:cTn>
                                        <p:tgtEl>
                                          <p:spTgt spid="28822"/>
                                        </p:tgtEl>
                                        <p:attrNameLst>
                                          <p:attrName>style.visibility</p:attrName>
                                        </p:attrNameLst>
                                      </p:cBhvr>
                                      <p:to>
                                        <p:strVal val="visible"/>
                                      </p:to>
                                    </p:set>
                                    <p:animEffect transition="in" filter="dissolve">
                                      <p:cBhvr>
                                        <p:cTn id="40" dur="500"/>
                                        <p:tgtEl>
                                          <p:spTgt spid="28822"/>
                                        </p:tgtEl>
                                      </p:cBhvr>
                                    </p:animEffect>
                                  </p:childTnLst>
                                </p:cTn>
                              </p:par>
                              <p:par>
                                <p:cTn id="41" presetID="9" presetClass="entr" presetSubtype="0" fill="hold" nodeType="withEffect">
                                  <p:stCondLst>
                                    <p:cond delay="0"/>
                                  </p:stCondLst>
                                  <p:childTnLst>
                                    <p:set>
                                      <p:cBhvr>
                                        <p:cTn id="42" dur="1" fill="hold">
                                          <p:stCondLst>
                                            <p:cond delay="0"/>
                                          </p:stCondLst>
                                        </p:cTn>
                                        <p:tgtEl>
                                          <p:spTgt spid="28823"/>
                                        </p:tgtEl>
                                        <p:attrNameLst>
                                          <p:attrName>style.visibility</p:attrName>
                                        </p:attrNameLst>
                                      </p:cBhvr>
                                      <p:to>
                                        <p:strVal val="visible"/>
                                      </p:to>
                                    </p:set>
                                    <p:animEffect transition="in" filter="dissolve">
                                      <p:cBhvr>
                                        <p:cTn id="43" dur="500"/>
                                        <p:tgtEl>
                                          <p:spTgt spid="28823"/>
                                        </p:tgtEl>
                                      </p:cBhvr>
                                    </p:animEffect>
                                  </p:childTnLst>
                                </p:cTn>
                              </p:par>
                              <p:par>
                                <p:cTn id="44" presetID="9" presetClass="entr" presetSubtype="0" fill="hold" nodeType="withEffect">
                                  <p:stCondLst>
                                    <p:cond delay="0"/>
                                  </p:stCondLst>
                                  <p:childTnLst>
                                    <p:set>
                                      <p:cBhvr>
                                        <p:cTn id="45" dur="1" fill="hold">
                                          <p:stCondLst>
                                            <p:cond delay="0"/>
                                          </p:stCondLst>
                                        </p:cTn>
                                        <p:tgtEl>
                                          <p:spTgt spid="28835"/>
                                        </p:tgtEl>
                                        <p:attrNameLst>
                                          <p:attrName>style.visibility</p:attrName>
                                        </p:attrNameLst>
                                      </p:cBhvr>
                                      <p:to>
                                        <p:strVal val="visible"/>
                                      </p:to>
                                    </p:set>
                                    <p:animEffect transition="in" filter="dissolve">
                                      <p:cBhvr>
                                        <p:cTn id="46" dur="500"/>
                                        <p:tgtEl>
                                          <p:spTgt spid="28835"/>
                                        </p:tgtEl>
                                      </p:cBhvr>
                                    </p:animEffect>
                                  </p:childTnLst>
                                </p:cTn>
                              </p:par>
                              <p:par>
                                <p:cTn id="47" presetID="9" presetClass="entr" presetSubtype="0" fill="hold" nodeType="withEffect">
                                  <p:stCondLst>
                                    <p:cond delay="0"/>
                                  </p:stCondLst>
                                  <p:childTnLst>
                                    <p:set>
                                      <p:cBhvr>
                                        <p:cTn id="48" dur="1" fill="hold">
                                          <p:stCondLst>
                                            <p:cond delay="0"/>
                                          </p:stCondLst>
                                        </p:cTn>
                                        <p:tgtEl>
                                          <p:spTgt spid="28836"/>
                                        </p:tgtEl>
                                        <p:attrNameLst>
                                          <p:attrName>style.visibility</p:attrName>
                                        </p:attrNameLst>
                                      </p:cBhvr>
                                      <p:to>
                                        <p:strVal val="visible"/>
                                      </p:to>
                                    </p:set>
                                    <p:animEffect transition="in" filter="dissolve">
                                      <p:cBhvr>
                                        <p:cTn id="49" dur="500"/>
                                        <p:tgtEl>
                                          <p:spTgt spid="28836"/>
                                        </p:tgtEl>
                                      </p:cBhvr>
                                    </p:animEffect>
                                  </p:childTnLst>
                                </p:cTn>
                              </p:par>
                              <p:par>
                                <p:cTn id="50" presetID="9" presetClass="entr" presetSubtype="0" fill="hold" nodeType="withEffect">
                                  <p:stCondLst>
                                    <p:cond delay="0"/>
                                  </p:stCondLst>
                                  <p:childTnLst>
                                    <p:set>
                                      <p:cBhvr>
                                        <p:cTn id="51" dur="1" fill="hold">
                                          <p:stCondLst>
                                            <p:cond delay="0"/>
                                          </p:stCondLst>
                                        </p:cTn>
                                        <p:tgtEl>
                                          <p:spTgt spid="28837"/>
                                        </p:tgtEl>
                                        <p:attrNameLst>
                                          <p:attrName>style.visibility</p:attrName>
                                        </p:attrNameLst>
                                      </p:cBhvr>
                                      <p:to>
                                        <p:strVal val="visible"/>
                                      </p:to>
                                    </p:set>
                                    <p:animEffect transition="in" filter="dissolve">
                                      <p:cBhvr>
                                        <p:cTn id="52" dur="500"/>
                                        <p:tgtEl>
                                          <p:spTgt spid="28837"/>
                                        </p:tgtEl>
                                      </p:cBhvr>
                                    </p:animEffect>
                                  </p:childTnLst>
                                </p:cTn>
                              </p:par>
                              <p:par>
                                <p:cTn id="53" presetID="9" presetClass="entr" presetSubtype="0" fill="hold" nodeType="withEffect">
                                  <p:stCondLst>
                                    <p:cond delay="0"/>
                                  </p:stCondLst>
                                  <p:childTnLst>
                                    <p:set>
                                      <p:cBhvr>
                                        <p:cTn id="54" dur="1" fill="hold">
                                          <p:stCondLst>
                                            <p:cond delay="0"/>
                                          </p:stCondLst>
                                        </p:cTn>
                                        <p:tgtEl>
                                          <p:spTgt spid="28838"/>
                                        </p:tgtEl>
                                        <p:attrNameLst>
                                          <p:attrName>style.visibility</p:attrName>
                                        </p:attrNameLst>
                                      </p:cBhvr>
                                      <p:to>
                                        <p:strVal val="visible"/>
                                      </p:to>
                                    </p:set>
                                    <p:animEffect transition="in" filter="dissolve">
                                      <p:cBhvr>
                                        <p:cTn id="55" dur="500"/>
                                        <p:tgtEl>
                                          <p:spTgt spid="28838"/>
                                        </p:tgtEl>
                                      </p:cBhvr>
                                    </p:animEffect>
                                  </p:childTnLst>
                                </p:cTn>
                              </p:par>
                              <p:par>
                                <p:cTn id="56" presetID="9" presetClass="entr" presetSubtype="0" fill="hold" nodeType="withEffect">
                                  <p:stCondLst>
                                    <p:cond delay="0"/>
                                  </p:stCondLst>
                                  <p:childTnLst>
                                    <p:set>
                                      <p:cBhvr>
                                        <p:cTn id="57" dur="1" fill="hold">
                                          <p:stCondLst>
                                            <p:cond delay="0"/>
                                          </p:stCondLst>
                                        </p:cTn>
                                        <p:tgtEl>
                                          <p:spTgt spid="28839"/>
                                        </p:tgtEl>
                                        <p:attrNameLst>
                                          <p:attrName>style.visibility</p:attrName>
                                        </p:attrNameLst>
                                      </p:cBhvr>
                                      <p:to>
                                        <p:strVal val="visible"/>
                                      </p:to>
                                    </p:set>
                                    <p:animEffect transition="in" filter="dissolve">
                                      <p:cBhvr>
                                        <p:cTn id="58" dur="500"/>
                                        <p:tgtEl>
                                          <p:spTgt spid="28839"/>
                                        </p:tgtEl>
                                      </p:cBhvr>
                                    </p:animEffect>
                                  </p:childTnLst>
                                </p:cTn>
                              </p:par>
                              <p:par>
                                <p:cTn id="59" presetID="9" presetClass="entr" presetSubtype="0" fill="hold" nodeType="withEffect">
                                  <p:stCondLst>
                                    <p:cond delay="0"/>
                                  </p:stCondLst>
                                  <p:childTnLst>
                                    <p:set>
                                      <p:cBhvr>
                                        <p:cTn id="60" dur="1" fill="hold">
                                          <p:stCondLst>
                                            <p:cond delay="0"/>
                                          </p:stCondLst>
                                        </p:cTn>
                                        <p:tgtEl>
                                          <p:spTgt spid="28840"/>
                                        </p:tgtEl>
                                        <p:attrNameLst>
                                          <p:attrName>style.visibility</p:attrName>
                                        </p:attrNameLst>
                                      </p:cBhvr>
                                      <p:to>
                                        <p:strVal val="visible"/>
                                      </p:to>
                                    </p:set>
                                    <p:animEffect transition="in" filter="dissolve">
                                      <p:cBhvr>
                                        <p:cTn id="61" dur="500"/>
                                        <p:tgtEl>
                                          <p:spTgt spid="28840"/>
                                        </p:tgtEl>
                                      </p:cBhvr>
                                    </p:animEffect>
                                  </p:childTnLst>
                                </p:cTn>
                              </p:par>
                              <p:par>
                                <p:cTn id="62" presetID="9" presetClass="entr" presetSubtype="0" fill="hold" nodeType="withEffect">
                                  <p:stCondLst>
                                    <p:cond delay="0"/>
                                  </p:stCondLst>
                                  <p:childTnLst>
                                    <p:set>
                                      <p:cBhvr>
                                        <p:cTn id="63" dur="1" fill="hold">
                                          <p:stCondLst>
                                            <p:cond delay="0"/>
                                          </p:stCondLst>
                                        </p:cTn>
                                        <p:tgtEl>
                                          <p:spTgt spid="28841"/>
                                        </p:tgtEl>
                                        <p:attrNameLst>
                                          <p:attrName>style.visibility</p:attrName>
                                        </p:attrNameLst>
                                      </p:cBhvr>
                                      <p:to>
                                        <p:strVal val="visible"/>
                                      </p:to>
                                    </p:set>
                                    <p:animEffect transition="in" filter="dissolve">
                                      <p:cBhvr>
                                        <p:cTn id="64" dur="500"/>
                                        <p:tgtEl>
                                          <p:spTgt spid="28841"/>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8919"/>
                                        </p:tgtEl>
                                        <p:attrNameLst>
                                          <p:attrName>style.visibility</p:attrName>
                                        </p:attrNameLst>
                                      </p:cBhvr>
                                      <p:to>
                                        <p:strVal val="visible"/>
                                      </p:to>
                                    </p:set>
                                    <p:animEffect transition="in" filter="dissolve">
                                      <p:cBhvr>
                                        <p:cTn id="67" dur="500"/>
                                        <p:tgtEl>
                                          <p:spTgt spid="289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28877"/>
                                        </p:tgtEl>
                                        <p:attrNameLst>
                                          <p:attrName>style.visibility</p:attrName>
                                        </p:attrNameLst>
                                      </p:cBhvr>
                                      <p:to>
                                        <p:strVal val="visible"/>
                                      </p:to>
                                    </p:set>
                                    <p:animEffect transition="in" filter="dissolve">
                                      <p:cBhvr>
                                        <p:cTn id="72" dur="500"/>
                                        <p:tgtEl>
                                          <p:spTgt spid="28877"/>
                                        </p:tgtEl>
                                      </p:cBhvr>
                                    </p:animEffect>
                                  </p:childTnLst>
                                </p:cTn>
                              </p:par>
                              <p:par>
                                <p:cTn id="73" presetID="9" presetClass="entr" presetSubtype="0" fill="hold" nodeType="withEffect">
                                  <p:stCondLst>
                                    <p:cond delay="0"/>
                                  </p:stCondLst>
                                  <p:childTnLst>
                                    <p:set>
                                      <p:cBhvr>
                                        <p:cTn id="74" dur="1" fill="hold">
                                          <p:stCondLst>
                                            <p:cond delay="0"/>
                                          </p:stCondLst>
                                        </p:cTn>
                                        <p:tgtEl>
                                          <p:spTgt spid="28878"/>
                                        </p:tgtEl>
                                        <p:attrNameLst>
                                          <p:attrName>style.visibility</p:attrName>
                                        </p:attrNameLst>
                                      </p:cBhvr>
                                      <p:to>
                                        <p:strVal val="visible"/>
                                      </p:to>
                                    </p:set>
                                    <p:animEffect transition="in" filter="dissolve">
                                      <p:cBhvr>
                                        <p:cTn id="75" dur="500"/>
                                        <p:tgtEl>
                                          <p:spTgt spid="28878"/>
                                        </p:tgtEl>
                                      </p:cBhvr>
                                    </p:animEffect>
                                  </p:childTnLst>
                                </p:cTn>
                              </p:par>
                              <p:par>
                                <p:cTn id="76" presetID="9" presetClass="entr" presetSubtype="0" fill="hold" nodeType="withEffect">
                                  <p:stCondLst>
                                    <p:cond delay="0"/>
                                  </p:stCondLst>
                                  <p:childTnLst>
                                    <p:set>
                                      <p:cBhvr>
                                        <p:cTn id="77" dur="1" fill="hold">
                                          <p:stCondLst>
                                            <p:cond delay="0"/>
                                          </p:stCondLst>
                                        </p:cTn>
                                        <p:tgtEl>
                                          <p:spTgt spid="28875"/>
                                        </p:tgtEl>
                                        <p:attrNameLst>
                                          <p:attrName>style.visibility</p:attrName>
                                        </p:attrNameLst>
                                      </p:cBhvr>
                                      <p:to>
                                        <p:strVal val="visible"/>
                                      </p:to>
                                    </p:set>
                                    <p:animEffect transition="in" filter="dissolve">
                                      <p:cBhvr>
                                        <p:cTn id="78" dur="500"/>
                                        <p:tgtEl>
                                          <p:spTgt spid="28875"/>
                                        </p:tgtEl>
                                      </p:cBhvr>
                                    </p:animEffect>
                                  </p:childTnLst>
                                </p:cTn>
                              </p:par>
                              <p:par>
                                <p:cTn id="79" presetID="9" presetClass="entr" presetSubtype="0" fill="hold" nodeType="withEffect">
                                  <p:stCondLst>
                                    <p:cond delay="0"/>
                                  </p:stCondLst>
                                  <p:childTnLst>
                                    <p:set>
                                      <p:cBhvr>
                                        <p:cTn id="80" dur="1" fill="hold">
                                          <p:stCondLst>
                                            <p:cond delay="0"/>
                                          </p:stCondLst>
                                        </p:cTn>
                                        <p:tgtEl>
                                          <p:spTgt spid="28876"/>
                                        </p:tgtEl>
                                        <p:attrNameLst>
                                          <p:attrName>style.visibility</p:attrName>
                                        </p:attrNameLst>
                                      </p:cBhvr>
                                      <p:to>
                                        <p:strVal val="visible"/>
                                      </p:to>
                                    </p:set>
                                    <p:animEffect transition="in" filter="dissolve">
                                      <p:cBhvr>
                                        <p:cTn id="81" dur="500"/>
                                        <p:tgtEl>
                                          <p:spTgt spid="2887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nodeType="clickEffect">
                                  <p:stCondLst>
                                    <p:cond delay="0"/>
                                  </p:stCondLst>
                                  <p:childTnLst>
                                    <p:set>
                                      <p:cBhvr>
                                        <p:cTn id="85" dur="1" fill="hold">
                                          <p:stCondLst>
                                            <p:cond delay="0"/>
                                          </p:stCondLst>
                                        </p:cTn>
                                        <p:tgtEl>
                                          <p:spTgt spid="28885"/>
                                        </p:tgtEl>
                                        <p:attrNameLst>
                                          <p:attrName>style.visibility</p:attrName>
                                        </p:attrNameLst>
                                      </p:cBhvr>
                                      <p:to>
                                        <p:strVal val="visible"/>
                                      </p:to>
                                    </p:set>
                                    <p:animEffect transition="in" filter="dissolve">
                                      <p:cBhvr>
                                        <p:cTn id="86" dur="500"/>
                                        <p:tgtEl>
                                          <p:spTgt spid="28885"/>
                                        </p:tgtEl>
                                      </p:cBhvr>
                                    </p:animEffect>
                                  </p:childTnLst>
                                </p:cTn>
                              </p:par>
                              <p:par>
                                <p:cTn id="87" presetID="9" presetClass="entr" presetSubtype="0" fill="hold" nodeType="withEffect">
                                  <p:stCondLst>
                                    <p:cond delay="0"/>
                                  </p:stCondLst>
                                  <p:childTnLst>
                                    <p:set>
                                      <p:cBhvr>
                                        <p:cTn id="88" dur="1" fill="hold">
                                          <p:stCondLst>
                                            <p:cond delay="0"/>
                                          </p:stCondLst>
                                        </p:cTn>
                                        <p:tgtEl>
                                          <p:spTgt spid="28886"/>
                                        </p:tgtEl>
                                        <p:attrNameLst>
                                          <p:attrName>style.visibility</p:attrName>
                                        </p:attrNameLst>
                                      </p:cBhvr>
                                      <p:to>
                                        <p:strVal val="visible"/>
                                      </p:to>
                                    </p:set>
                                    <p:animEffect transition="in" filter="dissolve">
                                      <p:cBhvr>
                                        <p:cTn id="89" dur="500"/>
                                        <p:tgtEl>
                                          <p:spTgt spid="28886"/>
                                        </p:tgtEl>
                                      </p:cBhvr>
                                    </p:animEffect>
                                  </p:childTnLst>
                                </p:cTn>
                              </p:par>
                              <p:par>
                                <p:cTn id="90" presetID="9" presetClass="entr" presetSubtype="0" fill="hold" nodeType="withEffect">
                                  <p:stCondLst>
                                    <p:cond delay="0"/>
                                  </p:stCondLst>
                                  <p:childTnLst>
                                    <p:set>
                                      <p:cBhvr>
                                        <p:cTn id="91" dur="1" fill="hold">
                                          <p:stCondLst>
                                            <p:cond delay="0"/>
                                          </p:stCondLst>
                                        </p:cTn>
                                        <p:tgtEl>
                                          <p:spTgt spid="28883"/>
                                        </p:tgtEl>
                                        <p:attrNameLst>
                                          <p:attrName>style.visibility</p:attrName>
                                        </p:attrNameLst>
                                      </p:cBhvr>
                                      <p:to>
                                        <p:strVal val="visible"/>
                                      </p:to>
                                    </p:set>
                                    <p:animEffect transition="in" filter="dissolve">
                                      <p:cBhvr>
                                        <p:cTn id="92" dur="500"/>
                                        <p:tgtEl>
                                          <p:spTgt spid="28883"/>
                                        </p:tgtEl>
                                      </p:cBhvr>
                                    </p:animEffect>
                                  </p:childTnLst>
                                </p:cTn>
                              </p:par>
                              <p:par>
                                <p:cTn id="93" presetID="9" presetClass="entr" presetSubtype="0" fill="hold" nodeType="withEffect">
                                  <p:stCondLst>
                                    <p:cond delay="0"/>
                                  </p:stCondLst>
                                  <p:childTnLst>
                                    <p:set>
                                      <p:cBhvr>
                                        <p:cTn id="94" dur="1" fill="hold">
                                          <p:stCondLst>
                                            <p:cond delay="0"/>
                                          </p:stCondLst>
                                        </p:cTn>
                                        <p:tgtEl>
                                          <p:spTgt spid="28884"/>
                                        </p:tgtEl>
                                        <p:attrNameLst>
                                          <p:attrName>style.visibility</p:attrName>
                                        </p:attrNameLst>
                                      </p:cBhvr>
                                      <p:to>
                                        <p:strVal val="visible"/>
                                      </p:to>
                                    </p:set>
                                    <p:animEffect transition="in" filter="dissolve">
                                      <p:cBhvr>
                                        <p:cTn id="95" dur="500"/>
                                        <p:tgtEl>
                                          <p:spTgt spid="28884"/>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nodeType="clickEffect">
                                  <p:stCondLst>
                                    <p:cond delay="0"/>
                                  </p:stCondLst>
                                  <p:childTnLst>
                                    <p:set>
                                      <p:cBhvr>
                                        <p:cTn id="99" dur="1" fill="hold">
                                          <p:stCondLst>
                                            <p:cond delay="0"/>
                                          </p:stCondLst>
                                        </p:cTn>
                                        <p:tgtEl>
                                          <p:spTgt spid="28881"/>
                                        </p:tgtEl>
                                        <p:attrNameLst>
                                          <p:attrName>style.visibility</p:attrName>
                                        </p:attrNameLst>
                                      </p:cBhvr>
                                      <p:to>
                                        <p:strVal val="visible"/>
                                      </p:to>
                                    </p:set>
                                    <p:animEffect transition="in" filter="dissolve">
                                      <p:cBhvr>
                                        <p:cTn id="100" dur="500"/>
                                        <p:tgtEl>
                                          <p:spTgt spid="28881"/>
                                        </p:tgtEl>
                                      </p:cBhvr>
                                    </p:animEffect>
                                  </p:childTnLst>
                                </p:cTn>
                              </p:par>
                              <p:par>
                                <p:cTn id="101" presetID="9" presetClass="entr" presetSubtype="0" fill="hold" nodeType="withEffect">
                                  <p:stCondLst>
                                    <p:cond delay="0"/>
                                  </p:stCondLst>
                                  <p:childTnLst>
                                    <p:set>
                                      <p:cBhvr>
                                        <p:cTn id="102" dur="1" fill="hold">
                                          <p:stCondLst>
                                            <p:cond delay="0"/>
                                          </p:stCondLst>
                                        </p:cTn>
                                        <p:tgtEl>
                                          <p:spTgt spid="28882"/>
                                        </p:tgtEl>
                                        <p:attrNameLst>
                                          <p:attrName>style.visibility</p:attrName>
                                        </p:attrNameLst>
                                      </p:cBhvr>
                                      <p:to>
                                        <p:strVal val="visible"/>
                                      </p:to>
                                    </p:set>
                                    <p:animEffect transition="in" filter="dissolve">
                                      <p:cBhvr>
                                        <p:cTn id="103" dur="500"/>
                                        <p:tgtEl>
                                          <p:spTgt spid="28882"/>
                                        </p:tgtEl>
                                      </p:cBhvr>
                                    </p:animEffect>
                                  </p:childTnLst>
                                </p:cTn>
                              </p:par>
                              <p:par>
                                <p:cTn id="104" presetID="9" presetClass="entr" presetSubtype="0" fill="hold" nodeType="withEffect">
                                  <p:stCondLst>
                                    <p:cond delay="0"/>
                                  </p:stCondLst>
                                  <p:childTnLst>
                                    <p:set>
                                      <p:cBhvr>
                                        <p:cTn id="105" dur="1" fill="hold">
                                          <p:stCondLst>
                                            <p:cond delay="0"/>
                                          </p:stCondLst>
                                        </p:cTn>
                                        <p:tgtEl>
                                          <p:spTgt spid="28879"/>
                                        </p:tgtEl>
                                        <p:attrNameLst>
                                          <p:attrName>style.visibility</p:attrName>
                                        </p:attrNameLst>
                                      </p:cBhvr>
                                      <p:to>
                                        <p:strVal val="visible"/>
                                      </p:to>
                                    </p:set>
                                    <p:animEffect transition="in" filter="dissolve">
                                      <p:cBhvr>
                                        <p:cTn id="106" dur="500"/>
                                        <p:tgtEl>
                                          <p:spTgt spid="28879"/>
                                        </p:tgtEl>
                                      </p:cBhvr>
                                    </p:animEffect>
                                  </p:childTnLst>
                                </p:cTn>
                              </p:par>
                              <p:par>
                                <p:cTn id="107" presetID="9" presetClass="entr" presetSubtype="0" fill="hold" nodeType="withEffect">
                                  <p:stCondLst>
                                    <p:cond delay="0"/>
                                  </p:stCondLst>
                                  <p:childTnLst>
                                    <p:set>
                                      <p:cBhvr>
                                        <p:cTn id="108" dur="1" fill="hold">
                                          <p:stCondLst>
                                            <p:cond delay="0"/>
                                          </p:stCondLst>
                                        </p:cTn>
                                        <p:tgtEl>
                                          <p:spTgt spid="28880"/>
                                        </p:tgtEl>
                                        <p:attrNameLst>
                                          <p:attrName>style.visibility</p:attrName>
                                        </p:attrNameLst>
                                      </p:cBhvr>
                                      <p:to>
                                        <p:strVal val="visible"/>
                                      </p:to>
                                    </p:set>
                                    <p:animEffect transition="in" filter="dissolve">
                                      <p:cBhvr>
                                        <p:cTn id="109" dur="500"/>
                                        <p:tgtEl>
                                          <p:spTgt spid="28880"/>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9" presetClass="entr" presetSubtype="0" fill="hold" nodeType="clickEffect">
                                  <p:stCondLst>
                                    <p:cond delay="0"/>
                                  </p:stCondLst>
                                  <p:childTnLst>
                                    <p:set>
                                      <p:cBhvr>
                                        <p:cTn id="113" dur="1" fill="hold">
                                          <p:stCondLst>
                                            <p:cond delay="0"/>
                                          </p:stCondLst>
                                        </p:cTn>
                                        <p:tgtEl>
                                          <p:spTgt spid="28893"/>
                                        </p:tgtEl>
                                        <p:attrNameLst>
                                          <p:attrName>style.visibility</p:attrName>
                                        </p:attrNameLst>
                                      </p:cBhvr>
                                      <p:to>
                                        <p:strVal val="visible"/>
                                      </p:to>
                                    </p:set>
                                    <p:animEffect transition="in" filter="dissolve">
                                      <p:cBhvr>
                                        <p:cTn id="114" dur="500"/>
                                        <p:tgtEl>
                                          <p:spTgt spid="28893"/>
                                        </p:tgtEl>
                                      </p:cBhvr>
                                    </p:animEffect>
                                  </p:childTnLst>
                                </p:cTn>
                              </p:par>
                              <p:par>
                                <p:cTn id="115" presetID="9" presetClass="entr" presetSubtype="0" fill="hold" nodeType="withEffect">
                                  <p:stCondLst>
                                    <p:cond delay="0"/>
                                  </p:stCondLst>
                                  <p:childTnLst>
                                    <p:set>
                                      <p:cBhvr>
                                        <p:cTn id="116" dur="1" fill="hold">
                                          <p:stCondLst>
                                            <p:cond delay="0"/>
                                          </p:stCondLst>
                                        </p:cTn>
                                        <p:tgtEl>
                                          <p:spTgt spid="28894"/>
                                        </p:tgtEl>
                                        <p:attrNameLst>
                                          <p:attrName>style.visibility</p:attrName>
                                        </p:attrNameLst>
                                      </p:cBhvr>
                                      <p:to>
                                        <p:strVal val="visible"/>
                                      </p:to>
                                    </p:set>
                                    <p:animEffect transition="in" filter="dissolve">
                                      <p:cBhvr>
                                        <p:cTn id="117" dur="500"/>
                                        <p:tgtEl>
                                          <p:spTgt spid="28894"/>
                                        </p:tgtEl>
                                      </p:cBhvr>
                                    </p:animEffect>
                                  </p:childTnLst>
                                </p:cTn>
                              </p:par>
                              <p:par>
                                <p:cTn id="118" presetID="9" presetClass="entr" presetSubtype="0" fill="hold" nodeType="withEffect">
                                  <p:stCondLst>
                                    <p:cond delay="0"/>
                                  </p:stCondLst>
                                  <p:childTnLst>
                                    <p:set>
                                      <p:cBhvr>
                                        <p:cTn id="119" dur="1" fill="hold">
                                          <p:stCondLst>
                                            <p:cond delay="0"/>
                                          </p:stCondLst>
                                        </p:cTn>
                                        <p:tgtEl>
                                          <p:spTgt spid="28891"/>
                                        </p:tgtEl>
                                        <p:attrNameLst>
                                          <p:attrName>style.visibility</p:attrName>
                                        </p:attrNameLst>
                                      </p:cBhvr>
                                      <p:to>
                                        <p:strVal val="visible"/>
                                      </p:to>
                                    </p:set>
                                    <p:animEffect transition="in" filter="dissolve">
                                      <p:cBhvr>
                                        <p:cTn id="120" dur="500"/>
                                        <p:tgtEl>
                                          <p:spTgt spid="28891"/>
                                        </p:tgtEl>
                                      </p:cBhvr>
                                    </p:animEffect>
                                  </p:childTnLst>
                                </p:cTn>
                              </p:par>
                              <p:par>
                                <p:cTn id="121" presetID="9" presetClass="entr" presetSubtype="0" fill="hold" nodeType="withEffect">
                                  <p:stCondLst>
                                    <p:cond delay="0"/>
                                  </p:stCondLst>
                                  <p:childTnLst>
                                    <p:set>
                                      <p:cBhvr>
                                        <p:cTn id="122" dur="1" fill="hold">
                                          <p:stCondLst>
                                            <p:cond delay="0"/>
                                          </p:stCondLst>
                                        </p:cTn>
                                        <p:tgtEl>
                                          <p:spTgt spid="28892"/>
                                        </p:tgtEl>
                                        <p:attrNameLst>
                                          <p:attrName>style.visibility</p:attrName>
                                        </p:attrNameLst>
                                      </p:cBhvr>
                                      <p:to>
                                        <p:strVal val="visible"/>
                                      </p:to>
                                    </p:set>
                                    <p:animEffect transition="in" filter="dissolve">
                                      <p:cBhvr>
                                        <p:cTn id="123" dur="500"/>
                                        <p:tgtEl>
                                          <p:spTgt spid="28892"/>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9" presetClass="entr" presetSubtype="0" fill="hold" nodeType="clickEffect">
                                  <p:stCondLst>
                                    <p:cond delay="0"/>
                                  </p:stCondLst>
                                  <p:childTnLst>
                                    <p:set>
                                      <p:cBhvr>
                                        <p:cTn id="127" dur="1" fill="hold">
                                          <p:stCondLst>
                                            <p:cond delay="0"/>
                                          </p:stCondLst>
                                        </p:cTn>
                                        <p:tgtEl>
                                          <p:spTgt spid="28897"/>
                                        </p:tgtEl>
                                        <p:attrNameLst>
                                          <p:attrName>style.visibility</p:attrName>
                                        </p:attrNameLst>
                                      </p:cBhvr>
                                      <p:to>
                                        <p:strVal val="visible"/>
                                      </p:to>
                                    </p:set>
                                    <p:animEffect transition="in" filter="dissolve">
                                      <p:cBhvr>
                                        <p:cTn id="128" dur="500"/>
                                        <p:tgtEl>
                                          <p:spTgt spid="28897"/>
                                        </p:tgtEl>
                                      </p:cBhvr>
                                    </p:animEffect>
                                  </p:childTnLst>
                                </p:cTn>
                              </p:par>
                              <p:par>
                                <p:cTn id="129" presetID="9" presetClass="entr" presetSubtype="0" fill="hold" nodeType="withEffect">
                                  <p:stCondLst>
                                    <p:cond delay="0"/>
                                  </p:stCondLst>
                                  <p:childTnLst>
                                    <p:set>
                                      <p:cBhvr>
                                        <p:cTn id="130" dur="1" fill="hold">
                                          <p:stCondLst>
                                            <p:cond delay="0"/>
                                          </p:stCondLst>
                                        </p:cTn>
                                        <p:tgtEl>
                                          <p:spTgt spid="28898"/>
                                        </p:tgtEl>
                                        <p:attrNameLst>
                                          <p:attrName>style.visibility</p:attrName>
                                        </p:attrNameLst>
                                      </p:cBhvr>
                                      <p:to>
                                        <p:strVal val="visible"/>
                                      </p:to>
                                    </p:set>
                                    <p:animEffect transition="in" filter="dissolve">
                                      <p:cBhvr>
                                        <p:cTn id="131" dur="500"/>
                                        <p:tgtEl>
                                          <p:spTgt spid="28898"/>
                                        </p:tgtEl>
                                      </p:cBhvr>
                                    </p:animEffect>
                                  </p:childTnLst>
                                </p:cTn>
                              </p:par>
                              <p:par>
                                <p:cTn id="132" presetID="9" presetClass="entr" presetSubtype="0" fill="hold" nodeType="withEffect">
                                  <p:stCondLst>
                                    <p:cond delay="0"/>
                                  </p:stCondLst>
                                  <p:childTnLst>
                                    <p:set>
                                      <p:cBhvr>
                                        <p:cTn id="133" dur="1" fill="hold">
                                          <p:stCondLst>
                                            <p:cond delay="0"/>
                                          </p:stCondLst>
                                        </p:cTn>
                                        <p:tgtEl>
                                          <p:spTgt spid="28895"/>
                                        </p:tgtEl>
                                        <p:attrNameLst>
                                          <p:attrName>style.visibility</p:attrName>
                                        </p:attrNameLst>
                                      </p:cBhvr>
                                      <p:to>
                                        <p:strVal val="visible"/>
                                      </p:to>
                                    </p:set>
                                    <p:animEffect transition="in" filter="dissolve">
                                      <p:cBhvr>
                                        <p:cTn id="134" dur="500"/>
                                        <p:tgtEl>
                                          <p:spTgt spid="28895"/>
                                        </p:tgtEl>
                                      </p:cBhvr>
                                    </p:animEffect>
                                  </p:childTnLst>
                                </p:cTn>
                              </p:par>
                              <p:par>
                                <p:cTn id="135" presetID="9" presetClass="entr" presetSubtype="0" fill="hold" nodeType="withEffect">
                                  <p:stCondLst>
                                    <p:cond delay="0"/>
                                  </p:stCondLst>
                                  <p:childTnLst>
                                    <p:set>
                                      <p:cBhvr>
                                        <p:cTn id="136" dur="1" fill="hold">
                                          <p:stCondLst>
                                            <p:cond delay="0"/>
                                          </p:stCondLst>
                                        </p:cTn>
                                        <p:tgtEl>
                                          <p:spTgt spid="28896"/>
                                        </p:tgtEl>
                                        <p:attrNameLst>
                                          <p:attrName>style.visibility</p:attrName>
                                        </p:attrNameLst>
                                      </p:cBhvr>
                                      <p:to>
                                        <p:strVal val="visible"/>
                                      </p:to>
                                    </p:set>
                                    <p:animEffect transition="in" filter="dissolve">
                                      <p:cBhvr>
                                        <p:cTn id="137" dur="500"/>
                                        <p:tgtEl>
                                          <p:spTgt spid="28896"/>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9" presetClass="entr" presetSubtype="0" fill="hold" nodeType="clickEffect">
                                  <p:stCondLst>
                                    <p:cond delay="0"/>
                                  </p:stCondLst>
                                  <p:childTnLst>
                                    <p:set>
                                      <p:cBhvr>
                                        <p:cTn id="141" dur="1" fill="hold">
                                          <p:stCondLst>
                                            <p:cond delay="0"/>
                                          </p:stCondLst>
                                        </p:cTn>
                                        <p:tgtEl>
                                          <p:spTgt spid="28901"/>
                                        </p:tgtEl>
                                        <p:attrNameLst>
                                          <p:attrName>style.visibility</p:attrName>
                                        </p:attrNameLst>
                                      </p:cBhvr>
                                      <p:to>
                                        <p:strVal val="visible"/>
                                      </p:to>
                                    </p:set>
                                    <p:animEffect transition="in" filter="dissolve">
                                      <p:cBhvr>
                                        <p:cTn id="142" dur="500"/>
                                        <p:tgtEl>
                                          <p:spTgt spid="28901"/>
                                        </p:tgtEl>
                                      </p:cBhvr>
                                    </p:animEffect>
                                  </p:childTnLst>
                                </p:cTn>
                              </p:par>
                              <p:par>
                                <p:cTn id="143" presetID="9" presetClass="entr" presetSubtype="0" fill="hold" nodeType="withEffect">
                                  <p:stCondLst>
                                    <p:cond delay="0"/>
                                  </p:stCondLst>
                                  <p:childTnLst>
                                    <p:set>
                                      <p:cBhvr>
                                        <p:cTn id="144" dur="1" fill="hold">
                                          <p:stCondLst>
                                            <p:cond delay="0"/>
                                          </p:stCondLst>
                                        </p:cTn>
                                        <p:tgtEl>
                                          <p:spTgt spid="28902"/>
                                        </p:tgtEl>
                                        <p:attrNameLst>
                                          <p:attrName>style.visibility</p:attrName>
                                        </p:attrNameLst>
                                      </p:cBhvr>
                                      <p:to>
                                        <p:strVal val="visible"/>
                                      </p:to>
                                    </p:set>
                                    <p:animEffect transition="in" filter="dissolve">
                                      <p:cBhvr>
                                        <p:cTn id="145" dur="500"/>
                                        <p:tgtEl>
                                          <p:spTgt spid="28902"/>
                                        </p:tgtEl>
                                      </p:cBhvr>
                                    </p:animEffect>
                                  </p:childTnLst>
                                </p:cTn>
                              </p:par>
                              <p:par>
                                <p:cTn id="146" presetID="9" presetClass="entr" presetSubtype="0" fill="hold" nodeType="withEffect">
                                  <p:stCondLst>
                                    <p:cond delay="0"/>
                                  </p:stCondLst>
                                  <p:childTnLst>
                                    <p:set>
                                      <p:cBhvr>
                                        <p:cTn id="147" dur="1" fill="hold">
                                          <p:stCondLst>
                                            <p:cond delay="0"/>
                                          </p:stCondLst>
                                        </p:cTn>
                                        <p:tgtEl>
                                          <p:spTgt spid="28899"/>
                                        </p:tgtEl>
                                        <p:attrNameLst>
                                          <p:attrName>style.visibility</p:attrName>
                                        </p:attrNameLst>
                                      </p:cBhvr>
                                      <p:to>
                                        <p:strVal val="visible"/>
                                      </p:to>
                                    </p:set>
                                    <p:animEffect transition="in" filter="dissolve">
                                      <p:cBhvr>
                                        <p:cTn id="148" dur="500"/>
                                        <p:tgtEl>
                                          <p:spTgt spid="28899"/>
                                        </p:tgtEl>
                                      </p:cBhvr>
                                    </p:animEffect>
                                  </p:childTnLst>
                                </p:cTn>
                              </p:par>
                              <p:par>
                                <p:cTn id="149" presetID="9" presetClass="entr" presetSubtype="0" fill="hold" nodeType="withEffect">
                                  <p:stCondLst>
                                    <p:cond delay="0"/>
                                  </p:stCondLst>
                                  <p:childTnLst>
                                    <p:set>
                                      <p:cBhvr>
                                        <p:cTn id="150" dur="1" fill="hold">
                                          <p:stCondLst>
                                            <p:cond delay="0"/>
                                          </p:stCondLst>
                                        </p:cTn>
                                        <p:tgtEl>
                                          <p:spTgt spid="28900"/>
                                        </p:tgtEl>
                                        <p:attrNameLst>
                                          <p:attrName>style.visibility</p:attrName>
                                        </p:attrNameLst>
                                      </p:cBhvr>
                                      <p:to>
                                        <p:strVal val="visible"/>
                                      </p:to>
                                    </p:set>
                                    <p:animEffect transition="in" filter="dissolve">
                                      <p:cBhvr>
                                        <p:cTn id="151" dur="500"/>
                                        <p:tgtEl>
                                          <p:spTgt spid="28900"/>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9" presetClass="entr" presetSubtype="0" fill="hold" nodeType="clickEffect">
                                  <p:stCondLst>
                                    <p:cond delay="0"/>
                                  </p:stCondLst>
                                  <p:childTnLst>
                                    <p:set>
                                      <p:cBhvr>
                                        <p:cTn id="155" dur="1" fill="hold">
                                          <p:stCondLst>
                                            <p:cond delay="0"/>
                                          </p:stCondLst>
                                        </p:cTn>
                                        <p:tgtEl>
                                          <p:spTgt spid="28905"/>
                                        </p:tgtEl>
                                        <p:attrNameLst>
                                          <p:attrName>style.visibility</p:attrName>
                                        </p:attrNameLst>
                                      </p:cBhvr>
                                      <p:to>
                                        <p:strVal val="visible"/>
                                      </p:to>
                                    </p:set>
                                    <p:animEffect transition="in" filter="dissolve">
                                      <p:cBhvr>
                                        <p:cTn id="156" dur="500"/>
                                        <p:tgtEl>
                                          <p:spTgt spid="28905"/>
                                        </p:tgtEl>
                                      </p:cBhvr>
                                    </p:animEffect>
                                  </p:childTnLst>
                                </p:cTn>
                              </p:par>
                              <p:par>
                                <p:cTn id="157" presetID="9" presetClass="entr" presetSubtype="0" fill="hold" nodeType="withEffect">
                                  <p:stCondLst>
                                    <p:cond delay="0"/>
                                  </p:stCondLst>
                                  <p:childTnLst>
                                    <p:set>
                                      <p:cBhvr>
                                        <p:cTn id="158" dur="1" fill="hold">
                                          <p:stCondLst>
                                            <p:cond delay="0"/>
                                          </p:stCondLst>
                                        </p:cTn>
                                        <p:tgtEl>
                                          <p:spTgt spid="28906"/>
                                        </p:tgtEl>
                                        <p:attrNameLst>
                                          <p:attrName>style.visibility</p:attrName>
                                        </p:attrNameLst>
                                      </p:cBhvr>
                                      <p:to>
                                        <p:strVal val="visible"/>
                                      </p:to>
                                    </p:set>
                                    <p:animEffect transition="in" filter="dissolve">
                                      <p:cBhvr>
                                        <p:cTn id="159" dur="500"/>
                                        <p:tgtEl>
                                          <p:spTgt spid="28906"/>
                                        </p:tgtEl>
                                      </p:cBhvr>
                                    </p:animEffect>
                                  </p:childTnLst>
                                </p:cTn>
                              </p:par>
                              <p:par>
                                <p:cTn id="160" presetID="9" presetClass="entr" presetSubtype="0" fill="hold" nodeType="withEffect">
                                  <p:stCondLst>
                                    <p:cond delay="0"/>
                                  </p:stCondLst>
                                  <p:childTnLst>
                                    <p:set>
                                      <p:cBhvr>
                                        <p:cTn id="161" dur="1" fill="hold">
                                          <p:stCondLst>
                                            <p:cond delay="0"/>
                                          </p:stCondLst>
                                        </p:cTn>
                                        <p:tgtEl>
                                          <p:spTgt spid="28903"/>
                                        </p:tgtEl>
                                        <p:attrNameLst>
                                          <p:attrName>style.visibility</p:attrName>
                                        </p:attrNameLst>
                                      </p:cBhvr>
                                      <p:to>
                                        <p:strVal val="visible"/>
                                      </p:to>
                                    </p:set>
                                    <p:animEffect transition="in" filter="dissolve">
                                      <p:cBhvr>
                                        <p:cTn id="162" dur="500"/>
                                        <p:tgtEl>
                                          <p:spTgt spid="28903"/>
                                        </p:tgtEl>
                                      </p:cBhvr>
                                    </p:animEffect>
                                  </p:childTnLst>
                                </p:cTn>
                              </p:par>
                              <p:par>
                                <p:cTn id="163" presetID="9" presetClass="entr" presetSubtype="0" fill="hold" nodeType="withEffect">
                                  <p:stCondLst>
                                    <p:cond delay="0"/>
                                  </p:stCondLst>
                                  <p:childTnLst>
                                    <p:set>
                                      <p:cBhvr>
                                        <p:cTn id="164" dur="1" fill="hold">
                                          <p:stCondLst>
                                            <p:cond delay="0"/>
                                          </p:stCondLst>
                                        </p:cTn>
                                        <p:tgtEl>
                                          <p:spTgt spid="28904"/>
                                        </p:tgtEl>
                                        <p:attrNameLst>
                                          <p:attrName>style.visibility</p:attrName>
                                        </p:attrNameLst>
                                      </p:cBhvr>
                                      <p:to>
                                        <p:strVal val="visible"/>
                                      </p:to>
                                    </p:set>
                                    <p:animEffect transition="in" filter="dissolve">
                                      <p:cBhvr>
                                        <p:cTn id="165" dur="500"/>
                                        <p:tgtEl>
                                          <p:spTgt spid="28904"/>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9" presetClass="entr" presetSubtype="0" fill="hold" nodeType="clickEffect">
                                  <p:stCondLst>
                                    <p:cond delay="0"/>
                                  </p:stCondLst>
                                  <p:childTnLst>
                                    <p:set>
                                      <p:cBhvr>
                                        <p:cTn id="169" dur="1" fill="hold">
                                          <p:stCondLst>
                                            <p:cond delay="0"/>
                                          </p:stCondLst>
                                        </p:cTn>
                                        <p:tgtEl>
                                          <p:spTgt spid="28917"/>
                                        </p:tgtEl>
                                        <p:attrNameLst>
                                          <p:attrName>style.visibility</p:attrName>
                                        </p:attrNameLst>
                                      </p:cBhvr>
                                      <p:to>
                                        <p:strVal val="visible"/>
                                      </p:to>
                                    </p:set>
                                    <p:animEffect transition="in" filter="dissolve">
                                      <p:cBhvr>
                                        <p:cTn id="170" dur="500"/>
                                        <p:tgtEl>
                                          <p:spTgt spid="28917"/>
                                        </p:tgtEl>
                                      </p:cBhvr>
                                    </p:animEffect>
                                  </p:childTnLst>
                                </p:cTn>
                              </p:par>
                              <p:par>
                                <p:cTn id="171" presetID="9" presetClass="entr" presetSubtype="0" fill="hold" nodeType="withEffect">
                                  <p:stCondLst>
                                    <p:cond delay="0"/>
                                  </p:stCondLst>
                                  <p:childTnLst>
                                    <p:set>
                                      <p:cBhvr>
                                        <p:cTn id="172" dur="1" fill="hold">
                                          <p:stCondLst>
                                            <p:cond delay="0"/>
                                          </p:stCondLst>
                                        </p:cTn>
                                        <p:tgtEl>
                                          <p:spTgt spid="28918"/>
                                        </p:tgtEl>
                                        <p:attrNameLst>
                                          <p:attrName>style.visibility</p:attrName>
                                        </p:attrNameLst>
                                      </p:cBhvr>
                                      <p:to>
                                        <p:strVal val="visible"/>
                                      </p:to>
                                    </p:set>
                                    <p:animEffect transition="in" filter="dissolve">
                                      <p:cBhvr>
                                        <p:cTn id="173" dur="500"/>
                                        <p:tgtEl>
                                          <p:spTgt spid="28918"/>
                                        </p:tgtEl>
                                      </p:cBhvr>
                                    </p:animEffect>
                                  </p:childTnLst>
                                </p:cTn>
                              </p:par>
                              <p:par>
                                <p:cTn id="174" presetID="9" presetClass="entr" presetSubtype="0" fill="hold" nodeType="withEffect">
                                  <p:stCondLst>
                                    <p:cond delay="0"/>
                                  </p:stCondLst>
                                  <p:childTnLst>
                                    <p:set>
                                      <p:cBhvr>
                                        <p:cTn id="175" dur="1" fill="hold">
                                          <p:stCondLst>
                                            <p:cond delay="0"/>
                                          </p:stCondLst>
                                        </p:cTn>
                                        <p:tgtEl>
                                          <p:spTgt spid="28915"/>
                                        </p:tgtEl>
                                        <p:attrNameLst>
                                          <p:attrName>style.visibility</p:attrName>
                                        </p:attrNameLst>
                                      </p:cBhvr>
                                      <p:to>
                                        <p:strVal val="visible"/>
                                      </p:to>
                                    </p:set>
                                    <p:animEffect transition="in" filter="dissolve">
                                      <p:cBhvr>
                                        <p:cTn id="176" dur="500"/>
                                        <p:tgtEl>
                                          <p:spTgt spid="28915"/>
                                        </p:tgtEl>
                                      </p:cBhvr>
                                    </p:animEffect>
                                  </p:childTnLst>
                                </p:cTn>
                              </p:par>
                              <p:par>
                                <p:cTn id="177" presetID="9" presetClass="entr" presetSubtype="0" fill="hold" nodeType="withEffect">
                                  <p:stCondLst>
                                    <p:cond delay="0"/>
                                  </p:stCondLst>
                                  <p:childTnLst>
                                    <p:set>
                                      <p:cBhvr>
                                        <p:cTn id="178" dur="1" fill="hold">
                                          <p:stCondLst>
                                            <p:cond delay="0"/>
                                          </p:stCondLst>
                                        </p:cTn>
                                        <p:tgtEl>
                                          <p:spTgt spid="28916"/>
                                        </p:tgtEl>
                                        <p:attrNameLst>
                                          <p:attrName>style.visibility</p:attrName>
                                        </p:attrNameLst>
                                      </p:cBhvr>
                                      <p:to>
                                        <p:strVal val="visible"/>
                                      </p:to>
                                    </p:set>
                                    <p:animEffect transition="in" filter="dissolve">
                                      <p:cBhvr>
                                        <p:cTn id="179" dur="500"/>
                                        <p:tgtEl>
                                          <p:spTgt spid="28916"/>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9" presetClass="entr" presetSubtype="0" fill="hold" nodeType="clickEffect">
                                  <p:stCondLst>
                                    <p:cond delay="0"/>
                                  </p:stCondLst>
                                  <p:childTnLst>
                                    <p:set>
                                      <p:cBhvr>
                                        <p:cTn id="183" dur="1" fill="hold">
                                          <p:stCondLst>
                                            <p:cond delay="0"/>
                                          </p:stCondLst>
                                        </p:cTn>
                                        <p:tgtEl>
                                          <p:spTgt spid="28887"/>
                                        </p:tgtEl>
                                        <p:attrNameLst>
                                          <p:attrName>style.visibility</p:attrName>
                                        </p:attrNameLst>
                                      </p:cBhvr>
                                      <p:to>
                                        <p:strVal val="visible"/>
                                      </p:to>
                                    </p:set>
                                    <p:animEffect transition="in" filter="dissolve">
                                      <p:cBhvr>
                                        <p:cTn id="184" dur="500"/>
                                        <p:tgtEl>
                                          <p:spTgt spid="28887"/>
                                        </p:tgtEl>
                                      </p:cBhvr>
                                    </p:animEffect>
                                  </p:childTnLst>
                                </p:cTn>
                              </p:par>
                              <p:par>
                                <p:cTn id="185" presetID="9" presetClass="entr" presetSubtype="0" fill="hold" nodeType="withEffect">
                                  <p:stCondLst>
                                    <p:cond delay="0"/>
                                  </p:stCondLst>
                                  <p:childTnLst>
                                    <p:set>
                                      <p:cBhvr>
                                        <p:cTn id="186" dur="1" fill="hold">
                                          <p:stCondLst>
                                            <p:cond delay="0"/>
                                          </p:stCondLst>
                                        </p:cTn>
                                        <p:tgtEl>
                                          <p:spTgt spid="28888"/>
                                        </p:tgtEl>
                                        <p:attrNameLst>
                                          <p:attrName>style.visibility</p:attrName>
                                        </p:attrNameLst>
                                      </p:cBhvr>
                                      <p:to>
                                        <p:strVal val="visible"/>
                                      </p:to>
                                    </p:set>
                                    <p:animEffect transition="in" filter="dissolve">
                                      <p:cBhvr>
                                        <p:cTn id="187" dur="500"/>
                                        <p:tgtEl>
                                          <p:spTgt spid="28888"/>
                                        </p:tgtEl>
                                      </p:cBhvr>
                                    </p:animEffect>
                                  </p:childTnLst>
                                </p:cTn>
                              </p:par>
                              <p:par>
                                <p:cTn id="188" presetID="9" presetClass="entr" presetSubtype="0" fill="hold" nodeType="withEffect">
                                  <p:stCondLst>
                                    <p:cond delay="0"/>
                                  </p:stCondLst>
                                  <p:childTnLst>
                                    <p:set>
                                      <p:cBhvr>
                                        <p:cTn id="189" dur="1" fill="hold">
                                          <p:stCondLst>
                                            <p:cond delay="0"/>
                                          </p:stCondLst>
                                        </p:cTn>
                                        <p:tgtEl>
                                          <p:spTgt spid="28889"/>
                                        </p:tgtEl>
                                        <p:attrNameLst>
                                          <p:attrName>style.visibility</p:attrName>
                                        </p:attrNameLst>
                                      </p:cBhvr>
                                      <p:to>
                                        <p:strVal val="visible"/>
                                      </p:to>
                                    </p:set>
                                    <p:animEffect transition="in" filter="dissolve">
                                      <p:cBhvr>
                                        <p:cTn id="190" dur="500"/>
                                        <p:tgtEl>
                                          <p:spTgt spid="28889"/>
                                        </p:tgtEl>
                                      </p:cBhvr>
                                    </p:animEffect>
                                  </p:childTnLst>
                                </p:cTn>
                              </p:par>
                              <p:par>
                                <p:cTn id="191" presetID="9" presetClass="entr" presetSubtype="0" fill="hold" nodeType="withEffect">
                                  <p:stCondLst>
                                    <p:cond delay="0"/>
                                  </p:stCondLst>
                                  <p:childTnLst>
                                    <p:set>
                                      <p:cBhvr>
                                        <p:cTn id="192" dur="1" fill="hold">
                                          <p:stCondLst>
                                            <p:cond delay="0"/>
                                          </p:stCondLst>
                                        </p:cTn>
                                        <p:tgtEl>
                                          <p:spTgt spid="28890"/>
                                        </p:tgtEl>
                                        <p:attrNameLst>
                                          <p:attrName>style.visibility</p:attrName>
                                        </p:attrNameLst>
                                      </p:cBhvr>
                                      <p:to>
                                        <p:strVal val="visible"/>
                                      </p:to>
                                    </p:set>
                                    <p:animEffect transition="in" filter="dissolve">
                                      <p:cBhvr>
                                        <p:cTn id="193" dur="500"/>
                                        <p:tgtEl>
                                          <p:spTgt spid="28890"/>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9" presetClass="entr" presetSubtype="0" fill="hold" nodeType="clickEffect">
                                  <p:stCondLst>
                                    <p:cond delay="0"/>
                                  </p:stCondLst>
                                  <p:childTnLst>
                                    <p:set>
                                      <p:cBhvr>
                                        <p:cTn id="197" dur="1" fill="hold">
                                          <p:stCondLst>
                                            <p:cond delay="0"/>
                                          </p:stCondLst>
                                        </p:cTn>
                                        <p:tgtEl>
                                          <p:spTgt spid="28909"/>
                                        </p:tgtEl>
                                        <p:attrNameLst>
                                          <p:attrName>style.visibility</p:attrName>
                                        </p:attrNameLst>
                                      </p:cBhvr>
                                      <p:to>
                                        <p:strVal val="visible"/>
                                      </p:to>
                                    </p:set>
                                    <p:animEffect transition="in" filter="dissolve">
                                      <p:cBhvr>
                                        <p:cTn id="198" dur="500"/>
                                        <p:tgtEl>
                                          <p:spTgt spid="28909"/>
                                        </p:tgtEl>
                                      </p:cBhvr>
                                    </p:animEffect>
                                  </p:childTnLst>
                                </p:cTn>
                              </p:par>
                              <p:par>
                                <p:cTn id="199" presetID="9" presetClass="entr" presetSubtype="0" fill="hold" nodeType="withEffect">
                                  <p:stCondLst>
                                    <p:cond delay="0"/>
                                  </p:stCondLst>
                                  <p:childTnLst>
                                    <p:set>
                                      <p:cBhvr>
                                        <p:cTn id="200" dur="1" fill="hold">
                                          <p:stCondLst>
                                            <p:cond delay="0"/>
                                          </p:stCondLst>
                                        </p:cTn>
                                        <p:tgtEl>
                                          <p:spTgt spid="28910"/>
                                        </p:tgtEl>
                                        <p:attrNameLst>
                                          <p:attrName>style.visibility</p:attrName>
                                        </p:attrNameLst>
                                      </p:cBhvr>
                                      <p:to>
                                        <p:strVal val="visible"/>
                                      </p:to>
                                    </p:set>
                                    <p:animEffect transition="in" filter="dissolve">
                                      <p:cBhvr>
                                        <p:cTn id="201" dur="500"/>
                                        <p:tgtEl>
                                          <p:spTgt spid="28910"/>
                                        </p:tgtEl>
                                      </p:cBhvr>
                                    </p:animEffect>
                                  </p:childTnLst>
                                </p:cTn>
                              </p:par>
                              <p:par>
                                <p:cTn id="202" presetID="9" presetClass="entr" presetSubtype="0" fill="hold" nodeType="withEffect">
                                  <p:stCondLst>
                                    <p:cond delay="0"/>
                                  </p:stCondLst>
                                  <p:childTnLst>
                                    <p:set>
                                      <p:cBhvr>
                                        <p:cTn id="203" dur="1" fill="hold">
                                          <p:stCondLst>
                                            <p:cond delay="0"/>
                                          </p:stCondLst>
                                        </p:cTn>
                                        <p:tgtEl>
                                          <p:spTgt spid="28907"/>
                                        </p:tgtEl>
                                        <p:attrNameLst>
                                          <p:attrName>style.visibility</p:attrName>
                                        </p:attrNameLst>
                                      </p:cBhvr>
                                      <p:to>
                                        <p:strVal val="visible"/>
                                      </p:to>
                                    </p:set>
                                    <p:animEffect transition="in" filter="dissolve">
                                      <p:cBhvr>
                                        <p:cTn id="204" dur="500"/>
                                        <p:tgtEl>
                                          <p:spTgt spid="28907"/>
                                        </p:tgtEl>
                                      </p:cBhvr>
                                    </p:animEffect>
                                  </p:childTnLst>
                                </p:cTn>
                              </p:par>
                              <p:par>
                                <p:cTn id="205" presetID="9" presetClass="entr" presetSubtype="0" fill="hold" nodeType="withEffect">
                                  <p:stCondLst>
                                    <p:cond delay="0"/>
                                  </p:stCondLst>
                                  <p:childTnLst>
                                    <p:set>
                                      <p:cBhvr>
                                        <p:cTn id="206" dur="1" fill="hold">
                                          <p:stCondLst>
                                            <p:cond delay="0"/>
                                          </p:stCondLst>
                                        </p:cTn>
                                        <p:tgtEl>
                                          <p:spTgt spid="28908"/>
                                        </p:tgtEl>
                                        <p:attrNameLst>
                                          <p:attrName>style.visibility</p:attrName>
                                        </p:attrNameLst>
                                      </p:cBhvr>
                                      <p:to>
                                        <p:strVal val="visible"/>
                                      </p:to>
                                    </p:set>
                                    <p:animEffect transition="in" filter="dissolve">
                                      <p:cBhvr>
                                        <p:cTn id="207" dur="500"/>
                                        <p:tgtEl>
                                          <p:spTgt spid="28908"/>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9" presetClass="entr" presetSubtype="0" fill="hold" nodeType="clickEffect">
                                  <p:stCondLst>
                                    <p:cond delay="0"/>
                                  </p:stCondLst>
                                  <p:childTnLst>
                                    <p:set>
                                      <p:cBhvr>
                                        <p:cTn id="211" dur="1" fill="hold">
                                          <p:stCondLst>
                                            <p:cond delay="0"/>
                                          </p:stCondLst>
                                        </p:cTn>
                                        <p:tgtEl>
                                          <p:spTgt spid="28913"/>
                                        </p:tgtEl>
                                        <p:attrNameLst>
                                          <p:attrName>style.visibility</p:attrName>
                                        </p:attrNameLst>
                                      </p:cBhvr>
                                      <p:to>
                                        <p:strVal val="visible"/>
                                      </p:to>
                                    </p:set>
                                    <p:animEffect transition="in" filter="dissolve">
                                      <p:cBhvr>
                                        <p:cTn id="212" dur="500"/>
                                        <p:tgtEl>
                                          <p:spTgt spid="28913"/>
                                        </p:tgtEl>
                                      </p:cBhvr>
                                    </p:animEffect>
                                  </p:childTnLst>
                                </p:cTn>
                              </p:par>
                              <p:par>
                                <p:cTn id="213" presetID="9" presetClass="entr" presetSubtype="0" fill="hold" nodeType="withEffect">
                                  <p:stCondLst>
                                    <p:cond delay="0"/>
                                  </p:stCondLst>
                                  <p:childTnLst>
                                    <p:set>
                                      <p:cBhvr>
                                        <p:cTn id="214" dur="1" fill="hold">
                                          <p:stCondLst>
                                            <p:cond delay="0"/>
                                          </p:stCondLst>
                                        </p:cTn>
                                        <p:tgtEl>
                                          <p:spTgt spid="28914"/>
                                        </p:tgtEl>
                                        <p:attrNameLst>
                                          <p:attrName>style.visibility</p:attrName>
                                        </p:attrNameLst>
                                      </p:cBhvr>
                                      <p:to>
                                        <p:strVal val="visible"/>
                                      </p:to>
                                    </p:set>
                                    <p:animEffect transition="in" filter="dissolve">
                                      <p:cBhvr>
                                        <p:cTn id="215" dur="500"/>
                                        <p:tgtEl>
                                          <p:spTgt spid="28914"/>
                                        </p:tgtEl>
                                      </p:cBhvr>
                                    </p:animEffect>
                                  </p:childTnLst>
                                </p:cTn>
                              </p:par>
                              <p:par>
                                <p:cTn id="216" presetID="9" presetClass="entr" presetSubtype="0" fill="hold" nodeType="withEffect">
                                  <p:stCondLst>
                                    <p:cond delay="0"/>
                                  </p:stCondLst>
                                  <p:childTnLst>
                                    <p:set>
                                      <p:cBhvr>
                                        <p:cTn id="217" dur="1" fill="hold">
                                          <p:stCondLst>
                                            <p:cond delay="0"/>
                                          </p:stCondLst>
                                        </p:cTn>
                                        <p:tgtEl>
                                          <p:spTgt spid="28911"/>
                                        </p:tgtEl>
                                        <p:attrNameLst>
                                          <p:attrName>style.visibility</p:attrName>
                                        </p:attrNameLst>
                                      </p:cBhvr>
                                      <p:to>
                                        <p:strVal val="visible"/>
                                      </p:to>
                                    </p:set>
                                    <p:animEffect transition="in" filter="dissolve">
                                      <p:cBhvr>
                                        <p:cTn id="218" dur="500"/>
                                        <p:tgtEl>
                                          <p:spTgt spid="28911"/>
                                        </p:tgtEl>
                                      </p:cBhvr>
                                    </p:animEffect>
                                  </p:childTnLst>
                                </p:cTn>
                              </p:par>
                              <p:par>
                                <p:cTn id="219" presetID="9" presetClass="entr" presetSubtype="0" fill="hold" nodeType="withEffect">
                                  <p:stCondLst>
                                    <p:cond delay="0"/>
                                  </p:stCondLst>
                                  <p:childTnLst>
                                    <p:set>
                                      <p:cBhvr>
                                        <p:cTn id="220" dur="1" fill="hold">
                                          <p:stCondLst>
                                            <p:cond delay="0"/>
                                          </p:stCondLst>
                                        </p:cTn>
                                        <p:tgtEl>
                                          <p:spTgt spid="28912"/>
                                        </p:tgtEl>
                                        <p:attrNameLst>
                                          <p:attrName>style.visibility</p:attrName>
                                        </p:attrNameLst>
                                      </p:cBhvr>
                                      <p:to>
                                        <p:strVal val="visible"/>
                                      </p:to>
                                    </p:set>
                                    <p:animEffect transition="in" filter="dissolve">
                                      <p:cBhvr>
                                        <p:cTn id="221" dur="500"/>
                                        <p:tgtEl>
                                          <p:spTgt spid="28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52" name="Rectangle 232"/>
          <p:cNvSpPr>
            <a:spLocks noChangeArrowheads="1"/>
          </p:cNvSpPr>
          <p:nvPr/>
        </p:nvSpPr>
        <p:spPr bwMode="auto">
          <a:xfrm>
            <a:off x="4854575" y="3384550"/>
            <a:ext cx="122238" cy="15716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53" name="Rectangle 233"/>
          <p:cNvSpPr>
            <a:spLocks noChangeArrowheads="1"/>
          </p:cNvSpPr>
          <p:nvPr/>
        </p:nvSpPr>
        <p:spPr bwMode="auto">
          <a:xfrm>
            <a:off x="4295775" y="2995613"/>
            <a:ext cx="117475" cy="15081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51" name="Rectangle 231"/>
          <p:cNvSpPr>
            <a:spLocks noChangeArrowheads="1"/>
          </p:cNvSpPr>
          <p:nvPr/>
        </p:nvSpPr>
        <p:spPr bwMode="auto">
          <a:xfrm>
            <a:off x="3016250" y="3035300"/>
            <a:ext cx="138113" cy="1555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50" name="Rectangle 230"/>
          <p:cNvSpPr>
            <a:spLocks noChangeArrowheads="1"/>
          </p:cNvSpPr>
          <p:nvPr/>
        </p:nvSpPr>
        <p:spPr bwMode="auto">
          <a:xfrm>
            <a:off x="2916238" y="3698875"/>
            <a:ext cx="117475" cy="1651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49" name="Rectangle 229"/>
          <p:cNvSpPr>
            <a:spLocks noChangeArrowheads="1"/>
          </p:cNvSpPr>
          <p:nvPr/>
        </p:nvSpPr>
        <p:spPr bwMode="auto">
          <a:xfrm>
            <a:off x="5676900" y="3017838"/>
            <a:ext cx="117475" cy="1651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48" name="Rectangle 228"/>
          <p:cNvSpPr>
            <a:spLocks noChangeArrowheads="1"/>
          </p:cNvSpPr>
          <p:nvPr/>
        </p:nvSpPr>
        <p:spPr bwMode="auto">
          <a:xfrm>
            <a:off x="3568700" y="2590800"/>
            <a:ext cx="117475" cy="1651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89" name="Rectangle 169"/>
          <p:cNvSpPr>
            <a:spLocks noChangeArrowheads="1"/>
          </p:cNvSpPr>
          <p:nvPr/>
        </p:nvSpPr>
        <p:spPr bwMode="auto">
          <a:xfrm>
            <a:off x="5105400" y="5118100"/>
            <a:ext cx="3251200" cy="13843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23" name="Text Box 3"/>
          <p:cNvSpPr txBox="1">
            <a:spLocks noChangeArrowheads="1"/>
          </p:cNvSpPr>
          <p:nvPr/>
        </p:nvSpPr>
        <p:spPr bwMode="auto">
          <a:xfrm>
            <a:off x="2308225" y="257175"/>
            <a:ext cx="4568825" cy="57943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Flow-augmenting routes</a:t>
            </a:r>
            <a:endPar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88" name="Text Box 68"/>
          <p:cNvSpPr txBox="1">
            <a:spLocks noChangeArrowheads="1"/>
          </p:cNvSpPr>
          <p:nvPr/>
        </p:nvSpPr>
        <p:spPr bwMode="auto">
          <a:xfrm>
            <a:off x="238125" y="1878013"/>
            <a:ext cx="3740150"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Eg using initial flow from previously</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89" name="AutoShape 69"/>
          <p:cNvSpPr>
            <a:spLocks noChangeArrowheads="1"/>
          </p:cNvSpPr>
          <p:nvPr/>
        </p:nvSpPr>
        <p:spPr bwMode="auto">
          <a:xfrm>
            <a:off x="596900" y="2806700"/>
            <a:ext cx="5664200" cy="1562100"/>
          </a:xfrm>
          <a:prstGeom prst="hexagon">
            <a:avLst>
              <a:gd name="adj" fmla="val 9065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90" name="Line 70"/>
          <p:cNvSpPr>
            <a:spLocks noChangeShapeType="1"/>
          </p:cNvSpPr>
          <p:nvPr/>
        </p:nvSpPr>
        <p:spPr bwMode="auto">
          <a:xfrm flipH="1">
            <a:off x="4840288" y="2806700"/>
            <a:ext cx="0" cy="155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91" name="Oval 71"/>
          <p:cNvSpPr>
            <a:spLocks noChangeArrowheads="1"/>
          </p:cNvSpPr>
          <p:nvPr/>
        </p:nvSpPr>
        <p:spPr bwMode="auto">
          <a:xfrm>
            <a:off x="560388" y="3556000"/>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92" name="Oval 72"/>
          <p:cNvSpPr>
            <a:spLocks noChangeArrowheads="1"/>
          </p:cNvSpPr>
          <p:nvPr/>
        </p:nvSpPr>
        <p:spPr bwMode="auto">
          <a:xfrm>
            <a:off x="3708400" y="3551238"/>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93" name="Oval 73"/>
          <p:cNvSpPr>
            <a:spLocks noChangeArrowheads="1"/>
          </p:cNvSpPr>
          <p:nvPr/>
        </p:nvSpPr>
        <p:spPr bwMode="auto">
          <a:xfrm>
            <a:off x="1978025" y="277336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94" name="Oval 74"/>
          <p:cNvSpPr>
            <a:spLocks noChangeArrowheads="1"/>
          </p:cNvSpPr>
          <p:nvPr/>
        </p:nvSpPr>
        <p:spPr bwMode="auto">
          <a:xfrm>
            <a:off x="1979613" y="433387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95" name="Oval 75"/>
          <p:cNvSpPr>
            <a:spLocks noChangeArrowheads="1"/>
          </p:cNvSpPr>
          <p:nvPr/>
        </p:nvSpPr>
        <p:spPr bwMode="auto">
          <a:xfrm>
            <a:off x="4802188" y="4327525"/>
            <a:ext cx="71437"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96" name="Oval 76"/>
          <p:cNvSpPr>
            <a:spLocks noChangeArrowheads="1"/>
          </p:cNvSpPr>
          <p:nvPr/>
        </p:nvSpPr>
        <p:spPr bwMode="auto">
          <a:xfrm>
            <a:off x="4803775" y="2774950"/>
            <a:ext cx="71438" cy="7143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97" name="Oval 77"/>
          <p:cNvSpPr>
            <a:spLocks noChangeArrowheads="1"/>
          </p:cNvSpPr>
          <p:nvPr/>
        </p:nvSpPr>
        <p:spPr bwMode="auto">
          <a:xfrm>
            <a:off x="6221413" y="3551238"/>
            <a:ext cx="71437"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98" name="Line 78"/>
          <p:cNvSpPr>
            <a:spLocks noChangeShapeType="1"/>
          </p:cNvSpPr>
          <p:nvPr/>
        </p:nvSpPr>
        <p:spPr bwMode="auto">
          <a:xfrm>
            <a:off x="2017713" y="2808288"/>
            <a:ext cx="1725612" cy="781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799" name="Line 79"/>
          <p:cNvSpPr>
            <a:spLocks noChangeShapeType="1"/>
          </p:cNvSpPr>
          <p:nvPr/>
        </p:nvSpPr>
        <p:spPr bwMode="auto">
          <a:xfrm flipV="1">
            <a:off x="2011363" y="3582988"/>
            <a:ext cx="1735137" cy="782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00" name="Line 80"/>
          <p:cNvSpPr>
            <a:spLocks noChangeShapeType="1"/>
          </p:cNvSpPr>
          <p:nvPr/>
        </p:nvSpPr>
        <p:spPr bwMode="auto">
          <a:xfrm flipV="1">
            <a:off x="3746500" y="2805113"/>
            <a:ext cx="1093788" cy="776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01" name="Line 81"/>
          <p:cNvSpPr>
            <a:spLocks noChangeShapeType="1"/>
          </p:cNvSpPr>
          <p:nvPr/>
        </p:nvSpPr>
        <p:spPr bwMode="auto">
          <a:xfrm>
            <a:off x="3741738" y="3575050"/>
            <a:ext cx="1096962"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802" name="Object 82"/>
          <p:cNvGraphicFramePr>
            <a:graphicFrameLocks noChangeAspect="1"/>
          </p:cNvGraphicFramePr>
          <p:nvPr/>
        </p:nvGraphicFramePr>
        <p:xfrm>
          <a:off x="349250" y="3448050"/>
          <a:ext cx="209550" cy="266700"/>
        </p:xfrm>
        <a:graphic>
          <a:graphicData uri="http://schemas.openxmlformats.org/presentationml/2006/ole">
            <mc:AlternateContent xmlns:mc="http://schemas.openxmlformats.org/markup-compatibility/2006">
              <mc:Choice xmlns:v="urn:schemas-microsoft-com:vml" Requires="v">
                <p:oleObj spid="_x0000_s7422" name="Equation" r:id="rId4" imgW="139680" imgH="177480" progId="Equation.3">
                  <p:embed/>
                </p:oleObj>
              </mc:Choice>
              <mc:Fallback>
                <p:oleObj name="Equation" r:id="rId4" imgW="139680" imgH="177480" progId="Equation.3">
                  <p:embed/>
                  <p:pic>
                    <p:nvPicPr>
                      <p:cNvPr id="30802" name="Object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 y="3448050"/>
                        <a:ext cx="2095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03" name="Object 83"/>
          <p:cNvGraphicFramePr>
            <a:graphicFrameLocks noChangeAspect="1"/>
          </p:cNvGraphicFramePr>
          <p:nvPr/>
        </p:nvGraphicFramePr>
        <p:xfrm>
          <a:off x="1914525" y="2505075"/>
          <a:ext cx="228600" cy="247650"/>
        </p:xfrm>
        <a:graphic>
          <a:graphicData uri="http://schemas.openxmlformats.org/presentationml/2006/ole">
            <mc:AlternateContent xmlns:mc="http://schemas.openxmlformats.org/markup-compatibility/2006">
              <mc:Choice xmlns:v="urn:schemas-microsoft-com:vml" Requires="v">
                <p:oleObj spid="_x0000_s7423" name="Equation" r:id="rId6" imgW="152280" imgH="164880" progId="Equation.3">
                  <p:embed/>
                </p:oleObj>
              </mc:Choice>
              <mc:Fallback>
                <p:oleObj name="Equation" r:id="rId6" imgW="152280" imgH="164880" progId="Equation.3">
                  <p:embed/>
                  <p:pic>
                    <p:nvPicPr>
                      <p:cNvPr id="30803" name="Object 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4525" y="25050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04" name="Object 84"/>
          <p:cNvGraphicFramePr>
            <a:graphicFrameLocks noChangeAspect="1"/>
          </p:cNvGraphicFramePr>
          <p:nvPr/>
        </p:nvGraphicFramePr>
        <p:xfrm>
          <a:off x="1889125" y="4422775"/>
          <a:ext cx="228600" cy="247650"/>
        </p:xfrm>
        <a:graphic>
          <a:graphicData uri="http://schemas.openxmlformats.org/presentationml/2006/ole">
            <mc:AlternateContent xmlns:mc="http://schemas.openxmlformats.org/markup-compatibility/2006">
              <mc:Choice xmlns:v="urn:schemas-microsoft-com:vml" Requires="v">
                <p:oleObj spid="_x0000_s7424" name="Equation" r:id="rId8" imgW="152280" imgH="164880" progId="Equation.3">
                  <p:embed/>
                </p:oleObj>
              </mc:Choice>
              <mc:Fallback>
                <p:oleObj name="Equation" r:id="rId8" imgW="152280" imgH="164880" progId="Equation.3">
                  <p:embed/>
                  <p:pic>
                    <p:nvPicPr>
                      <p:cNvPr id="30804" name="Object 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9125" y="44227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05" name="Object 85"/>
          <p:cNvGraphicFramePr>
            <a:graphicFrameLocks noChangeAspect="1"/>
          </p:cNvGraphicFramePr>
          <p:nvPr/>
        </p:nvGraphicFramePr>
        <p:xfrm>
          <a:off x="3603625" y="3270250"/>
          <a:ext cx="228600" cy="266700"/>
        </p:xfrm>
        <a:graphic>
          <a:graphicData uri="http://schemas.openxmlformats.org/presentationml/2006/ole">
            <mc:AlternateContent xmlns:mc="http://schemas.openxmlformats.org/markup-compatibility/2006">
              <mc:Choice xmlns:v="urn:schemas-microsoft-com:vml" Requires="v">
                <p:oleObj spid="_x0000_s7425" name="Equation" r:id="rId10" imgW="152280" imgH="177480" progId="Equation.3">
                  <p:embed/>
                </p:oleObj>
              </mc:Choice>
              <mc:Fallback>
                <p:oleObj name="Equation" r:id="rId10" imgW="152280" imgH="177480" progId="Equation.3">
                  <p:embed/>
                  <p:pic>
                    <p:nvPicPr>
                      <p:cNvPr id="30805" name="Object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3625" y="3270250"/>
                        <a:ext cx="2286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06" name="Object 86"/>
          <p:cNvGraphicFramePr>
            <a:graphicFrameLocks noChangeAspect="1"/>
          </p:cNvGraphicFramePr>
          <p:nvPr/>
        </p:nvGraphicFramePr>
        <p:xfrm>
          <a:off x="4724400" y="2517775"/>
          <a:ext cx="247650" cy="247650"/>
        </p:xfrm>
        <a:graphic>
          <a:graphicData uri="http://schemas.openxmlformats.org/presentationml/2006/ole">
            <mc:AlternateContent xmlns:mc="http://schemas.openxmlformats.org/markup-compatibility/2006">
              <mc:Choice xmlns:v="urn:schemas-microsoft-com:vml" Requires="v">
                <p:oleObj spid="_x0000_s7426" name="Equation" r:id="rId12" imgW="164880" imgH="164880" progId="Equation.3">
                  <p:embed/>
                </p:oleObj>
              </mc:Choice>
              <mc:Fallback>
                <p:oleObj name="Equation" r:id="rId12" imgW="164880" imgH="164880" progId="Equation.3">
                  <p:embed/>
                  <p:pic>
                    <p:nvPicPr>
                      <p:cNvPr id="30806" name="Object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4400" y="2517775"/>
                        <a:ext cx="2476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07" name="Object 87"/>
          <p:cNvGraphicFramePr>
            <a:graphicFrameLocks noChangeAspect="1"/>
          </p:cNvGraphicFramePr>
          <p:nvPr/>
        </p:nvGraphicFramePr>
        <p:xfrm>
          <a:off x="4708525" y="4397375"/>
          <a:ext cx="228600" cy="247650"/>
        </p:xfrm>
        <a:graphic>
          <a:graphicData uri="http://schemas.openxmlformats.org/presentationml/2006/ole">
            <mc:AlternateContent xmlns:mc="http://schemas.openxmlformats.org/markup-compatibility/2006">
              <mc:Choice xmlns:v="urn:schemas-microsoft-com:vml" Requires="v">
                <p:oleObj spid="_x0000_s7427" name="Equation" r:id="rId14" imgW="152280" imgH="164880" progId="Equation.3">
                  <p:embed/>
                </p:oleObj>
              </mc:Choice>
              <mc:Fallback>
                <p:oleObj name="Equation" r:id="rId14" imgW="152280" imgH="164880" progId="Equation.3">
                  <p:embed/>
                  <p:pic>
                    <p:nvPicPr>
                      <p:cNvPr id="30807" name="Object 8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08525" y="4397375"/>
                        <a:ext cx="2286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08" name="Object 88"/>
          <p:cNvGraphicFramePr>
            <a:graphicFrameLocks noChangeAspect="1"/>
          </p:cNvGraphicFramePr>
          <p:nvPr/>
        </p:nvGraphicFramePr>
        <p:xfrm>
          <a:off x="6305550" y="3457575"/>
          <a:ext cx="209550" cy="247650"/>
        </p:xfrm>
        <a:graphic>
          <a:graphicData uri="http://schemas.openxmlformats.org/presentationml/2006/ole">
            <mc:AlternateContent xmlns:mc="http://schemas.openxmlformats.org/markup-compatibility/2006">
              <mc:Choice xmlns:v="urn:schemas-microsoft-com:vml" Requires="v">
                <p:oleObj spid="_x0000_s7428" name="Equation" r:id="rId16" imgW="139680" imgH="164880" progId="Equation.3">
                  <p:embed/>
                </p:oleObj>
              </mc:Choice>
              <mc:Fallback>
                <p:oleObj name="Equation" r:id="rId16" imgW="139680" imgH="164880" progId="Equation.3">
                  <p:embed/>
                  <p:pic>
                    <p:nvPicPr>
                      <p:cNvPr id="30808" name="Object 8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05550" y="3457575"/>
                        <a:ext cx="2095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9" name="Line 89"/>
          <p:cNvSpPr>
            <a:spLocks noChangeShapeType="1"/>
          </p:cNvSpPr>
          <p:nvPr/>
        </p:nvSpPr>
        <p:spPr bwMode="auto">
          <a:xfrm rot="19200000">
            <a:off x="820738" y="3160713"/>
            <a:ext cx="355600" cy="68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10" name="Line 90"/>
          <p:cNvSpPr>
            <a:spLocks noChangeShapeType="1"/>
          </p:cNvSpPr>
          <p:nvPr/>
        </p:nvSpPr>
        <p:spPr bwMode="auto">
          <a:xfrm rot="19200000" flipH="1" flipV="1">
            <a:off x="982663" y="3433763"/>
            <a:ext cx="342900" cy="61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811" name="Object 91"/>
          <p:cNvGraphicFramePr>
            <a:graphicFrameLocks noChangeAspect="1"/>
          </p:cNvGraphicFramePr>
          <p:nvPr/>
        </p:nvGraphicFramePr>
        <p:xfrm>
          <a:off x="1303338" y="3227388"/>
          <a:ext cx="201612" cy="177800"/>
        </p:xfrm>
        <a:graphic>
          <a:graphicData uri="http://schemas.openxmlformats.org/presentationml/2006/ole">
            <mc:AlternateContent xmlns:mc="http://schemas.openxmlformats.org/markup-compatibility/2006">
              <mc:Choice xmlns:v="urn:schemas-microsoft-com:vml" Requires="v">
                <p:oleObj spid="_x0000_s7429" name="Equation" r:id="rId18" imgW="203040" imgH="177480" progId="Equation.3">
                  <p:embed/>
                </p:oleObj>
              </mc:Choice>
              <mc:Fallback>
                <p:oleObj name="Equation" r:id="rId18" imgW="203040" imgH="177480" progId="Equation.3">
                  <p:embed/>
                  <p:pic>
                    <p:nvPicPr>
                      <p:cNvPr id="30811" name="Object 9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03338" y="3227388"/>
                        <a:ext cx="201612"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12" name="Object 92"/>
          <p:cNvGraphicFramePr>
            <a:graphicFrameLocks noChangeAspect="1"/>
          </p:cNvGraphicFramePr>
          <p:nvPr/>
        </p:nvGraphicFramePr>
        <p:xfrm>
          <a:off x="1135063" y="2979738"/>
          <a:ext cx="203200" cy="176212"/>
        </p:xfrm>
        <a:graphic>
          <a:graphicData uri="http://schemas.openxmlformats.org/presentationml/2006/ole">
            <mc:AlternateContent xmlns:mc="http://schemas.openxmlformats.org/markup-compatibility/2006">
              <mc:Choice xmlns:v="urn:schemas-microsoft-com:vml" Requires="v">
                <p:oleObj spid="_x0000_s7430" name="Equation" r:id="rId20" imgW="203040" imgH="177480" progId="Equation.3">
                  <p:embed/>
                </p:oleObj>
              </mc:Choice>
              <mc:Fallback>
                <p:oleObj name="Equation" r:id="rId20" imgW="203040" imgH="177480" progId="Equation.3">
                  <p:embed/>
                  <p:pic>
                    <p:nvPicPr>
                      <p:cNvPr id="30812" name="Object 9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35063" y="2979738"/>
                        <a:ext cx="203200" cy="17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13" name="Line 93"/>
          <p:cNvSpPr>
            <a:spLocks noChangeShapeType="1"/>
          </p:cNvSpPr>
          <p:nvPr/>
        </p:nvSpPr>
        <p:spPr bwMode="auto">
          <a:xfrm rot="19200000">
            <a:off x="3275013" y="2582863"/>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14" name="Line 94"/>
          <p:cNvSpPr>
            <a:spLocks noChangeShapeType="1"/>
          </p:cNvSpPr>
          <p:nvPr/>
        </p:nvSpPr>
        <p:spPr bwMode="auto">
          <a:xfrm rot="19200000" flipH="1" flipV="1">
            <a:off x="3251200" y="2786063"/>
            <a:ext cx="265113"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815" name="Object 95"/>
          <p:cNvGraphicFramePr>
            <a:graphicFrameLocks noChangeAspect="1"/>
          </p:cNvGraphicFramePr>
          <p:nvPr/>
        </p:nvGraphicFramePr>
        <p:xfrm>
          <a:off x="3567113" y="2817813"/>
          <a:ext cx="134937" cy="177800"/>
        </p:xfrm>
        <a:graphic>
          <a:graphicData uri="http://schemas.openxmlformats.org/presentationml/2006/ole">
            <mc:AlternateContent xmlns:mc="http://schemas.openxmlformats.org/markup-compatibility/2006">
              <mc:Choice xmlns:v="urn:schemas-microsoft-com:vml" Requires="v">
                <p:oleObj spid="_x0000_s7431" name="Equation" r:id="rId22" imgW="126720" imgH="177480" progId="Equation.3">
                  <p:embed/>
                </p:oleObj>
              </mc:Choice>
              <mc:Fallback>
                <p:oleObj name="Equation" r:id="rId22" imgW="126720" imgH="177480" progId="Equation.3">
                  <p:embed/>
                  <p:pic>
                    <p:nvPicPr>
                      <p:cNvPr id="30815" name="Object 9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67113" y="2817813"/>
                        <a:ext cx="134937"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16" name="Object 96"/>
          <p:cNvGraphicFramePr>
            <a:graphicFrameLocks noChangeAspect="1"/>
          </p:cNvGraphicFramePr>
          <p:nvPr/>
        </p:nvGraphicFramePr>
        <p:xfrm>
          <a:off x="3567113" y="2587625"/>
          <a:ext cx="127000" cy="165100"/>
        </p:xfrm>
        <a:graphic>
          <a:graphicData uri="http://schemas.openxmlformats.org/presentationml/2006/ole">
            <mc:AlternateContent xmlns:mc="http://schemas.openxmlformats.org/markup-compatibility/2006">
              <mc:Choice xmlns:v="urn:schemas-microsoft-com:vml" Requires="v">
                <p:oleObj spid="_x0000_s7432" name="Equation" r:id="rId24" imgW="126720" imgH="164880" progId="Equation.3">
                  <p:embed/>
                </p:oleObj>
              </mc:Choice>
              <mc:Fallback>
                <p:oleObj name="Equation" r:id="rId24" imgW="126720" imgH="164880" progId="Equation.3">
                  <p:embed/>
                  <p:pic>
                    <p:nvPicPr>
                      <p:cNvPr id="30816" name="Object 9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67113" y="2587625"/>
                        <a:ext cx="1270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17" name="Line 97"/>
          <p:cNvSpPr>
            <a:spLocks noChangeShapeType="1"/>
          </p:cNvSpPr>
          <p:nvPr/>
        </p:nvSpPr>
        <p:spPr bwMode="auto">
          <a:xfrm rot="19200000">
            <a:off x="1271588" y="3703638"/>
            <a:ext cx="109537" cy="312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18" name="Line 98"/>
          <p:cNvSpPr>
            <a:spLocks noChangeShapeType="1"/>
          </p:cNvSpPr>
          <p:nvPr/>
        </p:nvSpPr>
        <p:spPr bwMode="auto">
          <a:xfrm rot="19200000" flipH="1" flipV="1">
            <a:off x="1141413" y="3889375"/>
            <a:ext cx="107950" cy="284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819" name="Object 99"/>
          <p:cNvGraphicFramePr>
            <a:graphicFrameLocks noChangeAspect="1"/>
          </p:cNvGraphicFramePr>
          <p:nvPr/>
        </p:nvGraphicFramePr>
        <p:xfrm>
          <a:off x="1303338" y="4075113"/>
          <a:ext cx="201612" cy="177800"/>
        </p:xfrm>
        <a:graphic>
          <a:graphicData uri="http://schemas.openxmlformats.org/presentationml/2006/ole">
            <mc:AlternateContent xmlns:mc="http://schemas.openxmlformats.org/markup-compatibility/2006">
              <mc:Choice xmlns:v="urn:schemas-microsoft-com:vml" Requires="v">
                <p:oleObj spid="_x0000_s7433" name="Equation" r:id="rId26" imgW="203040" imgH="177480" progId="Equation.3">
                  <p:embed/>
                </p:oleObj>
              </mc:Choice>
              <mc:Fallback>
                <p:oleObj name="Equation" r:id="rId26" imgW="203040" imgH="177480" progId="Equation.3">
                  <p:embed/>
                  <p:pic>
                    <p:nvPicPr>
                      <p:cNvPr id="30819" name="Object 9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3338" y="4075113"/>
                        <a:ext cx="201612"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20" name="Object 100"/>
          <p:cNvGraphicFramePr>
            <a:graphicFrameLocks noChangeAspect="1"/>
          </p:cNvGraphicFramePr>
          <p:nvPr/>
        </p:nvGraphicFramePr>
        <p:xfrm>
          <a:off x="1466850" y="3873500"/>
          <a:ext cx="127000" cy="176213"/>
        </p:xfrm>
        <a:graphic>
          <a:graphicData uri="http://schemas.openxmlformats.org/presentationml/2006/ole">
            <mc:AlternateContent xmlns:mc="http://schemas.openxmlformats.org/markup-compatibility/2006">
              <mc:Choice xmlns:v="urn:schemas-microsoft-com:vml" Requires="v">
                <p:oleObj spid="_x0000_s7434" name="Equation" r:id="rId28" imgW="126720" imgH="177480" progId="Equation.3">
                  <p:embed/>
                </p:oleObj>
              </mc:Choice>
              <mc:Fallback>
                <p:oleObj name="Equation" r:id="rId28" imgW="126720" imgH="177480" progId="Equation.3">
                  <p:embed/>
                  <p:pic>
                    <p:nvPicPr>
                      <p:cNvPr id="30820" name="Object 10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66850" y="3873500"/>
                        <a:ext cx="127000" cy="17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21" name="Line 101"/>
          <p:cNvSpPr>
            <a:spLocks noChangeShapeType="1"/>
          </p:cNvSpPr>
          <p:nvPr/>
        </p:nvSpPr>
        <p:spPr bwMode="auto">
          <a:xfrm rot="19200000" flipH="1">
            <a:off x="4845050" y="3587750"/>
            <a:ext cx="152400" cy="1825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22" name="Line 102"/>
          <p:cNvSpPr>
            <a:spLocks noChangeShapeType="1"/>
          </p:cNvSpPr>
          <p:nvPr/>
        </p:nvSpPr>
        <p:spPr bwMode="auto">
          <a:xfrm rot="19200000" flipV="1">
            <a:off x="4565650" y="3575050"/>
            <a:ext cx="15875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823" name="Object 103"/>
          <p:cNvGraphicFramePr>
            <a:graphicFrameLocks noChangeAspect="1"/>
          </p:cNvGraphicFramePr>
          <p:nvPr/>
        </p:nvGraphicFramePr>
        <p:xfrm>
          <a:off x="4576763" y="3382963"/>
          <a:ext cx="127000" cy="176212"/>
        </p:xfrm>
        <a:graphic>
          <a:graphicData uri="http://schemas.openxmlformats.org/presentationml/2006/ole">
            <mc:AlternateContent xmlns:mc="http://schemas.openxmlformats.org/markup-compatibility/2006">
              <mc:Choice xmlns:v="urn:schemas-microsoft-com:vml" Requires="v">
                <p:oleObj spid="_x0000_s7435" name="Equation" r:id="rId30" imgW="126720" imgH="177480" progId="Equation.3">
                  <p:embed/>
                </p:oleObj>
              </mc:Choice>
              <mc:Fallback>
                <p:oleObj name="Equation" r:id="rId30" imgW="126720" imgH="177480" progId="Equation.3">
                  <p:embed/>
                  <p:pic>
                    <p:nvPicPr>
                      <p:cNvPr id="30823" name="Object 10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76763" y="3382963"/>
                        <a:ext cx="127000" cy="17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24" name="Object 104"/>
          <p:cNvGraphicFramePr>
            <a:graphicFrameLocks noChangeAspect="1"/>
          </p:cNvGraphicFramePr>
          <p:nvPr/>
        </p:nvGraphicFramePr>
        <p:xfrm>
          <a:off x="4849813" y="3381375"/>
          <a:ext cx="127000" cy="165100"/>
        </p:xfrm>
        <a:graphic>
          <a:graphicData uri="http://schemas.openxmlformats.org/presentationml/2006/ole">
            <mc:AlternateContent xmlns:mc="http://schemas.openxmlformats.org/markup-compatibility/2006">
              <mc:Choice xmlns:v="urn:schemas-microsoft-com:vml" Requires="v">
                <p:oleObj spid="_x0000_s7436" name="Equation" r:id="rId32" imgW="126720" imgH="164880" progId="Equation.3">
                  <p:embed/>
                </p:oleObj>
              </mc:Choice>
              <mc:Fallback>
                <p:oleObj name="Equation" r:id="rId32" imgW="126720" imgH="164880" progId="Equation.3">
                  <p:embed/>
                  <p:pic>
                    <p:nvPicPr>
                      <p:cNvPr id="30824" name="Object 10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849813" y="3381375"/>
                        <a:ext cx="1270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25" name="Line 105"/>
          <p:cNvSpPr>
            <a:spLocks noChangeShapeType="1"/>
          </p:cNvSpPr>
          <p:nvPr/>
        </p:nvSpPr>
        <p:spPr bwMode="auto">
          <a:xfrm rot="19200000">
            <a:off x="2695575" y="2897188"/>
            <a:ext cx="130175" cy="285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26" name="Line 106"/>
          <p:cNvSpPr>
            <a:spLocks noChangeShapeType="1"/>
          </p:cNvSpPr>
          <p:nvPr/>
        </p:nvSpPr>
        <p:spPr bwMode="auto">
          <a:xfrm rot="19200000" flipH="1" flipV="1">
            <a:off x="2605088" y="3067050"/>
            <a:ext cx="125412" cy="2746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827" name="Object 107"/>
          <p:cNvGraphicFramePr>
            <a:graphicFrameLocks noChangeAspect="1"/>
          </p:cNvGraphicFramePr>
          <p:nvPr/>
        </p:nvGraphicFramePr>
        <p:xfrm>
          <a:off x="2803525" y="3217863"/>
          <a:ext cx="127000" cy="165100"/>
        </p:xfrm>
        <a:graphic>
          <a:graphicData uri="http://schemas.openxmlformats.org/presentationml/2006/ole">
            <mc:AlternateContent xmlns:mc="http://schemas.openxmlformats.org/markup-compatibility/2006">
              <mc:Choice xmlns:v="urn:schemas-microsoft-com:vml" Requires="v">
                <p:oleObj spid="_x0000_s7437" name="Equation" r:id="rId34" imgW="126720" imgH="164880" progId="Equation.3">
                  <p:embed/>
                </p:oleObj>
              </mc:Choice>
              <mc:Fallback>
                <p:oleObj name="Equation" r:id="rId34" imgW="126720" imgH="164880" progId="Equation.3">
                  <p:embed/>
                  <p:pic>
                    <p:nvPicPr>
                      <p:cNvPr id="30827" name="Object 10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03525" y="3217863"/>
                        <a:ext cx="1270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28" name="Object 108"/>
          <p:cNvGraphicFramePr>
            <a:graphicFrameLocks noChangeAspect="1"/>
          </p:cNvGraphicFramePr>
          <p:nvPr/>
        </p:nvGraphicFramePr>
        <p:xfrm>
          <a:off x="2897188" y="3033713"/>
          <a:ext cx="127000" cy="176212"/>
        </p:xfrm>
        <a:graphic>
          <a:graphicData uri="http://schemas.openxmlformats.org/presentationml/2006/ole">
            <mc:AlternateContent xmlns:mc="http://schemas.openxmlformats.org/markup-compatibility/2006">
              <mc:Choice xmlns:v="urn:schemas-microsoft-com:vml" Requires="v">
                <p:oleObj spid="_x0000_s7438" name="Equation" r:id="rId36" imgW="126720" imgH="177480" progId="Equation.3">
                  <p:embed/>
                </p:oleObj>
              </mc:Choice>
              <mc:Fallback>
                <p:oleObj name="Equation" r:id="rId36" imgW="126720" imgH="177480" progId="Equation.3">
                  <p:embed/>
                  <p:pic>
                    <p:nvPicPr>
                      <p:cNvPr id="30828" name="Object 10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897188" y="3033713"/>
                        <a:ext cx="127000" cy="17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29" name="Line 109"/>
          <p:cNvSpPr>
            <a:spLocks noChangeShapeType="1"/>
          </p:cNvSpPr>
          <p:nvPr/>
        </p:nvSpPr>
        <p:spPr bwMode="auto">
          <a:xfrm rot="19200000">
            <a:off x="2640013" y="3843338"/>
            <a:ext cx="279400" cy="746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30" name="Line 110"/>
          <p:cNvSpPr>
            <a:spLocks noChangeShapeType="1"/>
          </p:cNvSpPr>
          <p:nvPr/>
        </p:nvSpPr>
        <p:spPr bwMode="auto">
          <a:xfrm rot="19200000" flipH="1" flipV="1">
            <a:off x="2732088" y="4059238"/>
            <a:ext cx="2667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831" name="Object 111"/>
          <p:cNvGraphicFramePr>
            <a:graphicFrameLocks noChangeAspect="1"/>
          </p:cNvGraphicFramePr>
          <p:nvPr/>
        </p:nvGraphicFramePr>
        <p:xfrm>
          <a:off x="3008313" y="3894138"/>
          <a:ext cx="127000" cy="165100"/>
        </p:xfrm>
        <a:graphic>
          <a:graphicData uri="http://schemas.openxmlformats.org/presentationml/2006/ole">
            <mc:AlternateContent xmlns:mc="http://schemas.openxmlformats.org/markup-compatibility/2006">
              <mc:Choice xmlns:v="urn:schemas-microsoft-com:vml" Requires="v">
                <p:oleObj spid="_x0000_s7439" name="Equation" r:id="rId38" imgW="126720" imgH="164880" progId="Equation.3">
                  <p:embed/>
                </p:oleObj>
              </mc:Choice>
              <mc:Fallback>
                <p:oleObj name="Equation" r:id="rId38" imgW="126720" imgH="164880" progId="Equation.3">
                  <p:embed/>
                  <p:pic>
                    <p:nvPicPr>
                      <p:cNvPr id="30831" name="Object 11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008313" y="3894138"/>
                        <a:ext cx="1270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32" name="Object 112"/>
          <p:cNvGraphicFramePr>
            <a:graphicFrameLocks noChangeAspect="1"/>
          </p:cNvGraphicFramePr>
          <p:nvPr/>
        </p:nvGraphicFramePr>
        <p:xfrm>
          <a:off x="2913063" y="3692525"/>
          <a:ext cx="127000" cy="176213"/>
        </p:xfrm>
        <a:graphic>
          <a:graphicData uri="http://schemas.openxmlformats.org/presentationml/2006/ole">
            <mc:AlternateContent xmlns:mc="http://schemas.openxmlformats.org/markup-compatibility/2006">
              <mc:Choice xmlns:v="urn:schemas-microsoft-com:vml" Requires="v">
                <p:oleObj spid="_x0000_s7440" name="Equation" r:id="rId40" imgW="126720" imgH="177480" progId="Equation.3">
                  <p:embed/>
                </p:oleObj>
              </mc:Choice>
              <mc:Fallback>
                <p:oleObj name="Equation" r:id="rId40" imgW="126720" imgH="177480" progId="Equation.3">
                  <p:embed/>
                  <p:pic>
                    <p:nvPicPr>
                      <p:cNvPr id="30832" name="Object 11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913063" y="3692525"/>
                        <a:ext cx="127000" cy="17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33" name="Line 113"/>
          <p:cNvSpPr>
            <a:spLocks noChangeShapeType="1"/>
          </p:cNvSpPr>
          <p:nvPr/>
        </p:nvSpPr>
        <p:spPr bwMode="auto">
          <a:xfrm rot="19200000">
            <a:off x="3414713" y="4165600"/>
            <a:ext cx="252412" cy="212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34" name="Line 114"/>
          <p:cNvSpPr>
            <a:spLocks noChangeShapeType="1"/>
          </p:cNvSpPr>
          <p:nvPr/>
        </p:nvSpPr>
        <p:spPr bwMode="auto">
          <a:xfrm rot="19200000" flipH="1" flipV="1">
            <a:off x="3390900" y="4370388"/>
            <a:ext cx="265113"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835" name="Object 115"/>
          <p:cNvGraphicFramePr>
            <a:graphicFrameLocks noChangeAspect="1"/>
          </p:cNvGraphicFramePr>
          <p:nvPr/>
        </p:nvGraphicFramePr>
        <p:xfrm>
          <a:off x="3694113" y="4394200"/>
          <a:ext cx="177800" cy="165100"/>
        </p:xfrm>
        <a:graphic>
          <a:graphicData uri="http://schemas.openxmlformats.org/presentationml/2006/ole">
            <mc:AlternateContent xmlns:mc="http://schemas.openxmlformats.org/markup-compatibility/2006">
              <mc:Choice xmlns:v="urn:schemas-microsoft-com:vml" Requires="v">
                <p:oleObj spid="_x0000_s7441" name="Equation" r:id="rId42" imgW="177480" imgH="164880" progId="Equation.3">
                  <p:embed/>
                </p:oleObj>
              </mc:Choice>
              <mc:Fallback>
                <p:oleObj name="Equation" r:id="rId42" imgW="177480" imgH="164880" progId="Equation.3">
                  <p:embed/>
                  <p:pic>
                    <p:nvPicPr>
                      <p:cNvPr id="30835" name="Object 11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694113" y="4394200"/>
                        <a:ext cx="1778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36" name="Object 116"/>
          <p:cNvGraphicFramePr>
            <a:graphicFrameLocks noChangeAspect="1"/>
          </p:cNvGraphicFramePr>
          <p:nvPr/>
        </p:nvGraphicFramePr>
        <p:xfrm>
          <a:off x="3725863" y="4178300"/>
          <a:ext cx="128587" cy="177800"/>
        </p:xfrm>
        <a:graphic>
          <a:graphicData uri="http://schemas.openxmlformats.org/presentationml/2006/ole">
            <mc:AlternateContent xmlns:mc="http://schemas.openxmlformats.org/markup-compatibility/2006">
              <mc:Choice xmlns:v="urn:schemas-microsoft-com:vml" Requires="v">
                <p:oleObj spid="_x0000_s7442" name="Equation" r:id="rId44" imgW="126720" imgH="177480" progId="Equation.3">
                  <p:embed/>
                </p:oleObj>
              </mc:Choice>
              <mc:Fallback>
                <p:oleObj name="Equation" r:id="rId44" imgW="126720" imgH="177480" progId="Equation.3">
                  <p:embed/>
                  <p:pic>
                    <p:nvPicPr>
                      <p:cNvPr id="30836" name="Object 11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725863" y="4178300"/>
                        <a:ext cx="128587"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37" name="Line 117"/>
          <p:cNvSpPr>
            <a:spLocks noChangeShapeType="1"/>
          </p:cNvSpPr>
          <p:nvPr/>
        </p:nvSpPr>
        <p:spPr bwMode="auto">
          <a:xfrm rot="19200000">
            <a:off x="4003675" y="3176588"/>
            <a:ext cx="211138" cy="19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38" name="Line 118"/>
          <p:cNvSpPr>
            <a:spLocks noChangeShapeType="1"/>
          </p:cNvSpPr>
          <p:nvPr/>
        </p:nvSpPr>
        <p:spPr bwMode="auto">
          <a:xfrm rot="19200000" flipH="1" flipV="1">
            <a:off x="4114800" y="3362325"/>
            <a:ext cx="220663" cy="206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839" name="Object 119"/>
          <p:cNvGraphicFramePr>
            <a:graphicFrameLocks noChangeAspect="1"/>
          </p:cNvGraphicFramePr>
          <p:nvPr/>
        </p:nvGraphicFramePr>
        <p:xfrm>
          <a:off x="4311650" y="3149600"/>
          <a:ext cx="127000" cy="177800"/>
        </p:xfrm>
        <a:graphic>
          <a:graphicData uri="http://schemas.openxmlformats.org/presentationml/2006/ole">
            <mc:AlternateContent xmlns:mc="http://schemas.openxmlformats.org/markup-compatibility/2006">
              <mc:Choice xmlns:v="urn:schemas-microsoft-com:vml" Requires="v">
                <p:oleObj spid="_x0000_s7443" name="Equation" r:id="rId46" imgW="126720" imgH="177480" progId="Equation.3">
                  <p:embed/>
                </p:oleObj>
              </mc:Choice>
              <mc:Fallback>
                <p:oleObj name="Equation" r:id="rId46" imgW="126720" imgH="177480" progId="Equation.3">
                  <p:embed/>
                  <p:pic>
                    <p:nvPicPr>
                      <p:cNvPr id="30839" name="Object 119"/>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311650" y="3149600"/>
                        <a:ext cx="1270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40" name="Object 120"/>
          <p:cNvGraphicFramePr>
            <a:graphicFrameLocks noChangeAspect="1"/>
          </p:cNvGraphicFramePr>
          <p:nvPr/>
        </p:nvGraphicFramePr>
        <p:xfrm>
          <a:off x="4178300" y="2995613"/>
          <a:ext cx="127000" cy="176212"/>
        </p:xfrm>
        <a:graphic>
          <a:graphicData uri="http://schemas.openxmlformats.org/presentationml/2006/ole">
            <mc:AlternateContent xmlns:mc="http://schemas.openxmlformats.org/markup-compatibility/2006">
              <mc:Choice xmlns:v="urn:schemas-microsoft-com:vml" Requires="v">
                <p:oleObj spid="_x0000_s7444" name="Equation" r:id="rId48" imgW="126720" imgH="177480" progId="Equation.3">
                  <p:embed/>
                </p:oleObj>
              </mc:Choice>
              <mc:Fallback>
                <p:oleObj name="Equation" r:id="rId48" imgW="126720" imgH="177480" progId="Equation.3">
                  <p:embed/>
                  <p:pic>
                    <p:nvPicPr>
                      <p:cNvPr id="30840" name="Object 12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178300" y="2995613"/>
                        <a:ext cx="127000" cy="17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41" name="Line 121"/>
          <p:cNvSpPr>
            <a:spLocks noChangeShapeType="1"/>
          </p:cNvSpPr>
          <p:nvPr/>
        </p:nvSpPr>
        <p:spPr bwMode="auto">
          <a:xfrm rot="19200000">
            <a:off x="5360988" y="2840038"/>
            <a:ext cx="109537" cy="312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42" name="Line 122"/>
          <p:cNvSpPr>
            <a:spLocks noChangeShapeType="1"/>
          </p:cNvSpPr>
          <p:nvPr/>
        </p:nvSpPr>
        <p:spPr bwMode="auto">
          <a:xfrm rot="19200000" flipH="1" flipV="1">
            <a:off x="5230813" y="3025775"/>
            <a:ext cx="107950" cy="284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843" name="Object 123"/>
          <p:cNvGraphicFramePr>
            <a:graphicFrameLocks noChangeAspect="1"/>
          </p:cNvGraphicFramePr>
          <p:nvPr/>
        </p:nvGraphicFramePr>
        <p:xfrm>
          <a:off x="5422900" y="3197225"/>
          <a:ext cx="127000" cy="177800"/>
        </p:xfrm>
        <a:graphic>
          <a:graphicData uri="http://schemas.openxmlformats.org/presentationml/2006/ole">
            <mc:AlternateContent xmlns:mc="http://schemas.openxmlformats.org/markup-compatibility/2006">
              <mc:Choice xmlns:v="urn:schemas-microsoft-com:vml" Requires="v">
                <p:oleObj spid="_x0000_s7445" name="Equation" r:id="rId50" imgW="126720" imgH="177480" progId="Equation.3">
                  <p:embed/>
                </p:oleObj>
              </mc:Choice>
              <mc:Fallback>
                <p:oleObj name="Equation" r:id="rId50" imgW="126720" imgH="177480" progId="Equation.3">
                  <p:embed/>
                  <p:pic>
                    <p:nvPicPr>
                      <p:cNvPr id="30843" name="Object 123"/>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422900" y="3197225"/>
                        <a:ext cx="1270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44" name="Object 124"/>
          <p:cNvGraphicFramePr>
            <a:graphicFrameLocks noChangeAspect="1"/>
          </p:cNvGraphicFramePr>
          <p:nvPr/>
        </p:nvGraphicFramePr>
        <p:xfrm>
          <a:off x="5556250" y="3017838"/>
          <a:ext cx="128588" cy="165100"/>
        </p:xfrm>
        <a:graphic>
          <a:graphicData uri="http://schemas.openxmlformats.org/presentationml/2006/ole">
            <mc:AlternateContent xmlns:mc="http://schemas.openxmlformats.org/markup-compatibility/2006">
              <mc:Choice xmlns:v="urn:schemas-microsoft-com:vml" Requires="v">
                <p:oleObj spid="_x0000_s7446" name="Equation" r:id="rId52" imgW="126720" imgH="164880" progId="Equation.3">
                  <p:embed/>
                </p:oleObj>
              </mc:Choice>
              <mc:Fallback>
                <p:oleObj name="Equation" r:id="rId52" imgW="126720" imgH="164880" progId="Equation.3">
                  <p:embed/>
                  <p:pic>
                    <p:nvPicPr>
                      <p:cNvPr id="30844" name="Object 124"/>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556250" y="3017838"/>
                        <a:ext cx="128588"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45" name="Line 125"/>
          <p:cNvSpPr>
            <a:spLocks noChangeShapeType="1"/>
          </p:cNvSpPr>
          <p:nvPr/>
        </p:nvSpPr>
        <p:spPr bwMode="auto">
          <a:xfrm rot="19200000">
            <a:off x="5235575" y="3895725"/>
            <a:ext cx="355600" cy="68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46" name="Line 126"/>
          <p:cNvSpPr>
            <a:spLocks noChangeShapeType="1"/>
          </p:cNvSpPr>
          <p:nvPr/>
        </p:nvSpPr>
        <p:spPr bwMode="auto">
          <a:xfrm rot="19200000" flipH="1" flipV="1">
            <a:off x="5308600" y="4100513"/>
            <a:ext cx="342900" cy="61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847" name="Object 127"/>
          <p:cNvGraphicFramePr>
            <a:graphicFrameLocks noChangeAspect="1"/>
          </p:cNvGraphicFramePr>
          <p:nvPr/>
        </p:nvGraphicFramePr>
        <p:xfrm>
          <a:off x="5630863" y="3913188"/>
          <a:ext cx="201612" cy="177800"/>
        </p:xfrm>
        <a:graphic>
          <a:graphicData uri="http://schemas.openxmlformats.org/presentationml/2006/ole">
            <mc:AlternateContent xmlns:mc="http://schemas.openxmlformats.org/markup-compatibility/2006">
              <mc:Choice xmlns:v="urn:schemas-microsoft-com:vml" Requires="v">
                <p:oleObj spid="_x0000_s7447" name="Equation" r:id="rId54" imgW="203040" imgH="177480" progId="Equation.3">
                  <p:embed/>
                </p:oleObj>
              </mc:Choice>
              <mc:Fallback>
                <p:oleObj name="Equation" r:id="rId54" imgW="203040" imgH="177480" progId="Equation.3">
                  <p:embed/>
                  <p:pic>
                    <p:nvPicPr>
                      <p:cNvPr id="30847" name="Object 127"/>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630863" y="3913188"/>
                        <a:ext cx="201612"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48" name="Object 128"/>
          <p:cNvGraphicFramePr>
            <a:graphicFrameLocks noChangeAspect="1"/>
          </p:cNvGraphicFramePr>
          <p:nvPr/>
        </p:nvGraphicFramePr>
        <p:xfrm>
          <a:off x="5567363" y="3714750"/>
          <a:ext cx="177800" cy="165100"/>
        </p:xfrm>
        <a:graphic>
          <a:graphicData uri="http://schemas.openxmlformats.org/presentationml/2006/ole">
            <mc:AlternateContent xmlns:mc="http://schemas.openxmlformats.org/markup-compatibility/2006">
              <mc:Choice xmlns:v="urn:schemas-microsoft-com:vml" Requires="v">
                <p:oleObj spid="_x0000_s7448" name="Equation" r:id="rId56" imgW="177480" imgH="164880" progId="Equation.3">
                  <p:embed/>
                </p:oleObj>
              </mc:Choice>
              <mc:Fallback>
                <p:oleObj name="Equation" r:id="rId56" imgW="177480" imgH="164880" progId="Equation.3">
                  <p:embed/>
                  <p:pic>
                    <p:nvPicPr>
                      <p:cNvPr id="30848" name="Object 12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5567363" y="3714750"/>
                        <a:ext cx="1778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49" name="Line 129"/>
          <p:cNvSpPr>
            <a:spLocks noChangeShapeType="1"/>
          </p:cNvSpPr>
          <p:nvPr/>
        </p:nvSpPr>
        <p:spPr bwMode="auto">
          <a:xfrm rot="19200000">
            <a:off x="4187825" y="3673475"/>
            <a:ext cx="61913" cy="2524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50" name="Line 130"/>
          <p:cNvSpPr>
            <a:spLocks noChangeShapeType="1"/>
          </p:cNvSpPr>
          <p:nvPr/>
        </p:nvSpPr>
        <p:spPr bwMode="auto">
          <a:xfrm rot="19200000" flipH="1" flipV="1">
            <a:off x="4064000" y="3827463"/>
            <a:ext cx="63500" cy="234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851" name="Object 131"/>
          <p:cNvGraphicFramePr>
            <a:graphicFrameLocks noChangeAspect="1"/>
          </p:cNvGraphicFramePr>
          <p:nvPr/>
        </p:nvGraphicFramePr>
        <p:xfrm>
          <a:off x="4179888" y="3960813"/>
          <a:ext cx="127000" cy="165100"/>
        </p:xfrm>
        <a:graphic>
          <a:graphicData uri="http://schemas.openxmlformats.org/presentationml/2006/ole">
            <mc:AlternateContent xmlns:mc="http://schemas.openxmlformats.org/markup-compatibility/2006">
              <mc:Choice xmlns:v="urn:schemas-microsoft-com:vml" Requires="v">
                <p:oleObj spid="_x0000_s7449" name="Equation" r:id="rId58" imgW="126720" imgH="164880" progId="Equation.3">
                  <p:embed/>
                </p:oleObj>
              </mc:Choice>
              <mc:Fallback>
                <p:oleObj name="Equation" r:id="rId58" imgW="126720" imgH="164880" progId="Equation.3">
                  <p:embed/>
                  <p:pic>
                    <p:nvPicPr>
                      <p:cNvPr id="30851" name="Object 131"/>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179888" y="3960813"/>
                        <a:ext cx="1270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52" name="Object 132"/>
          <p:cNvGraphicFramePr>
            <a:graphicFrameLocks noChangeAspect="1"/>
          </p:cNvGraphicFramePr>
          <p:nvPr/>
        </p:nvGraphicFramePr>
        <p:xfrm>
          <a:off x="4318000" y="3792538"/>
          <a:ext cx="128588" cy="165100"/>
        </p:xfrm>
        <a:graphic>
          <a:graphicData uri="http://schemas.openxmlformats.org/presentationml/2006/ole">
            <mc:AlternateContent xmlns:mc="http://schemas.openxmlformats.org/markup-compatibility/2006">
              <mc:Choice xmlns:v="urn:schemas-microsoft-com:vml" Requires="v">
                <p:oleObj spid="_x0000_s7450" name="Equation" r:id="rId60" imgW="126720" imgH="164880" progId="Equation.3">
                  <p:embed/>
                </p:oleObj>
              </mc:Choice>
              <mc:Fallback>
                <p:oleObj name="Equation" r:id="rId60" imgW="126720" imgH="164880" progId="Equation.3">
                  <p:embed/>
                  <p:pic>
                    <p:nvPicPr>
                      <p:cNvPr id="30852" name="Object 132"/>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4318000" y="3792538"/>
                        <a:ext cx="128588"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79" name="Text Box 159"/>
          <p:cNvSpPr txBox="1">
            <a:spLocks noChangeArrowheads="1"/>
          </p:cNvSpPr>
          <p:nvPr/>
        </p:nvSpPr>
        <p:spPr bwMode="auto">
          <a:xfrm>
            <a:off x="873125" y="976313"/>
            <a:ext cx="7296150" cy="6413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We now look to increase the total flow through the network by finding </a:t>
            </a: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flow-augmenting routes</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by looking at the ‘forward arrows’ in a path</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80" name="Freeform 160"/>
          <p:cNvSpPr>
            <a:spLocks/>
          </p:cNvSpPr>
          <p:nvPr/>
        </p:nvSpPr>
        <p:spPr bwMode="auto">
          <a:xfrm>
            <a:off x="596900" y="2806700"/>
            <a:ext cx="5657850" cy="781050"/>
          </a:xfrm>
          <a:custGeom>
            <a:avLst/>
            <a:gdLst>
              <a:gd name="T0" fmla="*/ 0 w 3564"/>
              <a:gd name="T1" fmla="*/ 492 h 492"/>
              <a:gd name="T2" fmla="*/ 888 w 3564"/>
              <a:gd name="T3" fmla="*/ 0 h 492"/>
              <a:gd name="T4" fmla="*/ 2672 w 3564"/>
              <a:gd name="T5" fmla="*/ 0 h 492"/>
              <a:gd name="T6" fmla="*/ 3564 w 3564"/>
              <a:gd name="T7" fmla="*/ 488 h 492"/>
            </a:gdLst>
            <a:ahLst/>
            <a:cxnLst>
              <a:cxn ang="0">
                <a:pos x="T0" y="T1"/>
              </a:cxn>
              <a:cxn ang="0">
                <a:pos x="T2" y="T3"/>
              </a:cxn>
              <a:cxn ang="0">
                <a:pos x="T4" y="T5"/>
              </a:cxn>
              <a:cxn ang="0">
                <a:pos x="T6" y="T7"/>
              </a:cxn>
            </a:cxnLst>
            <a:rect l="0" t="0" r="r" b="b"/>
            <a:pathLst>
              <a:path w="3564" h="492">
                <a:moveTo>
                  <a:pt x="0" y="492"/>
                </a:moveTo>
                <a:lnTo>
                  <a:pt x="888" y="0"/>
                </a:lnTo>
                <a:lnTo>
                  <a:pt x="2672" y="0"/>
                </a:lnTo>
                <a:lnTo>
                  <a:pt x="3564" y="488"/>
                </a:ln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81" name="Text Box 161"/>
          <p:cNvSpPr txBox="1">
            <a:spLocks noChangeArrowheads="1"/>
          </p:cNvSpPr>
          <p:nvPr/>
        </p:nvSpPr>
        <p:spPr bwMode="auto">
          <a:xfrm>
            <a:off x="784225" y="4989513"/>
            <a:ext cx="2698750" cy="36671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Flow-augmenting routes:</a:t>
            </a: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30882" name="Text Box 162"/>
          <p:cNvSpPr txBox="1">
            <a:spLocks noChangeArrowheads="1"/>
          </p:cNvSpPr>
          <p:nvPr/>
        </p:nvSpPr>
        <p:spPr bwMode="auto">
          <a:xfrm>
            <a:off x="428625" y="54594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SADT</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83" name="Text Box 163"/>
          <p:cNvSpPr txBox="1">
            <a:spLocks noChangeArrowheads="1"/>
          </p:cNvSpPr>
          <p:nvPr/>
        </p:nvSpPr>
        <p:spPr bwMode="auto">
          <a:xfrm>
            <a:off x="1114425" y="5459413"/>
            <a:ext cx="50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2</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84" name="Text Box 164"/>
          <p:cNvSpPr txBox="1">
            <a:spLocks noChangeArrowheads="1"/>
          </p:cNvSpPr>
          <p:nvPr/>
        </p:nvSpPr>
        <p:spPr bwMode="auto">
          <a:xfrm>
            <a:off x="5178425" y="5106988"/>
            <a:ext cx="24765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Add</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the extra flow to </a:t>
            </a:r>
            <a:r>
              <a:rPr kumimoji="0" lang="en-GB" altLang="en-US" sz="22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x</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and </a:t>
            </a:r>
            <a:r>
              <a:rPr kumimoji="0" lang="en-GB" altLang="en-US" sz="18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subtract</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it from </a:t>
            </a:r>
            <a:r>
              <a:rPr kumimoji="0" lang="en-GB" altLang="en-US" sz="22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y </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for all arcs in the flow-augmenting route</a:t>
            </a:r>
            <a:endParaRPr kumimoji="0" lang="en-US" altLang="en-US" sz="22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0885" name="Line 165"/>
          <p:cNvSpPr>
            <a:spLocks noChangeShapeType="1"/>
          </p:cNvSpPr>
          <p:nvPr/>
        </p:nvSpPr>
        <p:spPr bwMode="auto">
          <a:xfrm rot="19200000">
            <a:off x="7577138" y="5611813"/>
            <a:ext cx="355600" cy="68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86" name="Line 166"/>
          <p:cNvSpPr>
            <a:spLocks noChangeShapeType="1"/>
          </p:cNvSpPr>
          <p:nvPr/>
        </p:nvSpPr>
        <p:spPr bwMode="auto">
          <a:xfrm rot="19200000" flipH="1" flipV="1">
            <a:off x="7650163" y="5834063"/>
            <a:ext cx="342900" cy="61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887" name="Object 167"/>
          <p:cNvGraphicFramePr>
            <a:graphicFrameLocks noChangeAspect="1"/>
          </p:cNvGraphicFramePr>
          <p:nvPr/>
        </p:nvGraphicFramePr>
        <p:xfrm>
          <a:off x="7939088" y="5400675"/>
          <a:ext cx="198437" cy="234950"/>
        </p:xfrm>
        <a:graphic>
          <a:graphicData uri="http://schemas.openxmlformats.org/presentationml/2006/ole">
            <mc:AlternateContent xmlns:mc="http://schemas.openxmlformats.org/markup-compatibility/2006">
              <mc:Choice xmlns:v="urn:schemas-microsoft-com:vml" Requires="v">
                <p:oleObj spid="_x0000_s7451" name="Equation" r:id="rId62" imgW="139680" imgH="164880" progId="Equation.3">
                  <p:embed/>
                </p:oleObj>
              </mc:Choice>
              <mc:Fallback>
                <p:oleObj name="Equation" r:id="rId62" imgW="139680" imgH="164880" progId="Equation.3">
                  <p:embed/>
                  <p:pic>
                    <p:nvPicPr>
                      <p:cNvPr id="30887" name="Object 167"/>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7939088" y="5400675"/>
                        <a:ext cx="198437"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88" name="Object 168"/>
          <p:cNvGraphicFramePr>
            <a:graphicFrameLocks noChangeAspect="1"/>
          </p:cNvGraphicFramePr>
          <p:nvPr/>
        </p:nvGraphicFramePr>
        <p:xfrm>
          <a:off x="8012113" y="5646738"/>
          <a:ext cx="182562" cy="198437"/>
        </p:xfrm>
        <a:graphic>
          <a:graphicData uri="http://schemas.openxmlformats.org/presentationml/2006/ole">
            <mc:AlternateContent xmlns:mc="http://schemas.openxmlformats.org/markup-compatibility/2006">
              <mc:Choice xmlns:v="urn:schemas-microsoft-com:vml" Requires="v">
                <p:oleObj spid="_x0000_s7452" name="Equation" r:id="rId64" imgW="126720" imgH="139680" progId="Equation.3">
                  <p:embed/>
                </p:oleObj>
              </mc:Choice>
              <mc:Fallback>
                <p:oleObj name="Equation" r:id="rId64" imgW="126720" imgH="139680" progId="Equation.3">
                  <p:embed/>
                  <p:pic>
                    <p:nvPicPr>
                      <p:cNvPr id="30888" name="Object 168"/>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8012113" y="5646738"/>
                        <a:ext cx="182562"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90" name="Object 170"/>
          <p:cNvGraphicFramePr>
            <a:graphicFrameLocks noChangeAspect="1"/>
          </p:cNvGraphicFramePr>
          <p:nvPr/>
        </p:nvGraphicFramePr>
        <p:xfrm>
          <a:off x="1473200" y="3227388"/>
          <a:ext cx="241300" cy="201612"/>
        </p:xfrm>
        <a:graphic>
          <a:graphicData uri="http://schemas.openxmlformats.org/presentationml/2006/ole">
            <mc:AlternateContent xmlns:mc="http://schemas.openxmlformats.org/markup-compatibility/2006">
              <mc:Choice xmlns:v="urn:schemas-microsoft-com:vml" Requires="v">
                <p:oleObj spid="_x0000_s7453" name="Equation" r:id="rId66" imgW="241200" imgH="203040" progId="Equation.3">
                  <p:embed/>
                </p:oleObj>
              </mc:Choice>
              <mc:Fallback>
                <p:oleObj name="Equation" r:id="rId66" imgW="241200" imgH="203040" progId="Equation.3">
                  <p:embed/>
                  <p:pic>
                    <p:nvPicPr>
                      <p:cNvPr id="30890" name="Object 170"/>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473200" y="3227388"/>
                        <a:ext cx="2413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91" name="Object 171"/>
          <p:cNvGraphicFramePr>
            <a:graphicFrameLocks noChangeAspect="1"/>
          </p:cNvGraphicFramePr>
          <p:nvPr/>
        </p:nvGraphicFramePr>
        <p:xfrm>
          <a:off x="1289050" y="2979738"/>
          <a:ext cx="165100" cy="201612"/>
        </p:xfrm>
        <a:graphic>
          <a:graphicData uri="http://schemas.openxmlformats.org/presentationml/2006/ole">
            <mc:AlternateContent xmlns:mc="http://schemas.openxmlformats.org/markup-compatibility/2006">
              <mc:Choice xmlns:v="urn:schemas-microsoft-com:vml" Requires="v">
                <p:oleObj spid="_x0000_s7454" name="Equation" r:id="rId68" imgW="164880" imgH="203040" progId="Equation.3">
                  <p:embed/>
                </p:oleObj>
              </mc:Choice>
              <mc:Fallback>
                <p:oleObj name="Equation" r:id="rId68" imgW="164880" imgH="203040" progId="Equation.3">
                  <p:embed/>
                  <p:pic>
                    <p:nvPicPr>
                      <p:cNvPr id="30891" name="Object 171"/>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289050" y="2979738"/>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92" name="Object 172"/>
          <p:cNvGraphicFramePr>
            <a:graphicFrameLocks noChangeAspect="1"/>
          </p:cNvGraphicFramePr>
          <p:nvPr/>
        </p:nvGraphicFramePr>
        <p:xfrm>
          <a:off x="3652838" y="2817813"/>
          <a:ext cx="176212" cy="201612"/>
        </p:xfrm>
        <a:graphic>
          <a:graphicData uri="http://schemas.openxmlformats.org/presentationml/2006/ole">
            <mc:AlternateContent xmlns:mc="http://schemas.openxmlformats.org/markup-compatibility/2006">
              <mc:Choice xmlns:v="urn:schemas-microsoft-com:vml" Requires="v">
                <p:oleObj spid="_x0000_s7455" name="Equation" r:id="rId70" imgW="164880" imgH="203040" progId="Equation.3">
                  <p:embed/>
                </p:oleObj>
              </mc:Choice>
              <mc:Fallback>
                <p:oleObj name="Equation" r:id="rId70" imgW="164880" imgH="203040" progId="Equation.3">
                  <p:embed/>
                  <p:pic>
                    <p:nvPicPr>
                      <p:cNvPr id="30892" name="Object 172"/>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3652838" y="2817813"/>
                        <a:ext cx="176212"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93" name="Object 173"/>
          <p:cNvGraphicFramePr>
            <a:graphicFrameLocks noChangeAspect="1"/>
          </p:cNvGraphicFramePr>
          <p:nvPr/>
        </p:nvGraphicFramePr>
        <p:xfrm>
          <a:off x="3665538" y="2587625"/>
          <a:ext cx="165100" cy="201613"/>
        </p:xfrm>
        <a:graphic>
          <a:graphicData uri="http://schemas.openxmlformats.org/presentationml/2006/ole">
            <mc:AlternateContent xmlns:mc="http://schemas.openxmlformats.org/markup-compatibility/2006">
              <mc:Choice xmlns:v="urn:schemas-microsoft-com:vml" Requires="v">
                <p:oleObj spid="_x0000_s7456" name="Equation" r:id="rId72" imgW="164880" imgH="203040" progId="Equation.3">
                  <p:embed/>
                </p:oleObj>
              </mc:Choice>
              <mc:Fallback>
                <p:oleObj name="Equation" r:id="rId72" imgW="164880" imgH="203040" progId="Equation.3">
                  <p:embed/>
                  <p:pic>
                    <p:nvPicPr>
                      <p:cNvPr id="30893" name="Object 173"/>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3665538" y="2587625"/>
                        <a:ext cx="1651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94" name="Object 174"/>
          <p:cNvGraphicFramePr>
            <a:graphicFrameLocks noChangeAspect="1"/>
          </p:cNvGraphicFramePr>
          <p:nvPr/>
        </p:nvGraphicFramePr>
        <p:xfrm>
          <a:off x="5497513" y="3197225"/>
          <a:ext cx="215900" cy="201613"/>
        </p:xfrm>
        <a:graphic>
          <a:graphicData uri="http://schemas.openxmlformats.org/presentationml/2006/ole">
            <mc:AlternateContent xmlns:mc="http://schemas.openxmlformats.org/markup-compatibility/2006">
              <mc:Choice xmlns:v="urn:schemas-microsoft-com:vml" Requires="v">
                <p:oleObj spid="_x0000_s7457" name="Equation" r:id="rId74" imgW="215640" imgH="203040" progId="Equation.3">
                  <p:embed/>
                </p:oleObj>
              </mc:Choice>
              <mc:Fallback>
                <p:oleObj name="Equation" r:id="rId74" imgW="215640" imgH="203040" progId="Equation.3">
                  <p:embed/>
                  <p:pic>
                    <p:nvPicPr>
                      <p:cNvPr id="30894" name="Object 174"/>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5497513" y="3197225"/>
                        <a:ext cx="2159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95" name="Object 175"/>
          <p:cNvGraphicFramePr>
            <a:graphicFrameLocks noChangeAspect="1"/>
          </p:cNvGraphicFramePr>
          <p:nvPr/>
        </p:nvGraphicFramePr>
        <p:xfrm>
          <a:off x="5637213" y="3017838"/>
          <a:ext cx="165100" cy="201612"/>
        </p:xfrm>
        <a:graphic>
          <a:graphicData uri="http://schemas.openxmlformats.org/presentationml/2006/ole">
            <mc:AlternateContent xmlns:mc="http://schemas.openxmlformats.org/markup-compatibility/2006">
              <mc:Choice xmlns:v="urn:schemas-microsoft-com:vml" Requires="v">
                <p:oleObj spid="_x0000_s7458" name="Equation" r:id="rId76" imgW="164880" imgH="203040" progId="Equation.3">
                  <p:embed/>
                </p:oleObj>
              </mc:Choice>
              <mc:Fallback>
                <p:oleObj name="Equation" r:id="rId76" imgW="164880" imgH="203040" progId="Equation.3">
                  <p:embed/>
                  <p:pic>
                    <p:nvPicPr>
                      <p:cNvPr id="30895" name="Object 175"/>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5637213" y="3017838"/>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96" name="Freeform 176"/>
          <p:cNvSpPr>
            <a:spLocks/>
          </p:cNvSpPr>
          <p:nvPr/>
        </p:nvSpPr>
        <p:spPr bwMode="auto">
          <a:xfrm>
            <a:off x="590550" y="2800350"/>
            <a:ext cx="5670550" cy="787400"/>
          </a:xfrm>
          <a:custGeom>
            <a:avLst/>
            <a:gdLst>
              <a:gd name="T0" fmla="*/ 0 w 3572"/>
              <a:gd name="T1" fmla="*/ 496 h 496"/>
              <a:gd name="T2" fmla="*/ 896 w 3572"/>
              <a:gd name="T3" fmla="*/ 4 h 496"/>
              <a:gd name="T4" fmla="*/ 1984 w 3572"/>
              <a:gd name="T5" fmla="*/ 496 h 496"/>
              <a:gd name="T6" fmla="*/ 2676 w 3572"/>
              <a:gd name="T7" fmla="*/ 0 h 496"/>
              <a:gd name="T8" fmla="*/ 3572 w 3572"/>
              <a:gd name="T9" fmla="*/ 492 h 496"/>
            </a:gdLst>
            <a:ahLst/>
            <a:cxnLst>
              <a:cxn ang="0">
                <a:pos x="T0" y="T1"/>
              </a:cxn>
              <a:cxn ang="0">
                <a:pos x="T2" y="T3"/>
              </a:cxn>
              <a:cxn ang="0">
                <a:pos x="T4" y="T5"/>
              </a:cxn>
              <a:cxn ang="0">
                <a:pos x="T6" y="T7"/>
              </a:cxn>
              <a:cxn ang="0">
                <a:pos x="T8" y="T9"/>
              </a:cxn>
            </a:cxnLst>
            <a:rect l="0" t="0" r="r" b="b"/>
            <a:pathLst>
              <a:path w="3572" h="496">
                <a:moveTo>
                  <a:pt x="0" y="496"/>
                </a:moveTo>
                <a:lnTo>
                  <a:pt x="896" y="4"/>
                </a:lnTo>
                <a:lnTo>
                  <a:pt x="1984" y="496"/>
                </a:lnTo>
                <a:lnTo>
                  <a:pt x="2676" y="0"/>
                </a:lnTo>
                <a:lnTo>
                  <a:pt x="3572" y="492"/>
                </a:ln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97" name="Text Box 177"/>
          <p:cNvSpPr txBox="1">
            <a:spLocks noChangeArrowheads="1"/>
          </p:cNvSpPr>
          <p:nvPr/>
        </p:nvSpPr>
        <p:spPr bwMode="auto">
          <a:xfrm>
            <a:off x="428625" y="5916613"/>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SACDT</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898" name="Text Box 178"/>
          <p:cNvSpPr txBox="1">
            <a:spLocks noChangeArrowheads="1"/>
          </p:cNvSpPr>
          <p:nvPr/>
        </p:nvSpPr>
        <p:spPr bwMode="auto">
          <a:xfrm>
            <a:off x="1254125" y="5916613"/>
            <a:ext cx="50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2</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899" name="Object 179"/>
          <p:cNvGraphicFramePr>
            <a:graphicFrameLocks noChangeAspect="1"/>
          </p:cNvGraphicFramePr>
          <p:nvPr/>
        </p:nvGraphicFramePr>
        <p:xfrm>
          <a:off x="1673225" y="3227388"/>
          <a:ext cx="241300" cy="201612"/>
        </p:xfrm>
        <a:graphic>
          <a:graphicData uri="http://schemas.openxmlformats.org/presentationml/2006/ole">
            <mc:AlternateContent xmlns:mc="http://schemas.openxmlformats.org/markup-compatibility/2006">
              <mc:Choice xmlns:v="urn:schemas-microsoft-com:vml" Requires="v">
                <p:oleObj spid="_x0000_s7459" name="Equation" r:id="rId78" imgW="241200" imgH="203040" progId="Equation.3">
                  <p:embed/>
                </p:oleObj>
              </mc:Choice>
              <mc:Fallback>
                <p:oleObj name="Equation" r:id="rId78" imgW="241200" imgH="203040" progId="Equation.3">
                  <p:embed/>
                  <p:pic>
                    <p:nvPicPr>
                      <p:cNvPr id="30899" name="Object 179"/>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1673225" y="3227388"/>
                        <a:ext cx="2413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00" name="Object 180"/>
          <p:cNvGraphicFramePr>
            <a:graphicFrameLocks noChangeAspect="1"/>
          </p:cNvGraphicFramePr>
          <p:nvPr/>
        </p:nvGraphicFramePr>
        <p:xfrm>
          <a:off x="1408113" y="2979738"/>
          <a:ext cx="165100" cy="201612"/>
        </p:xfrm>
        <a:graphic>
          <a:graphicData uri="http://schemas.openxmlformats.org/presentationml/2006/ole">
            <mc:AlternateContent xmlns:mc="http://schemas.openxmlformats.org/markup-compatibility/2006">
              <mc:Choice xmlns:v="urn:schemas-microsoft-com:vml" Requires="v">
                <p:oleObj spid="_x0000_s7460" name="Equation" r:id="rId80" imgW="164880" imgH="203040" progId="Equation.3">
                  <p:embed/>
                </p:oleObj>
              </mc:Choice>
              <mc:Fallback>
                <p:oleObj name="Equation" r:id="rId80" imgW="164880" imgH="203040" progId="Equation.3">
                  <p:embed/>
                  <p:pic>
                    <p:nvPicPr>
                      <p:cNvPr id="30900" name="Object 180"/>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1408113" y="2979738"/>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01" name="Object 181"/>
          <p:cNvGraphicFramePr>
            <a:graphicFrameLocks noChangeAspect="1"/>
          </p:cNvGraphicFramePr>
          <p:nvPr/>
        </p:nvGraphicFramePr>
        <p:xfrm>
          <a:off x="2895600" y="3217863"/>
          <a:ext cx="165100" cy="201612"/>
        </p:xfrm>
        <a:graphic>
          <a:graphicData uri="http://schemas.openxmlformats.org/presentationml/2006/ole">
            <mc:AlternateContent xmlns:mc="http://schemas.openxmlformats.org/markup-compatibility/2006">
              <mc:Choice xmlns:v="urn:schemas-microsoft-com:vml" Requires="v">
                <p:oleObj spid="_x0000_s7461" name="Equation" r:id="rId82" imgW="164880" imgH="203040" progId="Equation.3">
                  <p:embed/>
                </p:oleObj>
              </mc:Choice>
              <mc:Fallback>
                <p:oleObj name="Equation" r:id="rId82" imgW="164880" imgH="203040" progId="Equation.3">
                  <p:embed/>
                  <p:pic>
                    <p:nvPicPr>
                      <p:cNvPr id="30901" name="Object 181"/>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2895600" y="3217863"/>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02" name="Object 182"/>
          <p:cNvGraphicFramePr>
            <a:graphicFrameLocks noChangeAspect="1"/>
          </p:cNvGraphicFramePr>
          <p:nvPr/>
        </p:nvGraphicFramePr>
        <p:xfrm>
          <a:off x="2986088" y="3033713"/>
          <a:ext cx="165100" cy="201612"/>
        </p:xfrm>
        <a:graphic>
          <a:graphicData uri="http://schemas.openxmlformats.org/presentationml/2006/ole">
            <mc:AlternateContent xmlns:mc="http://schemas.openxmlformats.org/markup-compatibility/2006">
              <mc:Choice xmlns:v="urn:schemas-microsoft-com:vml" Requires="v">
                <p:oleObj spid="_x0000_s7462" name="Equation" r:id="rId84" imgW="164880" imgH="203040" progId="Equation.3">
                  <p:embed/>
                </p:oleObj>
              </mc:Choice>
              <mc:Fallback>
                <p:oleObj name="Equation" r:id="rId84" imgW="164880" imgH="203040" progId="Equation.3">
                  <p:embed/>
                  <p:pic>
                    <p:nvPicPr>
                      <p:cNvPr id="30902" name="Object 182"/>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2986088" y="3033713"/>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03" name="Object 183"/>
          <p:cNvGraphicFramePr>
            <a:graphicFrameLocks noChangeAspect="1"/>
          </p:cNvGraphicFramePr>
          <p:nvPr/>
        </p:nvGraphicFramePr>
        <p:xfrm>
          <a:off x="4394200" y="3149600"/>
          <a:ext cx="165100" cy="201613"/>
        </p:xfrm>
        <a:graphic>
          <a:graphicData uri="http://schemas.openxmlformats.org/presentationml/2006/ole">
            <mc:AlternateContent xmlns:mc="http://schemas.openxmlformats.org/markup-compatibility/2006">
              <mc:Choice xmlns:v="urn:schemas-microsoft-com:vml" Requires="v">
                <p:oleObj spid="_x0000_s7463" name="Equation" r:id="rId86" imgW="164880" imgH="203040" progId="Equation.3">
                  <p:embed/>
                </p:oleObj>
              </mc:Choice>
              <mc:Fallback>
                <p:oleObj name="Equation" r:id="rId86" imgW="164880" imgH="203040" progId="Equation.3">
                  <p:embed/>
                  <p:pic>
                    <p:nvPicPr>
                      <p:cNvPr id="30903" name="Object 183"/>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4394200" y="3149600"/>
                        <a:ext cx="1651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04" name="Object 184"/>
          <p:cNvGraphicFramePr>
            <a:graphicFrameLocks noChangeAspect="1"/>
          </p:cNvGraphicFramePr>
          <p:nvPr/>
        </p:nvGraphicFramePr>
        <p:xfrm>
          <a:off x="4252913" y="2995613"/>
          <a:ext cx="165100" cy="201612"/>
        </p:xfrm>
        <a:graphic>
          <a:graphicData uri="http://schemas.openxmlformats.org/presentationml/2006/ole">
            <mc:AlternateContent xmlns:mc="http://schemas.openxmlformats.org/markup-compatibility/2006">
              <mc:Choice xmlns:v="urn:schemas-microsoft-com:vml" Requires="v">
                <p:oleObj spid="_x0000_s7464" name="Equation" r:id="rId88" imgW="164880" imgH="203040" progId="Equation.3">
                  <p:embed/>
                </p:oleObj>
              </mc:Choice>
              <mc:Fallback>
                <p:oleObj name="Equation" r:id="rId88" imgW="164880" imgH="203040" progId="Equation.3">
                  <p:embed/>
                  <p:pic>
                    <p:nvPicPr>
                      <p:cNvPr id="30904" name="Object 184"/>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4252913" y="2995613"/>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05" name="Object 185"/>
          <p:cNvGraphicFramePr>
            <a:graphicFrameLocks noChangeAspect="1"/>
          </p:cNvGraphicFramePr>
          <p:nvPr/>
        </p:nvGraphicFramePr>
        <p:xfrm>
          <a:off x="5672138" y="3197225"/>
          <a:ext cx="241300" cy="201613"/>
        </p:xfrm>
        <a:graphic>
          <a:graphicData uri="http://schemas.openxmlformats.org/presentationml/2006/ole">
            <mc:AlternateContent xmlns:mc="http://schemas.openxmlformats.org/markup-compatibility/2006">
              <mc:Choice xmlns:v="urn:schemas-microsoft-com:vml" Requires="v">
                <p:oleObj spid="_x0000_s7465" name="Equation" r:id="rId90" imgW="241200" imgH="203040" progId="Equation.3">
                  <p:embed/>
                </p:oleObj>
              </mc:Choice>
              <mc:Fallback>
                <p:oleObj name="Equation" r:id="rId90" imgW="241200" imgH="203040" progId="Equation.3">
                  <p:embed/>
                  <p:pic>
                    <p:nvPicPr>
                      <p:cNvPr id="30905" name="Object 185"/>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5672138" y="3197225"/>
                        <a:ext cx="2413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06" name="Object 186"/>
          <p:cNvGraphicFramePr>
            <a:graphicFrameLocks noChangeAspect="1"/>
          </p:cNvGraphicFramePr>
          <p:nvPr/>
        </p:nvGraphicFramePr>
        <p:xfrm>
          <a:off x="5756275" y="3017838"/>
          <a:ext cx="165100" cy="201612"/>
        </p:xfrm>
        <a:graphic>
          <a:graphicData uri="http://schemas.openxmlformats.org/presentationml/2006/ole">
            <mc:AlternateContent xmlns:mc="http://schemas.openxmlformats.org/markup-compatibility/2006">
              <mc:Choice xmlns:v="urn:schemas-microsoft-com:vml" Requires="v">
                <p:oleObj spid="_x0000_s7466" name="Equation" r:id="rId92" imgW="164880" imgH="203040" progId="Equation.3">
                  <p:embed/>
                </p:oleObj>
              </mc:Choice>
              <mc:Fallback>
                <p:oleObj name="Equation" r:id="rId92" imgW="164880" imgH="203040" progId="Equation.3">
                  <p:embed/>
                  <p:pic>
                    <p:nvPicPr>
                      <p:cNvPr id="30906" name="Object 186"/>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5756275" y="3017838"/>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07" name="Freeform 187"/>
          <p:cNvSpPr>
            <a:spLocks/>
          </p:cNvSpPr>
          <p:nvPr/>
        </p:nvSpPr>
        <p:spPr bwMode="auto">
          <a:xfrm>
            <a:off x="590550" y="3587750"/>
            <a:ext cx="5670550" cy="781050"/>
          </a:xfrm>
          <a:custGeom>
            <a:avLst/>
            <a:gdLst>
              <a:gd name="T0" fmla="*/ 0 w 3572"/>
              <a:gd name="T1" fmla="*/ 4 h 492"/>
              <a:gd name="T2" fmla="*/ 896 w 3572"/>
              <a:gd name="T3" fmla="*/ 492 h 492"/>
              <a:gd name="T4" fmla="*/ 1984 w 3572"/>
              <a:gd name="T5" fmla="*/ 0 h 492"/>
              <a:gd name="T6" fmla="*/ 2676 w 3572"/>
              <a:gd name="T7" fmla="*/ 488 h 492"/>
              <a:gd name="T8" fmla="*/ 3572 w 3572"/>
              <a:gd name="T9" fmla="*/ 0 h 492"/>
            </a:gdLst>
            <a:ahLst/>
            <a:cxnLst>
              <a:cxn ang="0">
                <a:pos x="T0" y="T1"/>
              </a:cxn>
              <a:cxn ang="0">
                <a:pos x="T2" y="T3"/>
              </a:cxn>
              <a:cxn ang="0">
                <a:pos x="T4" y="T5"/>
              </a:cxn>
              <a:cxn ang="0">
                <a:pos x="T6" y="T7"/>
              </a:cxn>
              <a:cxn ang="0">
                <a:pos x="T8" y="T9"/>
              </a:cxn>
            </a:cxnLst>
            <a:rect l="0" t="0" r="r" b="b"/>
            <a:pathLst>
              <a:path w="3572" h="492">
                <a:moveTo>
                  <a:pt x="0" y="4"/>
                </a:moveTo>
                <a:lnTo>
                  <a:pt x="896" y="492"/>
                </a:lnTo>
                <a:lnTo>
                  <a:pt x="1984" y="0"/>
                </a:lnTo>
                <a:lnTo>
                  <a:pt x="2676" y="488"/>
                </a:lnTo>
                <a:lnTo>
                  <a:pt x="3572" y="0"/>
                </a:ln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08" name="Text Box 188"/>
          <p:cNvSpPr txBox="1">
            <a:spLocks noChangeArrowheads="1"/>
          </p:cNvSpPr>
          <p:nvPr/>
        </p:nvSpPr>
        <p:spPr bwMode="auto">
          <a:xfrm>
            <a:off x="2498725" y="5459413"/>
            <a:ext cx="94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SBCET</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09" name="Text Box 189"/>
          <p:cNvSpPr txBox="1">
            <a:spLocks noChangeArrowheads="1"/>
          </p:cNvSpPr>
          <p:nvPr/>
        </p:nvSpPr>
        <p:spPr bwMode="auto">
          <a:xfrm>
            <a:off x="3324225" y="5459413"/>
            <a:ext cx="50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5</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910" name="Object 190"/>
          <p:cNvGraphicFramePr>
            <a:graphicFrameLocks noChangeAspect="1"/>
          </p:cNvGraphicFramePr>
          <p:nvPr/>
        </p:nvGraphicFramePr>
        <p:xfrm>
          <a:off x="1463675" y="4075113"/>
          <a:ext cx="254000" cy="201612"/>
        </p:xfrm>
        <a:graphic>
          <a:graphicData uri="http://schemas.openxmlformats.org/presentationml/2006/ole">
            <mc:AlternateContent xmlns:mc="http://schemas.openxmlformats.org/markup-compatibility/2006">
              <mc:Choice xmlns:v="urn:schemas-microsoft-com:vml" Requires="v">
                <p:oleObj spid="_x0000_s7467" name="Equation" r:id="rId94" imgW="253800" imgH="203040" progId="Equation.3">
                  <p:embed/>
                </p:oleObj>
              </mc:Choice>
              <mc:Fallback>
                <p:oleObj name="Equation" r:id="rId94" imgW="253800" imgH="203040" progId="Equation.3">
                  <p:embed/>
                  <p:pic>
                    <p:nvPicPr>
                      <p:cNvPr id="30910" name="Object 190"/>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1463675" y="4075113"/>
                        <a:ext cx="2540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11" name="Object 191"/>
          <p:cNvGraphicFramePr>
            <a:graphicFrameLocks noChangeAspect="1"/>
          </p:cNvGraphicFramePr>
          <p:nvPr/>
        </p:nvGraphicFramePr>
        <p:xfrm>
          <a:off x="1549400" y="3873500"/>
          <a:ext cx="165100" cy="201613"/>
        </p:xfrm>
        <a:graphic>
          <a:graphicData uri="http://schemas.openxmlformats.org/presentationml/2006/ole">
            <mc:AlternateContent xmlns:mc="http://schemas.openxmlformats.org/markup-compatibility/2006">
              <mc:Choice xmlns:v="urn:schemas-microsoft-com:vml" Requires="v">
                <p:oleObj spid="_x0000_s7468" name="Equation" r:id="rId96" imgW="164880" imgH="203040" progId="Equation.3">
                  <p:embed/>
                </p:oleObj>
              </mc:Choice>
              <mc:Fallback>
                <p:oleObj name="Equation" r:id="rId96" imgW="164880" imgH="203040" progId="Equation.3">
                  <p:embed/>
                  <p:pic>
                    <p:nvPicPr>
                      <p:cNvPr id="30911" name="Object 191"/>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1549400" y="3873500"/>
                        <a:ext cx="1651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12" name="Object 192"/>
          <p:cNvGraphicFramePr>
            <a:graphicFrameLocks noChangeAspect="1"/>
          </p:cNvGraphicFramePr>
          <p:nvPr/>
        </p:nvGraphicFramePr>
        <p:xfrm>
          <a:off x="3094038" y="3894138"/>
          <a:ext cx="165100" cy="201612"/>
        </p:xfrm>
        <a:graphic>
          <a:graphicData uri="http://schemas.openxmlformats.org/presentationml/2006/ole">
            <mc:AlternateContent xmlns:mc="http://schemas.openxmlformats.org/markup-compatibility/2006">
              <mc:Choice xmlns:v="urn:schemas-microsoft-com:vml" Requires="v">
                <p:oleObj spid="_x0000_s7469" name="Equation" r:id="rId98" imgW="164880" imgH="203040" progId="Equation.3">
                  <p:embed/>
                </p:oleObj>
              </mc:Choice>
              <mc:Fallback>
                <p:oleObj name="Equation" r:id="rId98" imgW="164880" imgH="203040" progId="Equation.3">
                  <p:embed/>
                  <p:pic>
                    <p:nvPicPr>
                      <p:cNvPr id="30912" name="Object 192"/>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3094038" y="3894138"/>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13" name="Object 193"/>
          <p:cNvGraphicFramePr>
            <a:graphicFrameLocks noChangeAspect="1"/>
          </p:cNvGraphicFramePr>
          <p:nvPr/>
        </p:nvGraphicFramePr>
        <p:xfrm>
          <a:off x="2987675" y="3692525"/>
          <a:ext cx="165100" cy="201613"/>
        </p:xfrm>
        <a:graphic>
          <a:graphicData uri="http://schemas.openxmlformats.org/presentationml/2006/ole">
            <mc:AlternateContent xmlns:mc="http://schemas.openxmlformats.org/markup-compatibility/2006">
              <mc:Choice xmlns:v="urn:schemas-microsoft-com:vml" Requires="v">
                <p:oleObj spid="_x0000_s7470" name="Equation" r:id="rId100" imgW="164880" imgH="203040" progId="Equation.3">
                  <p:embed/>
                </p:oleObj>
              </mc:Choice>
              <mc:Fallback>
                <p:oleObj name="Equation" r:id="rId100" imgW="164880" imgH="203040" progId="Equation.3">
                  <p:embed/>
                  <p:pic>
                    <p:nvPicPr>
                      <p:cNvPr id="30913" name="Object 193"/>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2987675" y="3692525"/>
                        <a:ext cx="1651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14" name="Object 194"/>
          <p:cNvGraphicFramePr>
            <a:graphicFrameLocks noChangeAspect="1"/>
          </p:cNvGraphicFramePr>
          <p:nvPr/>
        </p:nvGraphicFramePr>
        <p:xfrm>
          <a:off x="4283075" y="3960813"/>
          <a:ext cx="165100" cy="201612"/>
        </p:xfrm>
        <a:graphic>
          <a:graphicData uri="http://schemas.openxmlformats.org/presentationml/2006/ole">
            <mc:AlternateContent xmlns:mc="http://schemas.openxmlformats.org/markup-compatibility/2006">
              <mc:Choice xmlns:v="urn:schemas-microsoft-com:vml" Requires="v">
                <p:oleObj spid="_x0000_s7471" name="Equation" r:id="rId102" imgW="164880" imgH="203040" progId="Equation.3">
                  <p:embed/>
                </p:oleObj>
              </mc:Choice>
              <mc:Fallback>
                <p:oleObj name="Equation" r:id="rId102" imgW="164880" imgH="203040" progId="Equation.3">
                  <p:embed/>
                  <p:pic>
                    <p:nvPicPr>
                      <p:cNvPr id="30914" name="Object 194"/>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4283075" y="3960813"/>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15" name="Object 195"/>
          <p:cNvGraphicFramePr>
            <a:graphicFrameLocks noChangeAspect="1"/>
          </p:cNvGraphicFramePr>
          <p:nvPr/>
        </p:nvGraphicFramePr>
        <p:xfrm>
          <a:off x="4378325" y="3792538"/>
          <a:ext cx="165100" cy="201612"/>
        </p:xfrm>
        <a:graphic>
          <a:graphicData uri="http://schemas.openxmlformats.org/presentationml/2006/ole">
            <mc:AlternateContent xmlns:mc="http://schemas.openxmlformats.org/markup-compatibility/2006">
              <mc:Choice xmlns:v="urn:schemas-microsoft-com:vml" Requires="v">
                <p:oleObj spid="_x0000_s7472" name="Equation" r:id="rId104" imgW="164880" imgH="203040" progId="Equation.3">
                  <p:embed/>
                </p:oleObj>
              </mc:Choice>
              <mc:Fallback>
                <p:oleObj name="Equation" r:id="rId104" imgW="164880" imgH="203040" progId="Equation.3">
                  <p:embed/>
                  <p:pic>
                    <p:nvPicPr>
                      <p:cNvPr id="30915" name="Object 195"/>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4378325" y="3792538"/>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16" name="Object 196"/>
          <p:cNvGraphicFramePr>
            <a:graphicFrameLocks noChangeAspect="1"/>
          </p:cNvGraphicFramePr>
          <p:nvPr/>
        </p:nvGraphicFramePr>
        <p:xfrm>
          <a:off x="5786438" y="3913188"/>
          <a:ext cx="228600" cy="201612"/>
        </p:xfrm>
        <a:graphic>
          <a:graphicData uri="http://schemas.openxmlformats.org/presentationml/2006/ole">
            <mc:AlternateContent xmlns:mc="http://schemas.openxmlformats.org/markup-compatibility/2006">
              <mc:Choice xmlns:v="urn:schemas-microsoft-com:vml" Requires="v">
                <p:oleObj spid="_x0000_s7473" name="Equation" r:id="rId106" imgW="228600" imgH="203040" progId="Equation.3">
                  <p:embed/>
                </p:oleObj>
              </mc:Choice>
              <mc:Fallback>
                <p:oleObj name="Equation" r:id="rId106" imgW="228600" imgH="203040" progId="Equation.3">
                  <p:embed/>
                  <p:pic>
                    <p:nvPicPr>
                      <p:cNvPr id="30916" name="Object 196"/>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5786438" y="3913188"/>
                        <a:ext cx="2286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17" name="Object 197"/>
          <p:cNvGraphicFramePr>
            <a:graphicFrameLocks noChangeAspect="1"/>
          </p:cNvGraphicFramePr>
          <p:nvPr/>
        </p:nvGraphicFramePr>
        <p:xfrm>
          <a:off x="5716588" y="3714750"/>
          <a:ext cx="165100" cy="201613"/>
        </p:xfrm>
        <a:graphic>
          <a:graphicData uri="http://schemas.openxmlformats.org/presentationml/2006/ole">
            <mc:AlternateContent xmlns:mc="http://schemas.openxmlformats.org/markup-compatibility/2006">
              <mc:Choice xmlns:v="urn:schemas-microsoft-com:vml" Requires="v">
                <p:oleObj spid="_x0000_s7474" name="Equation" r:id="rId108" imgW="164880" imgH="203040" progId="Equation.3">
                  <p:embed/>
                </p:oleObj>
              </mc:Choice>
              <mc:Fallback>
                <p:oleObj name="Equation" r:id="rId108" imgW="164880" imgH="203040" progId="Equation.3">
                  <p:embed/>
                  <p:pic>
                    <p:nvPicPr>
                      <p:cNvPr id="30917" name="Object 197"/>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5716588" y="3714750"/>
                        <a:ext cx="1651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18" name="Freeform 198"/>
          <p:cNvSpPr>
            <a:spLocks/>
          </p:cNvSpPr>
          <p:nvPr/>
        </p:nvSpPr>
        <p:spPr bwMode="auto">
          <a:xfrm>
            <a:off x="590550" y="2800350"/>
            <a:ext cx="5670550" cy="1562100"/>
          </a:xfrm>
          <a:custGeom>
            <a:avLst/>
            <a:gdLst>
              <a:gd name="T0" fmla="*/ 0 w 3572"/>
              <a:gd name="T1" fmla="*/ 500 h 984"/>
              <a:gd name="T2" fmla="*/ 896 w 3572"/>
              <a:gd name="T3" fmla="*/ 0 h 984"/>
              <a:gd name="T4" fmla="*/ 1984 w 3572"/>
              <a:gd name="T5" fmla="*/ 492 h 984"/>
              <a:gd name="T6" fmla="*/ 2676 w 3572"/>
              <a:gd name="T7" fmla="*/ 4 h 984"/>
              <a:gd name="T8" fmla="*/ 2676 w 3572"/>
              <a:gd name="T9" fmla="*/ 984 h 984"/>
              <a:gd name="T10" fmla="*/ 3572 w 3572"/>
              <a:gd name="T11" fmla="*/ 496 h 984"/>
            </a:gdLst>
            <a:ahLst/>
            <a:cxnLst>
              <a:cxn ang="0">
                <a:pos x="T0" y="T1"/>
              </a:cxn>
              <a:cxn ang="0">
                <a:pos x="T2" y="T3"/>
              </a:cxn>
              <a:cxn ang="0">
                <a:pos x="T4" y="T5"/>
              </a:cxn>
              <a:cxn ang="0">
                <a:pos x="T6" y="T7"/>
              </a:cxn>
              <a:cxn ang="0">
                <a:pos x="T8" y="T9"/>
              </a:cxn>
              <a:cxn ang="0">
                <a:pos x="T10" y="T11"/>
              </a:cxn>
            </a:cxnLst>
            <a:rect l="0" t="0" r="r" b="b"/>
            <a:pathLst>
              <a:path w="3572" h="984">
                <a:moveTo>
                  <a:pt x="0" y="500"/>
                </a:moveTo>
                <a:lnTo>
                  <a:pt x="896" y="0"/>
                </a:lnTo>
                <a:lnTo>
                  <a:pt x="1984" y="492"/>
                </a:lnTo>
                <a:lnTo>
                  <a:pt x="2676" y="4"/>
                </a:lnTo>
                <a:lnTo>
                  <a:pt x="2676" y="984"/>
                </a:lnTo>
                <a:lnTo>
                  <a:pt x="3572" y="496"/>
                </a:ln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19" name="Text Box 199"/>
          <p:cNvSpPr txBox="1">
            <a:spLocks noChangeArrowheads="1"/>
          </p:cNvSpPr>
          <p:nvPr/>
        </p:nvSpPr>
        <p:spPr bwMode="auto">
          <a:xfrm>
            <a:off x="2498725" y="5916613"/>
            <a:ext cx="111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SACDET</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20" name="Text Box 200"/>
          <p:cNvSpPr txBox="1">
            <a:spLocks noChangeArrowheads="1"/>
          </p:cNvSpPr>
          <p:nvPr/>
        </p:nvSpPr>
        <p:spPr bwMode="auto">
          <a:xfrm>
            <a:off x="3451225" y="5916613"/>
            <a:ext cx="50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4</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aphicFrame>
        <p:nvGraphicFramePr>
          <p:cNvPr id="30921" name="Object 201"/>
          <p:cNvGraphicFramePr>
            <a:graphicFrameLocks noChangeAspect="1"/>
          </p:cNvGraphicFramePr>
          <p:nvPr/>
        </p:nvGraphicFramePr>
        <p:xfrm>
          <a:off x="1858963" y="3227388"/>
          <a:ext cx="241300" cy="201612"/>
        </p:xfrm>
        <a:graphic>
          <a:graphicData uri="http://schemas.openxmlformats.org/presentationml/2006/ole">
            <mc:AlternateContent xmlns:mc="http://schemas.openxmlformats.org/markup-compatibility/2006">
              <mc:Choice xmlns:v="urn:schemas-microsoft-com:vml" Requires="v">
                <p:oleObj spid="_x0000_s7475" name="Equation" r:id="rId110" imgW="241200" imgH="203040" progId="Equation.3">
                  <p:embed/>
                </p:oleObj>
              </mc:Choice>
              <mc:Fallback>
                <p:oleObj name="Equation" r:id="rId110" imgW="241200" imgH="203040" progId="Equation.3">
                  <p:embed/>
                  <p:pic>
                    <p:nvPicPr>
                      <p:cNvPr id="30921" name="Object 201"/>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1858963" y="3227388"/>
                        <a:ext cx="2413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22" name="Object 202"/>
          <p:cNvGraphicFramePr>
            <a:graphicFrameLocks noChangeAspect="1"/>
          </p:cNvGraphicFramePr>
          <p:nvPr/>
        </p:nvGraphicFramePr>
        <p:xfrm>
          <a:off x="1528763" y="2979738"/>
          <a:ext cx="165100" cy="201612"/>
        </p:xfrm>
        <a:graphic>
          <a:graphicData uri="http://schemas.openxmlformats.org/presentationml/2006/ole">
            <mc:AlternateContent xmlns:mc="http://schemas.openxmlformats.org/markup-compatibility/2006">
              <mc:Choice xmlns:v="urn:schemas-microsoft-com:vml" Requires="v">
                <p:oleObj spid="_x0000_s7476" name="Equation" r:id="rId112" imgW="164880" imgH="203040" progId="Equation.3">
                  <p:embed/>
                </p:oleObj>
              </mc:Choice>
              <mc:Fallback>
                <p:oleObj name="Equation" r:id="rId112" imgW="164880" imgH="203040" progId="Equation.3">
                  <p:embed/>
                  <p:pic>
                    <p:nvPicPr>
                      <p:cNvPr id="30922" name="Object 202"/>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1528763" y="2979738"/>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23" name="Object 203"/>
          <p:cNvGraphicFramePr>
            <a:graphicFrameLocks noChangeAspect="1"/>
          </p:cNvGraphicFramePr>
          <p:nvPr/>
        </p:nvGraphicFramePr>
        <p:xfrm>
          <a:off x="3006725" y="3217863"/>
          <a:ext cx="241300" cy="201612"/>
        </p:xfrm>
        <a:graphic>
          <a:graphicData uri="http://schemas.openxmlformats.org/presentationml/2006/ole">
            <mc:AlternateContent xmlns:mc="http://schemas.openxmlformats.org/markup-compatibility/2006">
              <mc:Choice xmlns:v="urn:schemas-microsoft-com:vml" Requires="v">
                <p:oleObj spid="_x0000_s7477" name="Equation" r:id="rId114" imgW="241200" imgH="203040" progId="Equation.3">
                  <p:embed/>
                </p:oleObj>
              </mc:Choice>
              <mc:Fallback>
                <p:oleObj name="Equation" r:id="rId114" imgW="241200" imgH="203040" progId="Equation.3">
                  <p:embed/>
                  <p:pic>
                    <p:nvPicPr>
                      <p:cNvPr id="30923" name="Object 203"/>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3006725" y="3217863"/>
                        <a:ext cx="2413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24" name="Object 204"/>
          <p:cNvGraphicFramePr>
            <a:graphicFrameLocks noChangeAspect="1"/>
          </p:cNvGraphicFramePr>
          <p:nvPr/>
        </p:nvGraphicFramePr>
        <p:xfrm>
          <a:off x="3106738" y="3033713"/>
          <a:ext cx="165100" cy="201612"/>
        </p:xfrm>
        <a:graphic>
          <a:graphicData uri="http://schemas.openxmlformats.org/presentationml/2006/ole">
            <mc:AlternateContent xmlns:mc="http://schemas.openxmlformats.org/markup-compatibility/2006">
              <mc:Choice xmlns:v="urn:schemas-microsoft-com:vml" Requires="v">
                <p:oleObj spid="_x0000_s7478" name="Equation" r:id="rId116" imgW="164880" imgH="203040" progId="Equation.3">
                  <p:embed/>
                </p:oleObj>
              </mc:Choice>
              <mc:Fallback>
                <p:oleObj name="Equation" r:id="rId116" imgW="164880" imgH="203040" progId="Equation.3">
                  <p:embed/>
                  <p:pic>
                    <p:nvPicPr>
                      <p:cNvPr id="30924" name="Object 204"/>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3106738" y="3033713"/>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25" name="Object 205"/>
          <p:cNvGraphicFramePr>
            <a:graphicFrameLocks noChangeAspect="1"/>
          </p:cNvGraphicFramePr>
          <p:nvPr/>
        </p:nvGraphicFramePr>
        <p:xfrm>
          <a:off x="4514850" y="3149600"/>
          <a:ext cx="241300" cy="201613"/>
        </p:xfrm>
        <a:graphic>
          <a:graphicData uri="http://schemas.openxmlformats.org/presentationml/2006/ole">
            <mc:AlternateContent xmlns:mc="http://schemas.openxmlformats.org/markup-compatibility/2006">
              <mc:Choice xmlns:v="urn:schemas-microsoft-com:vml" Requires="v">
                <p:oleObj spid="_x0000_s7479" name="Equation" r:id="rId118" imgW="241200" imgH="203040" progId="Equation.3">
                  <p:embed/>
                </p:oleObj>
              </mc:Choice>
              <mc:Fallback>
                <p:oleObj name="Equation" r:id="rId118" imgW="241200" imgH="203040" progId="Equation.3">
                  <p:embed/>
                  <p:pic>
                    <p:nvPicPr>
                      <p:cNvPr id="30925" name="Object 205"/>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4514850" y="3149600"/>
                        <a:ext cx="2413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26" name="Object 206"/>
          <p:cNvGraphicFramePr>
            <a:graphicFrameLocks noChangeAspect="1"/>
          </p:cNvGraphicFramePr>
          <p:nvPr/>
        </p:nvGraphicFramePr>
        <p:xfrm>
          <a:off x="4376738" y="2995613"/>
          <a:ext cx="165100" cy="201612"/>
        </p:xfrm>
        <a:graphic>
          <a:graphicData uri="http://schemas.openxmlformats.org/presentationml/2006/ole">
            <mc:AlternateContent xmlns:mc="http://schemas.openxmlformats.org/markup-compatibility/2006">
              <mc:Choice xmlns:v="urn:schemas-microsoft-com:vml" Requires="v">
                <p:oleObj spid="_x0000_s7480" name="Equation" r:id="rId120" imgW="164880" imgH="203040" progId="Equation.3">
                  <p:embed/>
                </p:oleObj>
              </mc:Choice>
              <mc:Fallback>
                <p:oleObj name="Equation" r:id="rId120" imgW="164880" imgH="203040" progId="Equation.3">
                  <p:embed/>
                  <p:pic>
                    <p:nvPicPr>
                      <p:cNvPr id="30926" name="Object 206"/>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4376738" y="2995613"/>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27" name="Object 207"/>
          <p:cNvGraphicFramePr>
            <a:graphicFrameLocks noChangeAspect="1"/>
          </p:cNvGraphicFramePr>
          <p:nvPr/>
        </p:nvGraphicFramePr>
        <p:xfrm>
          <a:off x="4940300" y="3381375"/>
          <a:ext cx="165100" cy="201613"/>
        </p:xfrm>
        <a:graphic>
          <a:graphicData uri="http://schemas.openxmlformats.org/presentationml/2006/ole">
            <mc:AlternateContent xmlns:mc="http://schemas.openxmlformats.org/markup-compatibility/2006">
              <mc:Choice xmlns:v="urn:schemas-microsoft-com:vml" Requires="v">
                <p:oleObj spid="_x0000_s7481" name="Equation" r:id="rId122" imgW="164880" imgH="203040" progId="Equation.3">
                  <p:embed/>
                </p:oleObj>
              </mc:Choice>
              <mc:Fallback>
                <p:oleObj name="Equation" r:id="rId122" imgW="164880" imgH="203040" progId="Equation.3">
                  <p:embed/>
                  <p:pic>
                    <p:nvPicPr>
                      <p:cNvPr id="30927" name="Object 207"/>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4940300" y="3381375"/>
                        <a:ext cx="1651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28" name="Object 208"/>
          <p:cNvGraphicFramePr>
            <a:graphicFrameLocks noChangeAspect="1"/>
          </p:cNvGraphicFramePr>
          <p:nvPr/>
        </p:nvGraphicFramePr>
        <p:xfrm>
          <a:off x="4651375" y="3382963"/>
          <a:ext cx="165100" cy="201612"/>
        </p:xfrm>
        <a:graphic>
          <a:graphicData uri="http://schemas.openxmlformats.org/presentationml/2006/ole">
            <mc:AlternateContent xmlns:mc="http://schemas.openxmlformats.org/markup-compatibility/2006">
              <mc:Choice xmlns:v="urn:schemas-microsoft-com:vml" Requires="v">
                <p:oleObj spid="_x0000_s7482" name="Equation" r:id="rId124" imgW="164880" imgH="203040" progId="Equation.3">
                  <p:embed/>
                </p:oleObj>
              </mc:Choice>
              <mc:Fallback>
                <p:oleObj name="Equation" r:id="rId124" imgW="164880" imgH="203040" progId="Equation.3">
                  <p:embed/>
                  <p:pic>
                    <p:nvPicPr>
                      <p:cNvPr id="30928" name="Object 208"/>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4651375" y="3382963"/>
                        <a:ext cx="1651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29" name="Object 209"/>
          <p:cNvGraphicFramePr>
            <a:graphicFrameLocks noChangeAspect="1"/>
          </p:cNvGraphicFramePr>
          <p:nvPr/>
        </p:nvGraphicFramePr>
        <p:xfrm>
          <a:off x="5984875" y="3913188"/>
          <a:ext cx="254000" cy="201612"/>
        </p:xfrm>
        <a:graphic>
          <a:graphicData uri="http://schemas.openxmlformats.org/presentationml/2006/ole">
            <mc:AlternateContent xmlns:mc="http://schemas.openxmlformats.org/markup-compatibility/2006">
              <mc:Choice xmlns:v="urn:schemas-microsoft-com:vml" Requires="v">
                <p:oleObj spid="_x0000_s7483" name="Equation" r:id="rId126" imgW="253800" imgH="203040" progId="Equation.3">
                  <p:embed/>
                </p:oleObj>
              </mc:Choice>
              <mc:Fallback>
                <p:oleObj name="Equation" r:id="rId126" imgW="253800" imgH="203040" progId="Equation.3">
                  <p:embed/>
                  <p:pic>
                    <p:nvPicPr>
                      <p:cNvPr id="30929" name="Object 209"/>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5984875" y="3913188"/>
                        <a:ext cx="2540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30" name="Object 210"/>
          <p:cNvGraphicFramePr>
            <a:graphicFrameLocks noChangeAspect="1"/>
          </p:cNvGraphicFramePr>
          <p:nvPr/>
        </p:nvGraphicFramePr>
        <p:xfrm>
          <a:off x="5837238" y="3714750"/>
          <a:ext cx="165100" cy="201613"/>
        </p:xfrm>
        <a:graphic>
          <a:graphicData uri="http://schemas.openxmlformats.org/presentationml/2006/ole">
            <mc:AlternateContent xmlns:mc="http://schemas.openxmlformats.org/markup-compatibility/2006">
              <mc:Choice xmlns:v="urn:schemas-microsoft-com:vml" Requires="v">
                <p:oleObj spid="_x0000_s7484" name="Equation" r:id="rId128" imgW="164880" imgH="203040" progId="Equation.3">
                  <p:embed/>
                </p:oleObj>
              </mc:Choice>
              <mc:Fallback>
                <p:oleObj name="Equation" r:id="rId128" imgW="164880" imgH="203040" progId="Equation.3">
                  <p:embed/>
                  <p:pic>
                    <p:nvPicPr>
                      <p:cNvPr id="30930" name="Object 210"/>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5837238" y="3714750"/>
                        <a:ext cx="1651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31" name="Text Box 211"/>
          <p:cNvSpPr txBox="1">
            <a:spLocks noChangeArrowheads="1"/>
          </p:cNvSpPr>
          <p:nvPr/>
        </p:nvSpPr>
        <p:spPr bwMode="auto">
          <a:xfrm>
            <a:off x="6511925" y="1801813"/>
            <a:ext cx="1733550" cy="366712"/>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Saturated arcs:</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32" name="Text Box 212"/>
          <p:cNvSpPr txBox="1">
            <a:spLocks noChangeArrowheads="1"/>
          </p:cNvSpPr>
          <p:nvPr/>
        </p:nvSpPr>
        <p:spPr bwMode="auto">
          <a:xfrm>
            <a:off x="5737225" y="2189163"/>
            <a:ext cx="48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BE</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33" name="Text Box 213"/>
          <p:cNvSpPr txBox="1">
            <a:spLocks noChangeArrowheads="1"/>
          </p:cNvSpPr>
          <p:nvPr/>
        </p:nvSpPr>
        <p:spPr bwMode="auto">
          <a:xfrm>
            <a:off x="6053138" y="218916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AD</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34" name="Text Box 214"/>
          <p:cNvSpPr txBox="1">
            <a:spLocks noChangeArrowheads="1"/>
          </p:cNvSpPr>
          <p:nvPr/>
        </p:nvSpPr>
        <p:spPr bwMode="auto">
          <a:xfrm>
            <a:off x="6508750" y="218916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DT</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35" name="Text Box 215"/>
          <p:cNvSpPr txBox="1">
            <a:spLocks noChangeArrowheads="1"/>
          </p:cNvSpPr>
          <p:nvPr/>
        </p:nvSpPr>
        <p:spPr bwMode="auto">
          <a:xfrm>
            <a:off x="6950075" y="218916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BC</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36" name="Text Box 216"/>
          <p:cNvSpPr txBox="1">
            <a:spLocks noChangeArrowheads="1"/>
          </p:cNvSpPr>
          <p:nvPr/>
        </p:nvSpPr>
        <p:spPr bwMode="auto">
          <a:xfrm>
            <a:off x="7405688" y="218916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AC</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37" name="Text Box 217"/>
          <p:cNvSpPr txBox="1">
            <a:spLocks noChangeArrowheads="1"/>
          </p:cNvSpPr>
          <p:nvPr/>
        </p:nvSpPr>
        <p:spPr bwMode="auto">
          <a:xfrm>
            <a:off x="7861300" y="218916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CD</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38" name="Text Box 218"/>
          <p:cNvSpPr txBox="1">
            <a:spLocks noChangeArrowheads="1"/>
          </p:cNvSpPr>
          <p:nvPr/>
        </p:nvSpPr>
        <p:spPr bwMode="auto">
          <a:xfrm>
            <a:off x="8328025" y="218916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DE</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39" name="Text Box 219"/>
          <p:cNvSpPr txBox="1">
            <a:spLocks noChangeArrowheads="1"/>
          </p:cNvSpPr>
          <p:nvPr/>
        </p:nvSpPr>
        <p:spPr bwMode="auto">
          <a:xfrm>
            <a:off x="6931025" y="2843213"/>
            <a:ext cx="1717675" cy="119062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You cannot increase flow through saturated arcs</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40" name="Line 220"/>
          <p:cNvSpPr>
            <a:spLocks noChangeShapeType="1"/>
          </p:cNvSpPr>
          <p:nvPr/>
        </p:nvSpPr>
        <p:spPr bwMode="auto">
          <a:xfrm>
            <a:off x="2012950" y="4368800"/>
            <a:ext cx="28257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41" name="Line 221"/>
          <p:cNvSpPr>
            <a:spLocks noChangeShapeType="1"/>
          </p:cNvSpPr>
          <p:nvPr/>
        </p:nvSpPr>
        <p:spPr bwMode="auto">
          <a:xfrm>
            <a:off x="2012950" y="2806700"/>
            <a:ext cx="28257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42" name="Line 222"/>
          <p:cNvSpPr>
            <a:spLocks noChangeShapeType="1"/>
          </p:cNvSpPr>
          <p:nvPr/>
        </p:nvSpPr>
        <p:spPr bwMode="auto">
          <a:xfrm>
            <a:off x="4832350" y="2813050"/>
            <a:ext cx="1428750" cy="7683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43" name="Line 223"/>
          <p:cNvSpPr>
            <a:spLocks noChangeShapeType="1"/>
          </p:cNvSpPr>
          <p:nvPr/>
        </p:nvSpPr>
        <p:spPr bwMode="auto">
          <a:xfrm flipV="1">
            <a:off x="2019300" y="3594100"/>
            <a:ext cx="1739900" cy="7747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44" name="Line 224"/>
          <p:cNvSpPr>
            <a:spLocks noChangeShapeType="1"/>
          </p:cNvSpPr>
          <p:nvPr/>
        </p:nvSpPr>
        <p:spPr bwMode="auto">
          <a:xfrm>
            <a:off x="2019300" y="2800350"/>
            <a:ext cx="1714500" cy="7747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45" name="Line 225"/>
          <p:cNvSpPr>
            <a:spLocks noChangeShapeType="1"/>
          </p:cNvSpPr>
          <p:nvPr/>
        </p:nvSpPr>
        <p:spPr bwMode="auto">
          <a:xfrm flipV="1">
            <a:off x="3746500" y="2813050"/>
            <a:ext cx="1079500" cy="7683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46" name="Line 226"/>
          <p:cNvSpPr>
            <a:spLocks noChangeShapeType="1"/>
          </p:cNvSpPr>
          <p:nvPr/>
        </p:nvSpPr>
        <p:spPr bwMode="auto">
          <a:xfrm flipH="1">
            <a:off x="4838700" y="2806700"/>
            <a:ext cx="0" cy="15430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54" name="Text Box 234"/>
          <p:cNvSpPr txBox="1">
            <a:spLocks noChangeArrowheads="1"/>
          </p:cNvSpPr>
          <p:nvPr/>
        </p:nvSpPr>
        <p:spPr bwMode="auto">
          <a:xfrm>
            <a:off x="6829425" y="4164013"/>
            <a:ext cx="1946275" cy="70167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An arc is saturated if </a:t>
            </a:r>
            <a:r>
              <a:rPr kumimoji="0" lang="en-GB" altLang="en-US" sz="22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y</a:t>
            </a:r>
            <a:r>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 0</a:t>
            </a: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955" name="Text Box 235"/>
          <p:cNvSpPr txBox="1">
            <a:spLocks noChangeArrowheads="1"/>
          </p:cNvSpPr>
          <p:nvPr/>
        </p:nvSpPr>
        <p:spPr bwMode="auto">
          <a:xfrm>
            <a:off x="720725" y="6323013"/>
            <a:ext cx="304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No further routes possible</a:t>
            </a: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6594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879"/>
                                        </p:tgtEl>
                                        <p:attrNameLst>
                                          <p:attrName>style.visibility</p:attrName>
                                        </p:attrNameLst>
                                      </p:cBhvr>
                                      <p:to>
                                        <p:strVal val="visible"/>
                                      </p:to>
                                    </p:set>
                                    <p:animEffect transition="in" filter="dissolve">
                                      <p:cBhvr>
                                        <p:cTn id="7" dur="500"/>
                                        <p:tgtEl>
                                          <p:spTgt spid="308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88"/>
                                        </p:tgtEl>
                                        <p:attrNameLst>
                                          <p:attrName>style.visibility</p:attrName>
                                        </p:attrNameLst>
                                      </p:cBhvr>
                                      <p:to>
                                        <p:strVal val="visible"/>
                                      </p:to>
                                    </p:set>
                                    <p:animEffect transition="in" filter="dissolve">
                                      <p:cBhvr>
                                        <p:cTn id="12" dur="500"/>
                                        <p:tgtEl>
                                          <p:spTgt spid="30788"/>
                                        </p:tgtEl>
                                      </p:cBhvr>
                                    </p:animEffect>
                                  </p:childTnLst>
                                </p:cTn>
                              </p:par>
                              <p:par>
                                <p:cTn id="13" presetID="9" presetClass="entr" presetSubtype="0" fill="hold" nodeType="withEffect">
                                  <p:stCondLst>
                                    <p:cond delay="0"/>
                                  </p:stCondLst>
                                  <p:childTnLst>
                                    <p:set>
                                      <p:cBhvr>
                                        <p:cTn id="14" dur="1" fill="hold">
                                          <p:stCondLst>
                                            <p:cond delay="0"/>
                                          </p:stCondLst>
                                        </p:cTn>
                                        <p:tgtEl>
                                          <p:spTgt spid="30789"/>
                                        </p:tgtEl>
                                        <p:attrNameLst>
                                          <p:attrName>style.visibility</p:attrName>
                                        </p:attrNameLst>
                                      </p:cBhvr>
                                      <p:to>
                                        <p:strVal val="visible"/>
                                      </p:to>
                                    </p:set>
                                    <p:animEffect transition="in" filter="dissolve">
                                      <p:cBhvr>
                                        <p:cTn id="15" dur="500"/>
                                        <p:tgtEl>
                                          <p:spTgt spid="30789"/>
                                        </p:tgtEl>
                                      </p:cBhvr>
                                    </p:animEffect>
                                  </p:childTnLst>
                                </p:cTn>
                              </p:par>
                              <p:par>
                                <p:cTn id="16" presetID="9" presetClass="entr" presetSubtype="0" fill="hold" nodeType="withEffect">
                                  <p:stCondLst>
                                    <p:cond delay="0"/>
                                  </p:stCondLst>
                                  <p:childTnLst>
                                    <p:set>
                                      <p:cBhvr>
                                        <p:cTn id="17" dur="1" fill="hold">
                                          <p:stCondLst>
                                            <p:cond delay="0"/>
                                          </p:stCondLst>
                                        </p:cTn>
                                        <p:tgtEl>
                                          <p:spTgt spid="30790"/>
                                        </p:tgtEl>
                                        <p:attrNameLst>
                                          <p:attrName>style.visibility</p:attrName>
                                        </p:attrNameLst>
                                      </p:cBhvr>
                                      <p:to>
                                        <p:strVal val="visible"/>
                                      </p:to>
                                    </p:set>
                                    <p:animEffect transition="in" filter="dissolve">
                                      <p:cBhvr>
                                        <p:cTn id="18" dur="500"/>
                                        <p:tgtEl>
                                          <p:spTgt spid="30790"/>
                                        </p:tgtEl>
                                      </p:cBhvr>
                                    </p:animEffect>
                                  </p:childTnLst>
                                </p:cTn>
                              </p:par>
                              <p:par>
                                <p:cTn id="19" presetID="9" presetClass="entr" presetSubtype="0" fill="hold" nodeType="withEffect">
                                  <p:stCondLst>
                                    <p:cond delay="0"/>
                                  </p:stCondLst>
                                  <p:childTnLst>
                                    <p:set>
                                      <p:cBhvr>
                                        <p:cTn id="20" dur="1" fill="hold">
                                          <p:stCondLst>
                                            <p:cond delay="0"/>
                                          </p:stCondLst>
                                        </p:cTn>
                                        <p:tgtEl>
                                          <p:spTgt spid="30791"/>
                                        </p:tgtEl>
                                        <p:attrNameLst>
                                          <p:attrName>style.visibility</p:attrName>
                                        </p:attrNameLst>
                                      </p:cBhvr>
                                      <p:to>
                                        <p:strVal val="visible"/>
                                      </p:to>
                                    </p:set>
                                    <p:animEffect transition="in" filter="dissolve">
                                      <p:cBhvr>
                                        <p:cTn id="21" dur="500"/>
                                        <p:tgtEl>
                                          <p:spTgt spid="30791"/>
                                        </p:tgtEl>
                                      </p:cBhvr>
                                    </p:animEffect>
                                  </p:childTnLst>
                                </p:cTn>
                              </p:par>
                              <p:par>
                                <p:cTn id="22" presetID="9" presetClass="entr" presetSubtype="0" fill="hold" nodeType="withEffect">
                                  <p:stCondLst>
                                    <p:cond delay="0"/>
                                  </p:stCondLst>
                                  <p:childTnLst>
                                    <p:set>
                                      <p:cBhvr>
                                        <p:cTn id="23" dur="1" fill="hold">
                                          <p:stCondLst>
                                            <p:cond delay="0"/>
                                          </p:stCondLst>
                                        </p:cTn>
                                        <p:tgtEl>
                                          <p:spTgt spid="30792"/>
                                        </p:tgtEl>
                                        <p:attrNameLst>
                                          <p:attrName>style.visibility</p:attrName>
                                        </p:attrNameLst>
                                      </p:cBhvr>
                                      <p:to>
                                        <p:strVal val="visible"/>
                                      </p:to>
                                    </p:set>
                                    <p:animEffect transition="in" filter="dissolve">
                                      <p:cBhvr>
                                        <p:cTn id="24" dur="500"/>
                                        <p:tgtEl>
                                          <p:spTgt spid="30792"/>
                                        </p:tgtEl>
                                      </p:cBhvr>
                                    </p:animEffect>
                                  </p:childTnLst>
                                </p:cTn>
                              </p:par>
                              <p:par>
                                <p:cTn id="25" presetID="9" presetClass="entr" presetSubtype="0" fill="hold" nodeType="withEffect">
                                  <p:stCondLst>
                                    <p:cond delay="0"/>
                                  </p:stCondLst>
                                  <p:childTnLst>
                                    <p:set>
                                      <p:cBhvr>
                                        <p:cTn id="26" dur="1" fill="hold">
                                          <p:stCondLst>
                                            <p:cond delay="0"/>
                                          </p:stCondLst>
                                        </p:cTn>
                                        <p:tgtEl>
                                          <p:spTgt spid="30793"/>
                                        </p:tgtEl>
                                        <p:attrNameLst>
                                          <p:attrName>style.visibility</p:attrName>
                                        </p:attrNameLst>
                                      </p:cBhvr>
                                      <p:to>
                                        <p:strVal val="visible"/>
                                      </p:to>
                                    </p:set>
                                    <p:animEffect transition="in" filter="dissolve">
                                      <p:cBhvr>
                                        <p:cTn id="27" dur="500"/>
                                        <p:tgtEl>
                                          <p:spTgt spid="30793"/>
                                        </p:tgtEl>
                                      </p:cBhvr>
                                    </p:animEffect>
                                  </p:childTnLst>
                                </p:cTn>
                              </p:par>
                              <p:par>
                                <p:cTn id="28" presetID="9" presetClass="entr" presetSubtype="0" fill="hold" nodeType="withEffect">
                                  <p:stCondLst>
                                    <p:cond delay="0"/>
                                  </p:stCondLst>
                                  <p:childTnLst>
                                    <p:set>
                                      <p:cBhvr>
                                        <p:cTn id="29" dur="1" fill="hold">
                                          <p:stCondLst>
                                            <p:cond delay="0"/>
                                          </p:stCondLst>
                                        </p:cTn>
                                        <p:tgtEl>
                                          <p:spTgt spid="30794"/>
                                        </p:tgtEl>
                                        <p:attrNameLst>
                                          <p:attrName>style.visibility</p:attrName>
                                        </p:attrNameLst>
                                      </p:cBhvr>
                                      <p:to>
                                        <p:strVal val="visible"/>
                                      </p:to>
                                    </p:set>
                                    <p:animEffect transition="in" filter="dissolve">
                                      <p:cBhvr>
                                        <p:cTn id="30" dur="500"/>
                                        <p:tgtEl>
                                          <p:spTgt spid="30794"/>
                                        </p:tgtEl>
                                      </p:cBhvr>
                                    </p:animEffect>
                                  </p:childTnLst>
                                </p:cTn>
                              </p:par>
                              <p:par>
                                <p:cTn id="31" presetID="9" presetClass="entr" presetSubtype="0" fill="hold" nodeType="withEffect">
                                  <p:stCondLst>
                                    <p:cond delay="0"/>
                                  </p:stCondLst>
                                  <p:childTnLst>
                                    <p:set>
                                      <p:cBhvr>
                                        <p:cTn id="32" dur="1" fill="hold">
                                          <p:stCondLst>
                                            <p:cond delay="0"/>
                                          </p:stCondLst>
                                        </p:cTn>
                                        <p:tgtEl>
                                          <p:spTgt spid="30795"/>
                                        </p:tgtEl>
                                        <p:attrNameLst>
                                          <p:attrName>style.visibility</p:attrName>
                                        </p:attrNameLst>
                                      </p:cBhvr>
                                      <p:to>
                                        <p:strVal val="visible"/>
                                      </p:to>
                                    </p:set>
                                    <p:animEffect transition="in" filter="dissolve">
                                      <p:cBhvr>
                                        <p:cTn id="33" dur="500"/>
                                        <p:tgtEl>
                                          <p:spTgt spid="30795"/>
                                        </p:tgtEl>
                                      </p:cBhvr>
                                    </p:animEffect>
                                  </p:childTnLst>
                                </p:cTn>
                              </p:par>
                              <p:par>
                                <p:cTn id="34" presetID="9" presetClass="entr" presetSubtype="0" fill="hold" nodeType="withEffect">
                                  <p:stCondLst>
                                    <p:cond delay="0"/>
                                  </p:stCondLst>
                                  <p:childTnLst>
                                    <p:set>
                                      <p:cBhvr>
                                        <p:cTn id="35" dur="1" fill="hold">
                                          <p:stCondLst>
                                            <p:cond delay="0"/>
                                          </p:stCondLst>
                                        </p:cTn>
                                        <p:tgtEl>
                                          <p:spTgt spid="30796"/>
                                        </p:tgtEl>
                                        <p:attrNameLst>
                                          <p:attrName>style.visibility</p:attrName>
                                        </p:attrNameLst>
                                      </p:cBhvr>
                                      <p:to>
                                        <p:strVal val="visible"/>
                                      </p:to>
                                    </p:set>
                                    <p:animEffect transition="in" filter="dissolve">
                                      <p:cBhvr>
                                        <p:cTn id="36" dur="500"/>
                                        <p:tgtEl>
                                          <p:spTgt spid="30796"/>
                                        </p:tgtEl>
                                      </p:cBhvr>
                                    </p:animEffect>
                                  </p:childTnLst>
                                </p:cTn>
                              </p:par>
                              <p:par>
                                <p:cTn id="37" presetID="9" presetClass="entr" presetSubtype="0" fill="hold" nodeType="withEffect">
                                  <p:stCondLst>
                                    <p:cond delay="0"/>
                                  </p:stCondLst>
                                  <p:childTnLst>
                                    <p:set>
                                      <p:cBhvr>
                                        <p:cTn id="38" dur="1" fill="hold">
                                          <p:stCondLst>
                                            <p:cond delay="0"/>
                                          </p:stCondLst>
                                        </p:cTn>
                                        <p:tgtEl>
                                          <p:spTgt spid="30797"/>
                                        </p:tgtEl>
                                        <p:attrNameLst>
                                          <p:attrName>style.visibility</p:attrName>
                                        </p:attrNameLst>
                                      </p:cBhvr>
                                      <p:to>
                                        <p:strVal val="visible"/>
                                      </p:to>
                                    </p:set>
                                    <p:animEffect transition="in" filter="dissolve">
                                      <p:cBhvr>
                                        <p:cTn id="39" dur="500"/>
                                        <p:tgtEl>
                                          <p:spTgt spid="30797"/>
                                        </p:tgtEl>
                                      </p:cBhvr>
                                    </p:animEffect>
                                  </p:childTnLst>
                                </p:cTn>
                              </p:par>
                              <p:par>
                                <p:cTn id="40" presetID="9" presetClass="entr" presetSubtype="0" fill="hold" nodeType="withEffect">
                                  <p:stCondLst>
                                    <p:cond delay="0"/>
                                  </p:stCondLst>
                                  <p:childTnLst>
                                    <p:set>
                                      <p:cBhvr>
                                        <p:cTn id="41" dur="1" fill="hold">
                                          <p:stCondLst>
                                            <p:cond delay="0"/>
                                          </p:stCondLst>
                                        </p:cTn>
                                        <p:tgtEl>
                                          <p:spTgt spid="30798"/>
                                        </p:tgtEl>
                                        <p:attrNameLst>
                                          <p:attrName>style.visibility</p:attrName>
                                        </p:attrNameLst>
                                      </p:cBhvr>
                                      <p:to>
                                        <p:strVal val="visible"/>
                                      </p:to>
                                    </p:set>
                                    <p:animEffect transition="in" filter="dissolve">
                                      <p:cBhvr>
                                        <p:cTn id="42" dur="500"/>
                                        <p:tgtEl>
                                          <p:spTgt spid="30798"/>
                                        </p:tgtEl>
                                      </p:cBhvr>
                                    </p:animEffect>
                                  </p:childTnLst>
                                </p:cTn>
                              </p:par>
                              <p:par>
                                <p:cTn id="43" presetID="9" presetClass="entr" presetSubtype="0" fill="hold" nodeType="withEffect">
                                  <p:stCondLst>
                                    <p:cond delay="0"/>
                                  </p:stCondLst>
                                  <p:childTnLst>
                                    <p:set>
                                      <p:cBhvr>
                                        <p:cTn id="44" dur="1" fill="hold">
                                          <p:stCondLst>
                                            <p:cond delay="0"/>
                                          </p:stCondLst>
                                        </p:cTn>
                                        <p:tgtEl>
                                          <p:spTgt spid="30799"/>
                                        </p:tgtEl>
                                        <p:attrNameLst>
                                          <p:attrName>style.visibility</p:attrName>
                                        </p:attrNameLst>
                                      </p:cBhvr>
                                      <p:to>
                                        <p:strVal val="visible"/>
                                      </p:to>
                                    </p:set>
                                    <p:animEffect transition="in" filter="dissolve">
                                      <p:cBhvr>
                                        <p:cTn id="45" dur="500"/>
                                        <p:tgtEl>
                                          <p:spTgt spid="30799"/>
                                        </p:tgtEl>
                                      </p:cBhvr>
                                    </p:animEffect>
                                  </p:childTnLst>
                                </p:cTn>
                              </p:par>
                              <p:par>
                                <p:cTn id="46" presetID="9" presetClass="entr" presetSubtype="0" fill="hold" nodeType="withEffect">
                                  <p:stCondLst>
                                    <p:cond delay="0"/>
                                  </p:stCondLst>
                                  <p:childTnLst>
                                    <p:set>
                                      <p:cBhvr>
                                        <p:cTn id="47" dur="1" fill="hold">
                                          <p:stCondLst>
                                            <p:cond delay="0"/>
                                          </p:stCondLst>
                                        </p:cTn>
                                        <p:tgtEl>
                                          <p:spTgt spid="30800"/>
                                        </p:tgtEl>
                                        <p:attrNameLst>
                                          <p:attrName>style.visibility</p:attrName>
                                        </p:attrNameLst>
                                      </p:cBhvr>
                                      <p:to>
                                        <p:strVal val="visible"/>
                                      </p:to>
                                    </p:set>
                                    <p:animEffect transition="in" filter="dissolve">
                                      <p:cBhvr>
                                        <p:cTn id="48" dur="500"/>
                                        <p:tgtEl>
                                          <p:spTgt spid="30800"/>
                                        </p:tgtEl>
                                      </p:cBhvr>
                                    </p:animEffect>
                                  </p:childTnLst>
                                </p:cTn>
                              </p:par>
                              <p:par>
                                <p:cTn id="49" presetID="9" presetClass="entr" presetSubtype="0" fill="hold" nodeType="withEffect">
                                  <p:stCondLst>
                                    <p:cond delay="0"/>
                                  </p:stCondLst>
                                  <p:childTnLst>
                                    <p:set>
                                      <p:cBhvr>
                                        <p:cTn id="50" dur="1" fill="hold">
                                          <p:stCondLst>
                                            <p:cond delay="0"/>
                                          </p:stCondLst>
                                        </p:cTn>
                                        <p:tgtEl>
                                          <p:spTgt spid="30801"/>
                                        </p:tgtEl>
                                        <p:attrNameLst>
                                          <p:attrName>style.visibility</p:attrName>
                                        </p:attrNameLst>
                                      </p:cBhvr>
                                      <p:to>
                                        <p:strVal val="visible"/>
                                      </p:to>
                                    </p:set>
                                    <p:animEffect transition="in" filter="dissolve">
                                      <p:cBhvr>
                                        <p:cTn id="51" dur="500"/>
                                        <p:tgtEl>
                                          <p:spTgt spid="30801"/>
                                        </p:tgtEl>
                                      </p:cBhvr>
                                    </p:animEffect>
                                  </p:childTnLst>
                                </p:cTn>
                              </p:par>
                              <p:par>
                                <p:cTn id="52" presetID="9" presetClass="entr" presetSubtype="0" fill="hold" nodeType="withEffect">
                                  <p:stCondLst>
                                    <p:cond delay="0"/>
                                  </p:stCondLst>
                                  <p:childTnLst>
                                    <p:set>
                                      <p:cBhvr>
                                        <p:cTn id="53" dur="1" fill="hold">
                                          <p:stCondLst>
                                            <p:cond delay="0"/>
                                          </p:stCondLst>
                                        </p:cTn>
                                        <p:tgtEl>
                                          <p:spTgt spid="30802"/>
                                        </p:tgtEl>
                                        <p:attrNameLst>
                                          <p:attrName>style.visibility</p:attrName>
                                        </p:attrNameLst>
                                      </p:cBhvr>
                                      <p:to>
                                        <p:strVal val="visible"/>
                                      </p:to>
                                    </p:set>
                                    <p:animEffect transition="in" filter="dissolve">
                                      <p:cBhvr>
                                        <p:cTn id="54" dur="500"/>
                                        <p:tgtEl>
                                          <p:spTgt spid="30802"/>
                                        </p:tgtEl>
                                      </p:cBhvr>
                                    </p:animEffect>
                                  </p:childTnLst>
                                </p:cTn>
                              </p:par>
                              <p:par>
                                <p:cTn id="55" presetID="9" presetClass="entr" presetSubtype="0" fill="hold" nodeType="withEffect">
                                  <p:stCondLst>
                                    <p:cond delay="0"/>
                                  </p:stCondLst>
                                  <p:childTnLst>
                                    <p:set>
                                      <p:cBhvr>
                                        <p:cTn id="56" dur="1" fill="hold">
                                          <p:stCondLst>
                                            <p:cond delay="0"/>
                                          </p:stCondLst>
                                        </p:cTn>
                                        <p:tgtEl>
                                          <p:spTgt spid="30803"/>
                                        </p:tgtEl>
                                        <p:attrNameLst>
                                          <p:attrName>style.visibility</p:attrName>
                                        </p:attrNameLst>
                                      </p:cBhvr>
                                      <p:to>
                                        <p:strVal val="visible"/>
                                      </p:to>
                                    </p:set>
                                    <p:animEffect transition="in" filter="dissolve">
                                      <p:cBhvr>
                                        <p:cTn id="57" dur="500"/>
                                        <p:tgtEl>
                                          <p:spTgt spid="30803"/>
                                        </p:tgtEl>
                                      </p:cBhvr>
                                    </p:animEffect>
                                  </p:childTnLst>
                                </p:cTn>
                              </p:par>
                              <p:par>
                                <p:cTn id="58" presetID="9" presetClass="entr" presetSubtype="0" fill="hold" nodeType="withEffect">
                                  <p:stCondLst>
                                    <p:cond delay="0"/>
                                  </p:stCondLst>
                                  <p:childTnLst>
                                    <p:set>
                                      <p:cBhvr>
                                        <p:cTn id="59" dur="1" fill="hold">
                                          <p:stCondLst>
                                            <p:cond delay="0"/>
                                          </p:stCondLst>
                                        </p:cTn>
                                        <p:tgtEl>
                                          <p:spTgt spid="30804"/>
                                        </p:tgtEl>
                                        <p:attrNameLst>
                                          <p:attrName>style.visibility</p:attrName>
                                        </p:attrNameLst>
                                      </p:cBhvr>
                                      <p:to>
                                        <p:strVal val="visible"/>
                                      </p:to>
                                    </p:set>
                                    <p:animEffect transition="in" filter="dissolve">
                                      <p:cBhvr>
                                        <p:cTn id="60" dur="500"/>
                                        <p:tgtEl>
                                          <p:spTgt spid="30804"/>
                                        </p:tgtEl>
                                      </p:cBhvr>
                                    </p:animEffect>
                                  </p:childTnLst>
                                </p:cTn>
                              </p:par>
                              <p:par>
                                <p:cTn id="61" presetID="9" presetClass="entr" presetSubtype="0" fill="hold" nodeType="withEffect">
                                  <p:stCondLst>
                                    <p:cond delay="0"/>
                                  </p:stCondLst>
                                  <p:childTnLst>
                                    <p:set>
                                      <p:cBhvr>
                                        <p:cTn id="62" dur="1" fill="hold">
                                          <p:stCondLst>
                                            <p:cond delay="0"/>
                                          </p:stCondLst>
                                        </p:cTn>
                                        <p:tgtEl>
                                          <p:spTgt spid="30805"/>
                                        </p:tgtEl>
                                        <p:attrNameLst>
                                          <p:attrName>style.visibility</p:attrName>
                                        </p:attrNameLst>
                                      </p:cBhvr>
                                      <p:to>
                                        <p:strVal val="visible"/>
                                      </p:to>
                                    </p:set>
                                    <p:animEffect transition="in" filter="dissolve">
                                      <p:cBhvr>
                                        <p:cTn id="63" dur="500"/>
                                        <p:tgtEl>
                                          <p:spTgt spid="30805"/>
                                        </p:tgtEl>
                                      </p:cBhvr>
                                    </p:animEffect>
                                  </p:childTnLst>
                                </p:cTn>
                              </p:par>
                              <p:par>
                                <p:cTn id="64" presetID="9" presetClass="entr" presetSubtype="0" fill="hold" nodeType="withEffect">
                                  <p:stCondLst>
                                    <p:cond delay="0"/>
                                  </p:stCondLst>
                                  <p:childTnLst>
                                    <p:set>
                                      <p:cBhvr>
                                        <p:cTn id="65" dur="1" fill="hold">
                                          <p:stCondLst>
                                            <p:cond delay="0"/>
                                          </p:stCondLst>
                                        </p:cTn>
                                        <p:tgtEl>
                                          <p:spTgt spid="30806"/>
                                        </p:tgtEl>
                                        <p:attrNameLst>
                                          <p:attrName>style.visibility</p:attrName>
                                        </p:attrNameLst>
                                      </p:cBhvr>
                                      <p:to>
                                        <p:strVal val="visible"/>
                                      </p:to>
                                    </p:set>
                                    <p:animEffect transition="in" filter="dissolve">
                                      <p:cBhvr>
                                        <p:cTn id="66" dur="500"/>
                                        <p:tgtEl>
                                          <p:spTgt spid="30806"/>
                                        </p:tgtEl>
                                      </p:cBhvr>
                                    </p:animEffect>
                                  </p:childTnLst>
                                </p:cTn>
                              </p:par>
                              <p:par>
                                <p:cTn id="67" presetID="9" presetClass="entr" presetSubtype="0" fill="hold" nodeType="withEffect">
                                  <p:stCondLst>
                                    <p:cond delay="0"/>
                                  </p:stCondLst>
                                  <p:childTnLst>
                                    <p:set>
                                      <p:cBhvr>
                                        <p:cTn id="68" dur="1" fill="hold">
                                          <p:stCondLst>
                                            <p:cond delay="0"/>
                                          </p:stCondLst>
                                        </p:cTn>
                                        <p:tgtEl>
                                          <p:spTgt spid="30807"/>
                                        </p:tgtEl>
                                        <p:attrNameLst>
                                          <p:attrName>style.visibility</p:attrName>
                                        </p:attrNameLst>
                                      </p:cBhvr>
                                      <p:to>
                                        <p:strVal val="visible"/>
                                      </p:to>
                                    </p:set>
                                    <p:animEffect transition="in" filter="dissolve">
                                      <p:cBhvr>
                                        <p:cTn id="69" dur="500"/>
                                        <p:tgtEl>
                                          <p:spTgt spid="30807"/>
                                        </p:tgtEl>
                                      </p:cBhvr>
                                    </p:animEffect>
                                  </p:childTnLst>
                                </p:cTn>
                              </p:par>
                              <p:par>
                                <p:cTn id="70" presetID="9" presetClass="entr" presetSubtype="0" fill="hold" nodeType="withEffect">
                                  <p:stCondLst>
                                    <p:cond delay="0"/>
                                  </p:stCondLst>
                                  <p:childTnLst>
                                    <p:set>
                                      <p:cBhvr>
                                        <p:cTn id="71" dur="1" fill="hold">
                                          <p:stCondLst>
                                            <p:cond delay="0"/>
                                          </p:stCondLst>
                                        </p:cTn>
                                        <p:tgtEl>
                                          <p:spTgt spid="30808"/>
                                        </p:tgtEl>
                                        <p:attrNameLst>
                                          <p:attrName>style.visibility</p:attrName>
                                        </p:attrNameLst>
                                      </p:cBhvr>
                                      <p:to>
                                        <p:strVal val="visible"/>
                                      </p:to>
                                    </p:set>
                                    <p:animEffect transition="in" filter="dissolve">
                                      <p:cBhvr>
                                        <p:cTn id="72" dur="500"/>
                                        <p:tgtEl>
                                          <p:spTgt spid="30808"/>
                                        </p:tgtEl>
                                      </p:cBhvr>
                                    </p:animEffect>
                                  </p:childTnLst>
                                </p:cTn>
                              </p:par>
                              <p:par>
                                <p:cTn id="73" presetID="9" presetClass="entr" presetSubtype="0" fill="hold" nodeType="withEffect">
                                  <p:stCondLst>
                                    <p:cond delay="0"/>
                                  </p:stCondLst>
                                  <p:childTnLst>
                                    <p:set>
                                      <p:cBhvr>
                                        <p:cTn id="74" dur="1" fill="hold">
                                          <p:stCondLst>
                                            <p:cond delay="0"/>
                                          </p:stCondLst>
                                        </p:cTn>
                                        <p:tgtEl>
                                          <p:spTgt spid="30811"/>
                                        </p:tgtEl>
                                        <p:attrNameLst>
                                          <p:attrName>style.visibility</p:attrName>
                                        </p:attrNameLst>
                                      </p:cBhvr>
                                      <p:to>
                                        <p:strVal val="visible"/>
                                      </p:to>
                                    </p:set>
                                    <p:animEffect transition="in" filter="dissolve">
                                      <p:cBhvr>
                                        <p:cTn id="75" dur="500"/>
                                        <p:tgtEl>
                                          <p:spTgt spid="30811"/>
                                        </p:tgtEl>
                                      </p:cBhvr>
                                    </p:animEffect>
                                  </p:childTnLst>
                                </p:cTn>
                              </p:par>
                              <p:par>
                                <p:cTn id="76" presetID="9" presetClass="entr" presetSubtype="0" fill="hold" nodeType="withEffect">
                                  <p:stCondLst>
                                    <p:cond delay="0"/>
                                  </p:stCondLst>
                                  <p:childTnLst>
                                    <p:set>
                                      <p:cBhvr>
                                        <p:cTn id="77" dur="1" fill="hold">
                                          <p:stCondLst>
                                            <p:cond delay="0"/>
                                          </p:stCondLst>
                                        </p:cTn>
                                        <p:tgtEl>
                                          <p:spTgt spid="30812"/>
                                        </p:tgtEl>
                                        <p:attrNameLst>
                                          <p:attrName>style.visibility</p:attrName>
                                        </p:attrNameLst>
                                      </p:cBhvr>
                                      <p:to>
                                        <p:strVal val="visible"/>
                                      </p:to>
                                    </p:set>
                                    <p:animEffect transition="in" filter="dissolve">
                                      <p:cBhvr>
                                        <p:cTn id="78" dur="500"/>
                                        <p:tgtEl>
                                          <p:spTgt spid="30812"/>
                                        </p:tgtEl>
                                      </p:cBhvr>
                                    </p:animEffect>
                                  </p:childTnLst>
                                </p:cTn>
                              </p:par>
                              <p:par>
                                <p:cTn id="79" presetID="9" presetClass="entr" presetSubtype="0" fill="hold" nodeType="withEffect">
                                  <p:stCondLst>
                                    <p:cond delay="0"/>
                                  </p:stCondLst>
                                  <p:childTnLst>
                                    <p:set>
                                      <p:cBhvr>
                                        <p:cTn id="80" dur="1" fill="hold">
                                          <p:stCondLst>
                                            <p:cond delay="0"/>
                                          </p:stCondLst>
                                        </p:cTn>
                                        <p:tgtEl>
                                          <p:spTgt spid="30809"/>
                                        </p:tgtEl>
                                        <p:attrNameLst>
                                          <p:attrName>style.visibility</p:attrName>
                                        </p:attrNameLst>
                                      </p:cBhvr>
                                      <p:to>
                                        <p:strVal val="visible"/>
                                      </p:to>
                                    </p:set>
                                    <p:animEffect transition="in" filter="dissolve">
                                      <p:cBhvr>
                                        <p:cTn id="81" dur="500"/>
                                        <p:tgtEl>
                                          <p:spTgt spid="30809"/>
                                        </p:tgtEl>
                                      </p:cBhvr>
                                    </p:animEffect>
                                  </p:childTnLst>
                                </p:cTn>
                              </p:par>
                              <p:par>
                                <p:cTn id="82" presetID="9" presetClass="entr" presetSubtype="0" fill="hold" nodeType="withEffect">
                                  <p:stCondLst>
                                    <p:cond delay="0"/>
                                  </p:stCondLst>
                                  <p:childTnLst>
                                    <p:set>
                                      <p:cBhvr>
                                        <p:cTn id="83" dur="1" fill="hold">
                                          <p:stCondLst>
                                            <p:cond delay="0"/>
                                          </p:stCondLst>
                                        </p:cTn>
                                        <p:tgtEl>
                                          <p:spTgt spid="30810"/>
                                        </p:tgtEl>
                                        <p:attrNameLst>
                                          <p:attrName>style.visibility</p:attrName>
                                        </p:attrNameLst>
                                      </p:cBhvr>
                                      <p:to>
                                        <p:strVal val="visible"/>
                                      </p:to>
                                    </p:set>
                                    <p:animEffect transition="in" filter="dissolve">
                                      <p:cBhvr>
                                        <p:cTn id="84" dur="500"/>
                                        <p:tgtEl>
                                          <p:spTgt spid="30810"/>
                                        </p:tgtEl>
                                      </p:cBhvr>
                                    </p:animEffect>
                                  </p:childTnLst>
                                </p:cTn>
                              </p:par>
                              <p:par>
                                <p:cTn id="85" presetID="9" presetClass="entr" presetSubtype="0" fill="hold" nodeType="withEffect">
                                  <p:stCondLst>
                                    <p:cond delay="0"/>
                                  </p:stCondLst>
                                  <p:childTnLst>
                                    <p:set>
                                      <p:cBhvr>
                                        <p:cTn id="86" dur="1" fill="hold">
                                          <p:stCondLst>
                                            <p:cond delay="0"/>
                                          </p:stCondLst>
                                        </p:cTn>
                                        <p:tgtEl>
                                          <p:spTgt spid="30819"/>
                                        </p:tgtEl>
                                        <p:attrNameLst>
                                          <p:attrName>style.visibility</p:attrName>
                                        </p:attrNameLst>
                                      </p:cBhvr>
                                      <p:to>
                                        <p:strVal val="visible"/>
                                      </p:to>
                                    </p:set>
                                    <p:animEffect transition="in" filter="dissolve">
                                      <p:cBhvr>
                                        <p:cTn id="87" dur="500"/>
                                        <p:tgtEl>
                                          <p:spTgt spid="30819"/>
                                        </p:tgtEl>
                                      </p:cBhvr>
                                    </p:animEffect>
                                  </p:childTnLst>
                                </p:cTn>
                              </p:par>
                              <p:par>
                                <p:cTn id="88" presetID="9" presetClass="entr" presetSubtype="0" fill="hold" nodeType="withEffect">
                                  <p:stCondLst>
                                    <p:cond delay="0"/>
                                  </p:stCondLst>
                                  <p:childTnLst>
                                    <p:set>
                                      <p:cBhvr>
                                        <p:cTn id="89" dur="1" fill="hold">
                                          <p:stCondLst>
                                            <p:cond delay="0"/>
                                          </p:stCondLst>
                                        </p:cTn>
                                        <p:tgtEl>
                                          <p:spTgt spid="30820"/>
                                        </p:tgtEl>
                                        <p:attrNameLst>
                                          <p:attrName>style.visibility</p:attrName>
                                        </p:attrNameLst>
                                      </p:cBhvr>
                                      <p:to>
                                        <p:strVal val="visible"/>
                                      </p:to>
                                    </p:set>
                                    <p:animEffect transition="in" filter="dissolve">
                                      <p:cBhvr>
                                        <p:cTn id="90" dur="500"/>
                                        <p:tgtEl>
                                          <p:spTgt spid="30820"/>
                                        </p:tgtEl>
                                      </p:cBhvr>
                                    </p:animEffect>
                                  </p:childTnLst>
                                </p:cTn>
                              </p:par>
                              <p:par>
                                <p:cTn id="91" presetID="9" presetClass="entr" presetSubtype="0" fill="hold" nodeType="withEffect">
                                  <p:stCondLst>
                                    <p:cond delay="0"/>
                                  </p:stCondLst>
                                  <p:childTnLst>
                                    <p:set>
                                      <p:cBhvr>
                                        <p:cTn id="92" dur="1" fill="hold">
                                          <p:stCondLst>
                                            <p:cond delay="0"/>
                                          </p:stCondLst>
                                        </p:cTn>
                                        <p:tgtEl>
                                          <p:spTgt spid="30817"/>
                                        </p:tgtEl>
                                        <p:attrNameLst>
                                          <p:attrName>style.visibility</p:attrName>
                                        </p:attrNameLst>
                                      </p:cBhvr>
                                      <p:to>
                                        <p:strVal val="visible"/>
                                      </p:to>
                                    </p:set>
                                    <p:animEffect transition="in" filter="dissolve">
                                      <p:cBhvr>
                                        <p:cTn id="93" dur="500"/>
                                        <p:tgtEl>
                                          <p:spTgt spid="30817"/>
                                        </p:tgtEl>
                                      </p:cBhvr>
                                    </p:animEffect>
                                  </p:childTnLst>
                                </p:cTn>
                              </p:par>
                              <p:par>
                                <p:cTn id="94" presetID="9" presetClass="entr" presetSubtype="0" fill="hold" nodeType="withEffect">
                                  <p:stCondLst>
                                    <p:cond delay="0"/>
                                  </p:stCondLst>
                                  <p:childTnLst>
                                    <p:set>
                                      <p:cBhvr>
                                        <p:cTn id="95" dur="1" fill="hold">
                                          <p:stCondLst>
                                            <p:cond delay="0"/>
                                          </p:stCondLst>
                                        </p:cTn>
                                        <p:tgtEl>
                                          <p:spTgt spid="30818"/>
                                        </p:tgtEl>
                                        <p:attrNameLst>
                                          <p:attrName>style.visibility</p:attrName>
                                        </p:attrNameLst>
                                      </p:cBhvr>
                                      <p:to>
                                        <p:strVal val="visible"/>
                                      </p:to>
                                    </p:set>
                                    <p:animEffect transition="in" filter="dissolve">
                                      <p:cBhvr>
                                        <p:cTn id="96" dur="500"/>
                                        <p:tgtEl>
                                          <p:spTgt spid="30818"/>
                                        </p:tgtEl>
                                      </p:cBhvr>
                                    </p:animEffect>
                                  </p:childTnLst>
                                </p:cTn>
                              </p:par>
                              <p:par>
                                <p:cTn id="97" presetID="9" presetClass="entr" presetSubtype="0" fill="hold" nodeType="withEffect">
                                  <p:stCondLst>
                                    <p:cond delay="0"/>
                                  </p:stCondLst>
                                  <p:childTnLst>
                                    <p:set>
                                      <p:cBhvr>
                                        <p:cTn id="98" dur="1" fill="hold">
                                          <p:stCondLst>
                                            <p:cond delay="0"/>
                                          </p:stCondLst>
                                        </p:cTn>
                                        <p:tgtEl>
                                          <p:spTgt spid="30815"/>
                                        </p:tgtEl>
                                        <p:attrNameLst>
                                          <p:attrName>style.visibility</p:attrName>
                                        </p:attrNameLst>
                                      </p:cBhvr>
                                      <p:to>
                                        <p:strVal val="visible"/>
                                      </p:to>
                                    </p:set>
                                    <p:animEffect transition="in" filter="dissolve">
                                      <p:cBhvr>
                                        <p:cTn id="99" dur="500"/>
                                        <p:tgtEl>
                                          <p:spTgt spid="30815"/>
                                        </p:tgtEl>
                                      </p:cBhvr>
                                    </p:animEffect>
                                  </p:childTnLst>
                                </p:cTn>
                              </p:par>
                              <p:par>
                                <p:cTn id="100" presetID="9" presetClass="entr" presetSubtype="0" fill="hold" nodeType="withEffect">
                                  <p:stCondLst>
                                    <p:cond delay="0"/>
                                  </p:stCondLst>
                                  <p:childTnLst>
                                    <p:set>
                                      <p:cBhvr>
                                        <p:cTn id="101" dur="1" fill="hold">
                                          <p:stCondLst>
                                            <p:cond delay="0"/>
                                          </p:stCondLst>
                                        </p:cTn>
                                        <p:tgtEl>
                                          <p:spTgt spid="30816"/>
                                        </p:tgtEl>
                                        <p:attrNameLst>
                                          <p:attrName>style.visibility</p:attrName>
                                        </p:attrNameLst>
                                      </p:cBhvr>
                                      <p:to>
                                        <p:strVal val="visible"/>
                                      </p:to>
                                    </p:set>
                                    <p:animEffect transition="in" filter="dissolve">
                                      <p:cBhvr>
                                        <p:cTn id="102" dur="500"/>
                                        <p:tgtEl>
                                          <p:spTgt spid="30816"/>
                                        </p:tgtEl>
                                      </p:cBhvr>
                                    </p:animEffect>
                                  </p:childTnLst>
                                </p:cTn>
                              </p:par>
                              <p:par>
                                <p:cTn id="103" presetID="9" presetClass="entr" presetSubtype="0" fill="hold" nodeType="withEffect">
                                  <p:stCondLst>
                                    <p:cond delay="0"/>
                                  </p:stCondLst>
                                  <p:childTnLst>
                                    <p:set>
                                      <p:cBhvr>
                                        <p:cTn id="104" dur="1" fill="hold">
                                          <p:stCondLst>
                                            <p:cond delay="0"/>
                                          </p:stCondLst>
                                        </p:cTn>
                                        <p:tgtEl>
                                          <p:spTgt spid="30813"/>
                                        </p:tgtEl>
                                        <p:attrNameLst>
                                          <p:attrName>style.visibility</p:attrName>
                                        </p:attrNameLst>
                                      </p:cBhvr>
                                      <p:to>
                                        <p:strVal val="visible"/>
                                      </p:to>
                                    </p:set>
                                    <p:animEffect transition="in" filter="dissolve">
                                      <p:cBhvr>
                                        <p:cTn id="105" dur="500"/>
                                        <p:tgtEl>
                                          <p:spTgt spid="30813"/>
                                        </p:tgtEl>
                                      </p:cBhvr>
                                    </p:animEffect>
                                  </p:childTnLst>
                                </p:cTn>
                              </p:par>
                              <p:par>
                                <p:cTn id="106" presetID="9" presetClass="entr" presetSubtype="0" fill="hold" nodeType="withEffect">
                                  <p:stCondLst>
                                    <p:cond delay="0"/>
                                  </p:stCondLst>
                                  <p:childTnLst>
                                    <p:set>
                                      <p:cBhvr>
                                        <p:cTn id="107" dur="1" fill="hold">
                                          <p:stCondLst>
                                            <p:cond delay="0"/>
                                          </p:stCondLst>
                                        </p:cTn>
                                        <p:tgtEl>
                                          <p:spTgt spid="30814"/>
                                        </p:tgtEl>
                                        <p:attrNameLst>
                                          <p:attrName>style.visibility</p:attrName>
                                        </p:attrNameLst>
                                      </p:cBhvr>
                                      <p:to>
                                        <p:strVal val="visible"/>
                                      </p:to>
                                    </p:set>
                                    <p:animEffect transition="in" filter="dissolve">
                                      <p:cBhvr>
                                        <p:cTn id="108" dur="500"/>
                                        <p:tgtEl>
                                          <p:spTgt spid="30814"/>
                                        </p:tgtEl>
                                      </p:cBhvr>
                                    </p:animEffect>
                                  </p:childTnLst>
                                </p:cTn>
                              </p:par>
                              <p:par>
                                <p:cTn id="109" presetID="9" presetClass="entr" presetSubtype="0" fill="hold" nodeType="withEffect">
                                  <p:stCondLst>
                                    <p:cond delay="0"/>
                                  </p:stCondLst>
                                  <p:childTnLst>
                                    <p:set>
                                      <p:cBhvr>
                                        <p:cTn id="110" dur="1" fill="hold">
                                          <p:stCondLst>
                                            <p:cond delay="0"/>
                                          </p:stCondLst>
                                        </p:cTn>
                                        <p:tgtEl>
                                          <p:spTgt spid="30827"/>
                                        </p:tgtEl>
                                        <p:attrNameLst>
                                          <p:attrName>style.visibility</p:attrName>
                                        </p:attrNameLst>
                                      </p:cBhvr>
                                      <p:to>
                                        <p:strVal val="visible"/>
                                      </p:to>
                                    </p:set>
                                    <p:animEffect transition="in" filter="dissolve">
                                      <p:cBhvr>
                                        <p:cTn id="111" dur="500"/>
                                        <p:tgtEl>
                                          <p:spTgt spid="30827"/>
                                        </p:tgtEl>
                                      </p:cBhvr>
                                    </p:animEffect>
                                  </p:childTnLst>
                                </p:cTn>
                              </p:par>
                              <p:par>
                                <p:cTn id="112" presetID="9" presetClass="entr" presetSubtype="0" fill="hold" nodeType="withEffect">
                                  <p:stCondLst>
                                    <p:cond delay="0"/>
                                  </p:stCondLst>
                                  <p:childTnLst>
                                    <p:set>
                                      <p:cBhvr>
                                        <p:cTn id="113" dur="1" fill="hold">
                                          <p:stCondLst>
                                            <p:cond delay="0"/>
                                          </p:stCondLst>
                                        </p:cTn>
                                        <p:tgtEl>
                                          <p:spTgt spid="30828"/>
                                        </p:tgtEl>
                                        <p:attrNameLst>
                                          <p:attrName>style.visibility</p:attrName>
                                        </p:attrNameLst>
                                      </p:cBhvr>
                                      <p:to>
                                        <p:strVal val="visible"/>
                                      </p:to>
                                    </p:set>
                                    <p:animEffect transition="in" filter="dissolve">
                                      <p:cBhvr>
                                        <p:cTn id="114" dur="500"/>
                                        <p:tgtEl>
                                          <p:spTgt spid="30828"/>
                                        </p:tgtEl>
                                      </p:cBhvr>
                                    </p:animEffect>
                                  </p:childTnLst>
                                </p:cTn>
                              </p:par>
                              <p:par>
                                <p:cTn id="115" presetID="9" presetClass="entr" presetSubtype="0" fill="hold" nodeType="withEffect">
                                  <p:stCondLst>
                                    <p:cond delay="0"/>
                                  </p:stCondLst>
                                  <p:childTnLst>
                                    <p:set>
                                      <p:cBhvr>
                                        <p:cTn id="116" dur="1" fill="hold">
                                          <p:stCondLst>
                                            <p:cond delay="0"/>
                                          </p:stCondLst>
                                        </p:cTn>
                                        <p:tgtEl>
                                          <p:spTgt spid="30825"/>
                                        </p:tgtEl>
                                        <p:attrNameLst>
                                          <p:attrName>style.visibility</p:attrName>
                                        </p:attrNameLst>
                                      </p:cBhvr>
                                      <p:to>
                                        <p:strVal val="visible"/>
                                      </p:to>
                                    </p:set>
                                    <p:animEffect transition="in" filter="dissolve">
                                      <p:cBhvr>
                                        <p:cTn id="117" dur="500"/>
                                        <p:tgtEl>
                                          <p:spTgt spid="30825"/>
                                        </p:tgtEl>
                                      </p:cBhvr>
                                    </p:animEffect>
                                  </p:childTnLst>
                                </p:cTn>
                              </p:par>
                              <p:par>
                                <p:cTn id="118" presetID="9" presetClass="entr" presetSubtype="0" fill="hold" nodeType="withEffect">
                                  <p:stCondLst>
                                    <p:cond delay="0"/>
                                  </p:stCondLst>
                                  <p:childTnLst>
                                    <p:set>
                                      <p:cBhvr>
                                        <p:cTn id="119" dur="1" fill="hold">
                                          <p:stCondLst>
                                            <p:cond delay="0"/>
                                          </p:stCondLst>
                                        </p:cTn>
                                        <p:tgtEl>
                                          <p:spTgt spid="30826"/>
                                        </p:tgtEl>
                                        <p:attrNameLst>
                                          <p:attrName>style.visibility</p:attrName>
                                        </p:attrNameLst>
                                      </p:cBhvr>
                                      <p:to>
                                        <p:strVal val="visible"/>
                                      </p:to>
                                    </p:set>
                                    <p:animEffect transition="in" filter="dissolve">
                                      <p:cBhvr>
                                        <p:cTn id="120" dur="500"/>
                                        <p:tgtEl>
                                          <p:spTgt spid="30826"/>
                                        </p:tgtEl>
                                      </p:cBhvr>
                                    </p:animEffect>
                                  </p:childTnLst>
                                </p:cTn>
                              </p:par>
                              <p:par>
                                <p:cTn id="121" presetID="9" presetClass="entr" presetSubtype="0" fill="hold" nodeType="withEffect">
                                  <p:stCondLst>
                                    <p:cond delay="0"/>
                                  </p:stCondLst>
                                  <p:childTnLst>
                                    <p:set>
                                      <p:cBhvr>
                                        <p:cTn id="122" dur="1" fill="hold">
                                          <p:stCondLst>
                                            <p:cond delay="0"/>
                                          </p:stCondLst>
                                        </p:cTn>
                                        <p:tgtEl>
                                          <p:spTgt spid="30831"/>
                                        </p:tgtEl>
                                        <p:attrNameLst>
                                          <p:attrName>style.visibility</p:attrName>
                                        </p:attrNameLst>
                                      </p:cBhvr>
                                      <p:to>
                                        <p:strVal val="visible"/>
                                      </p:to>
                                    </p:set>
                                    <p:animEffect transition="in" filter="dissolve">
                                      <p:cBhvr>
                                        <p:cTn id="123" dur="500"/>
                                        <p:tgtEl>
                                          <p:spTgt spid="30831"/>
                                        </p:tgtEl>
                                      </p:cBhvr>
                                    </p:animEffect>
                                  </p:childTnLst>
                                </p:cTn>
                              </p:par>
                              <p:par>
                                <p:cTn id="124" presetID="9" presetClass="entr" presetSubtype="0" fill="hold" nodeType="withEffect">
                                  <p:stCondLst>
                                    <p:cond delay="0"/>
                                  </p:stCondLst>
                                  <p:childTnLst>
                                    <p:set>
                                      <p:cBhvr>
                                        <p:cTn id="125" dur="1" fill="hold">
                                          <p:stCondLst>
                                            <p:cond delay="0"/>
                                          </p:stCondLst>
                                        </p:cTn>
                                        <p:tgtEl>
                                          <p:spTgt spid="30832"/>
                                        </p:tgtEl>
                                        <p:attrNameLst>
                                          <p:attrName>style.visibility</p:attrName>
                                        </p:attrNameLst>
                                      </p:cBhvr>
                                      <p:to>
                                        <p:strVal val="visible"/>
                                      </p:to>
                                    </p:set>
                                    <p:animEffect transition="in" filter="dissolve">
                                      <p:cBhvr>
                                        <p:cTn id="126" dur="500"/>
                                        <p:tgtEl>
                                          <p:spTgt spid="30832"/>
                                        </p:tgtEl>
                                      </p:cBhvr>
                                    </p:animEffect>
                                  </p:childTnLst>
                                </p:cTn>
                              </p:par>
                              <p:par>
                                <p:cTn id="127" presetID="9" presetClass="entr" presetSubtype="0" fill="hold" nodeType="withEffect">
                                  <p:stCondLst>
                                    <p:cond delay="0"/>
                                  </p:stCondLst>
                                  <p:childTnLst>
                                    <p:set>
                                      <p:cBhvr>
                                        <p:cTn id="128" dur="1" fill="hold">
                                          <p:stCondLst>
                                            <p:cond delay="0"/>
                                          </p:stCondLst>
                                        </p:cTn>
                                        <p:tgtEl>
                                          <p:spTgt spid="30829"/>
                                        </p:tgtEl>
                                        <p:attrNameLst>
                                          <p:attrName>style.visibility</p:attrName>
                                        </p:attrNameLst>
                                      </p:cBhvr>
                                      <p:to>
                                        <p:strVal val="visible"/>
                                      </p:to>
                                    </p:set>
                                    <p:animEffect transition="in" filter="dissolve">
                                      <p:cBhvr>
                                        <p:cTn id="129" dur="500"/>
                                        <p:tgtEl>
                                          <p:spTgt spid="30829"/>
                                        </p:tgtEl>
                                      </p:cBhvr>
                                    </p:animEffect>
                                  </p:childTnLst>
                                </p:cTn>
                              </p:par>
                              <p:par>
                                <p:cTn id="130" presetID="9" presetClass="entr" presetSubtype="0" fill="hold" nodeType="withEffect">
                                  <p:stCondLst>
                                    <p:cond delay="0"/>
                                  </p:stCondLst>
                                  <p:childTnLst>
                                    <p:set>
                                      <p:cBhvr>
                                        <p:cTn id="131" dur="1" fill="hold">
                                          <p:stCondLst>
                                            <p:cond delay="0"/>
                                          </p:stCondLst>
                                        </p:cTn>
                                        <p:tgtEl>
                                          <p:spTgt spid="30830"/>
                                        </p:tgtEl>
                                        <p:attrNameLst>
                                          <p:attrName>style.visibility</p:attrName>
                                        </p:attrNameLst>
                                      </p:cBhvr>
                                      <p:to>
                                        <p:strVal val="visible"/>
                                      </p:to>
                                    </p:set>
                                    <p:animEffect transition="in" filter="dissolve">
                                      <p:cBhvr>
                                        <p:cTn id="132" dur="500"/>
                                        <p:tgtEl>
                                          <p:spTgt spid="30830"/>
                                        </p:tgtEl>
                                      </p:cBhvr>
                                    </p:animEffect>
                                  </p:childTnLst>
                                </p:cTn>
                              </p:par>
                              <p:par>
                                <p:cTn id="133" presetID="9" presetClass="entr" presetSubtype="0" fill="hold" nodeType="withEffect">
                                  <p:stCondLst>
                                    <p:cond delay="0"/>
                                  </p:stCondLst>
                                  <p:childTnLst>
                                    <p:set>
                                      <p:cBhvr>
                                        <p:cTn id="134" dur="1" fill="hold">
                                          <p:stCondLst>
                                            <p:cond delay="0"/>
                                          </p:stCondLst>
                                        </p:cTn>
                                        <p:tgtEl>
                                          <p:spTgt spid="30835"/>
                                        </p:tgtEl>
                                        <p:attrNameLst>
                                          <p:attrName>style.visibility</p:attrName>
                                        </p:attrNameLst>
                                      </p:cBhvr>
                                      <p:to>
                                        <p:strVal val="visible"/>
                                      </p:to>
                                    </p:set>
                                    <p:animEffect transition="in" filter="dissolve">
                                      <p:cBhvr>
                                        <p:cTn id="135" dur="500"/>
                                        <p:tgtEl>
                                          <p:spTgt spid="30835"/>
                                        </p:tgtEl>
                                      </p:cBhvr>
                                    </p:animEffect>
                                  </p:childTnLst>
                                </p:cTn>
                              </p:par>
                              <p:par>
                                <p:cTn id="136" presetID="9" presetClass="entr" presetSubtype="0" fill="hold" nodeType="withEffect">
                                  <p:stCondLst>
                                    <p:cond delay="0"/>
                                  </p:stCondLst>
                                  <p:childTnLst>
                                    <p:set>
                                      <p:cBhvr>
                                        <p:cTn id="137" dur="1" fill="hold">
                                          <p:stCondLst>
                                            <p:cond delay="0"/>
                                          </p:stCondLst>
                                        </p:cTn>
                                        <p:tgtEl>
                                          <p:spTgt spid="30836"/>
                                        </p:tgtEl>
                                        <p:attrNameLst>
                                          <p:attrName>style.visibility</p:attrName>
                                        </p:attrNameLst>
                                      </p:cBhvr>
                                      <p:to>
                                        <p:strVal val="visible"/>
                                      </p:to>
                                    </p:set>
                                    <p:animEffect transition="in" filter="dissolve">
                                      <p:cBhvr>
                                        <p:cTn id="138" dur="500"/>
                                        <p:tgtEl>
                                          <p:spTgt spid="30836"/>
                                        </p:tgtEl>
                                      </p:cBhvr>
                                    </p:animEffect>
                                  </p:childTnLst>
                                </p:cTn>
                              </p:par>
                              <p:par>
                                <p:cTn id="139" presetID="9" presetClass="entr" presetSubtype="0" fill="hold" nodeType="withEffect">
                                  <p:stCondLst>
                                    <p:cond delay="0"/>
                                  </p:stCondLst>
                                  <p:childTnLst>
                                    <p:set>
                                      <p:cBhvr>
                                        <p:cTn id="140" dur="1" fill="hold">
                                          <p:stCondLst>
                                            <p:cond delay="0"/>
                                          </p:stCondLst>
                                        </p:cTn>
                                        <p:tgtEl>
                                          <p:spTgt spid="30833"/>
                                        </p:tgtEl>
                                        <p:attrNameLst>
                                          <p:attrName>style.visibility</p:attrName>
                                        </p:attrNameLst>
                                      </p:cBhvr>
                                      <p:to>
                                        <p:strVal val="visible"/>
                                      </p:to>
                                    </p:set>
                                    <p:animEffect transition="in" filter="dissolve">
                                      <p:cBhvr>
                                        <p:cTn id="141" dur="500"/>
                                        <p:tgtEl>
                                          <p:spTgt spid="30833"/>
                                        </p:tgtEl>
                                      </p:cBhvr>
                                    </p:animEffect>
                                  </p:childTnLst>
                                </p:cTn>
                              </p:par>
                              <p:par>
                                <p:cTn id="142" presetID="9" presetClass="entr" presetSubtype="0" fill="hold" nodeType="withEffect">
                                  <p:stCondLst>
                                    <p:cond delay="0"/>
                                  </p:stCondLst>
                                  <p:childTnLst>
                                    <p:set>
                                      <p:cBhvr>
                                        <p:cTn id="143" dur="1" fill="hold">
                                          <p:stCondLst>
                                            <p:cond delay="0"/>
                                          </p:stCondLst>
                                        </p:cTn>
                                        <p:tgtEl>
                                          <p:spTgt spid="30834"/>
                                        </p:tgtEl>
                                        <p:attrNameLst>
                                          <p:attrName>style.visibility</p:attrName>
                                        </p:attrNameLst>
                                      </p:cBhvr>
                                      <p:to>
                                        <p:strVal val="visible"/>
                                      </p:to>
                                    </p:set>
                                    <p:animEffect transition="in" filter="dissolve">
                                      <p:cBhvr>
                                        <p:cTn id="144" dur="500"/>
                                        <p:tgtEl>
                                          <p:spTgt spid="30834"/>
                                        </p:tgtEl>
                                      </p:cBhvr>
                                    </p:animEffect>
                                  </p:childTnLst>
                                </p:cTn>
                              </p:par>
                              <p:par>
                                <p:cTn id="145" presetID="9" presetClass="entr" presetSubtype="0" fill="hold" nodeType="withEffect">
                                  <p:stCondLst>
                                    <p:cond delay="0"/>
                                  </p:stCondLst>
                                  <p:childTnLst>
                                    <p:set>
                                      <p:cBhvr>
                                        <p:cTn id="146" dur="1" fill="hold">
                                          <p:stCondLst>
                                            <p:cond delay="0"/>
                                          </p:stCondLst>
                                        </p:cTn>
                                        <p:tgtEl>
                                          <p:spTgt spid="30839"/>
                                        </p:tgtEl>
                                        <p:attrNameLst>
                                          <p:attrName>style.visibility</p:attrName>
                                        </p:attrNameLst>
                                      </p:cBhvr>
                                      <p:to>
                                        <p:strVal val="visible"/>
                                      </p:to>
                                    </p:set>
                                    <p:animEffect transition="in" filter="dissolve">
                                      <p:cBhvr>
                                        <p:cTn id="147" dur="500"/>
                                        <p:tgtEl>
                                          <p:spTgt spid="30839"/>
                                        </p:tgtEl>
                                      </p:cBhvr>
                                    </p:animEffect>
                                  </p:childTnLst>
                                </p:cTn>
                              </p:par>
                              <p:par>
                                <p:cTn id="148" presetID="9" presetClass="entr" presetSubtype="0" fill="hold" nodeType="withEffect">
                                  <p:stCondLst>
                                    <p:cond delay="0"/>
                                  </p:stCondLst>
                                  <p:childTnLst>
                                    <p:set>
                                      <p:cBhvr>
                                        <p:cTn id="149" dur="1" fill="hold">
                                          <p:stCondLst>
                                            <p:cond delay="0"/>
                                          </p:stCondLst>
                                        </p:cTn>
                                        <p:tgtEl>
                                          <p:spTgt spid="30840"/>
                                        </p:tgtEl>
                                        <p:attrNameLst>
                                          <p:attrName>style.visibility</p:attrName>
                                        </p:attrNameLst>
                                      </p:cBhvr>
                                      <p:to>
                                        <p:strVal val="visible"/>
                                      </p:to>
                                    </p:set>
                                    <p:animEffect transition="in" filter="dissolve">
                                      <p:cBhvr>
                                        <p:cTn id="150" dur="500"/>
                                        <p:tgtEl>
                                          <p:spTgt spid="30840"/>
                                        </p:tgtEl>
                                      </p:cBhvr>
                                    </p:animEffect>
                                  </p:childTnLst>
                                </p:cTn>
                              </p:par>
                              <p:par>
                                <p:cTn id="151" presetID="9" presetClass="entr" presetSubtype="0" fill="hold" nodeType="withEffect">
                                  <p:stCondLst>
                                    <p:cond delay="0"/>
                                  </p:stCondLst>
                                  <p:childTnLst>
                                    <p:set>
                                      <p:cBhvr>
                                        <p:cTn id="152" dur="1" fill="hold">
                                          <p:stCondLst>
                                            <p:cond delay="0"/>
                                          </p:stCondLst>
                                        </p:cTn>
                                        <p:tgtEl>
                                          <p:spTgt spid="30837"/>
                                        </p:tgtEl>
                                        <p:attrNameLst>
                                          <p:attrName>style.visibility</p:attrName>
                                        </p:attrNameLst>
                                      </p:cBhvr>
                                      <p:to>
                                        <p:strVal val="visible"/>
                                      </p:to>
                                    </p:set>
                                    <p:animEffect transition="in" filter="dissolve">
                                      <p:cBhvr>
                                        <p:cTn id="153" dur="500"/>
                                        <p:tgtEl>
                                          <p:spTgt spid="30837"/>
                                        </p:tgtEl>
                                      </p:cBhvr>
                                    </p:animEffect>
                                  </p:childTnLst>
                                </p:cTn>
                              </p:par>
                              <p:par>
                                <p:cTn id="154" presetID="9" presetClass="entr" presetSubtype="0" fill="hold" nodeType="withEffect">
                                  <p:stCondLst>
                                    <p:cond delay="0"/>
                                  </p:stCondLst>
                                  <p:childTnLst>
                                    <p:set>
                                      <p:cBhvr>
                                        <p:cTn id="155" dur="1" fill="hold">
                                          <p:stCondLst>
                                            <p:cond delay="0"/>
                                          </p:stCondLst>
                                        </p:cTn>
                                        <p:tgtEl>
                                          <p:spTgt spid="30838"/>
                                        </p:tgtEl>
                                        <p:attrNameLst>
                                          <p:attrName>style.visibility</p:attrName>
                                        </p:attrNameLst>
                                      </p:cBhvr>
                                      <p:to>
                                        <p:strVal val="visible"/>
                                      </p:to>
                                    </p:set>
                                    <p:animEffect transition="in" filter="dissolve">
                                      <p:cBhvr>
                                        <p:cTn id="156" dur="500"/>
                                        <p:tgtEl>
                                          <p:spTgt spid="30838"/>
                                        </p:tgtEl>
                                      </p:cBhvr>
                                    </p:animEffect>
                                  </p:childTnLst>
                                </p:cTn>
                              </p:par>
                              <p:par>
                                <p:cTn id="157" presetID="9" presetClass="entr" presetSubtype="0" fill="hold" nodeType="withEffect">
                                  <p:stCondLst>
                                    <p:cond delay="0"/>
                                  </p:stCondLst>
                                  <p:childTnLst>
                                    <p:set>
                                      <p:cBhvr>
                                        <p:cTn id="158" dur="1" fill="hold">
                                          <p:stCondLst>
                                            <p:cond delay="0"/>
                                          </p:stCondLst>
                                        </p:cTn>
                                        <p:tgtEl>
                                          <p:spTgt spid="30851"/>
                                        </p:tgtEl>
                                        <p:attrNameLst>
                                          <p:attrName>style.visibility</p:attrName>
                                        </p:attrNameLst>
                                      </p:cBhvr>
                                      <p:to>
                                        <p:strVal val="visible"/>
                                      </p:to>
                                    </p:set>
                                    <p:animEffect transition="in" filter="dissolve">
                                      <p:cBhvr>
                                        <p:cTn id="159" dur="500"/>
                                        <p:tgtEl>
                                          <p:spTgt spid="30851"/>
                                        </p:tgtEl>
                                      </p:cBhvr>
                                    </p:animEffect>
                                  </p:childTnLst>
                                </p:cTn>
                              </p:par>
                              <p:par>
                                <p:cTn id="160" presetID="9" presetClass="entr" presetSubtype="0" fill="hold" nodeType="withEffect">
                                  <p:stCondLst>
                                    <p:cond delay="0"/>
                                  </p:stCondLst>
                                  <p:childTnLst>
                                    <p:set>
                                      <p:cBhvr>
                                        <p:cTn id="161" dur="1" fill="hold">
                                          <p:stCondLst>
                                            <p:cond delay="0"/>
                                          </p:stCondLst>
                                        </p:cTn>
                                        <p:tgtEl>
                                          <p:spTgt spid="30852"/>
                                        </p:tgtEl>
                                        <p:attrNameLst>
                                          <p:attrName>style.visibility</p:attrName>
                                        </p:attrNameLst>
                                      </p:cBhvr>
                                      <p:to>
                                        <p:strVal val="visible"/>
                                      </p:to>
                                    </p:set>
                                    <p:animEffect transition="in" filter="dissolve">
                                      <p:cBhvr>
                                        <p:cTn id="162" dur="500"/>
                                        <p:tgtEl>
                                          <p:spTgt spid="30852"/>
                                        </p:tgtEl>
                                      </p:cBhvr>
                                    </p:animEffect>
                                  </p:childTnLst>
                                </p:cTn>
                              </p:par>
                              <p:par>
                                <p:cTn id="163" presetID="9" presetClass="entr" presetSubtype="0" fill="hold" nodeType="withEffect">
                                  <p:stCondLst>
                                    <p:cond delay="0"/>
                                  </p:stCondLst>
                                  <p:childTnLst>
                                    <p:set>
                                      <p:cBhvr>
                                        <p:cTn id="164" dur="1" fill="hold">
                                          <p:stCondLst>
                                            <p:cond delay="0"/>
                                          </p:stCondLst>
                                        </p:cTn>
                                        <p:tgtEl>
                                          <p:spTgt spid="30849"/>
                                        </p:tgtEl>
                                        <p:attrNameLst>
                                          <p:attrName>style.visibility</p:attrName>
                                        </p:attrNameLst>
                                      </p:cBhvr>
                                      <p:to>
                                        <p:strVal val="visible"/>
                                      </p:to>
                                    </p:set>
                                    <p:animEffect transition="in" filter="dissolve">
                                      <p:cBhvr>
                                        <p:cTn id="165" dur="500"/>
                                        <p:tgtEl>
                                          <p:spTgt spid="30849"/>
                                        </p:tgtEl>
                                      </p:cBhvr>
                                    </p:animEffect>
                                  </p:childTnLst>
                                </p:cTn>
                              </p:par>
                              <p:par>
                                <p:cTn id="166" presetID="9" presetClass="entr" presetSubtype="0" fill="hold" nodeType="withEffect">
                                  <p:stCondLst>
                                    <p:cond delay="0"/>
                                  </p:stCondLst>
                                  <p:childTnLst>
                                    <p:set>
                                      <p:cBhvr>
                                        <p:cTn id="167" dur="1" fill="hold">
                                          <p:stCondLst>
                                            <p:cond delay="0"/>
                                          </p:stCondLst>
                                        </p:cTn>
                                        <p:tgtEl>
                                          <p:spTgt spid="30850"/>
                                        </p:tgtEl>
                                        <p:attrNameLst>
                                          <p:attrName>style.visibility</p:attrName>
                                        </p:attrNameLst>
                                      </p:cBhvr>
                                      <p:to>
                                        <p:strVal val="visible"/>
                                      </p:to>
                                    </p:set>
                                    <p:animEffect transition="in" filter="dissolve">
                                      <p:cBhvr>
                                        <p:cTn id="168" dur="500"/>
                                        <p:tgtEl>
                                          <p:spTgt spid="30850"/>
                                        </p:tgtEl>
                                      </p:cBhvr>
                                    </p:animEffect>
                                  </p:childTnLst>
                                </p:cTn>
                              </p:par>
                              <p:par>
                                <p:cTn id="169" presetID="9" presetClass="entr" presetSubtype="0" fill="hold" nodeType="withEffect">
                                  <p:stCondLst>
                                    <p:cond delay="0"/>
                                  </p:stCondLst>
                                  <p:childTnLst>
                                    <p:set>
                                      <p:cBhvr>
                                        <p:cTn id="170" dur="1" fill="hold">
                                          <p:stCondLst>
                                            <p:cond delay="0"/>
                                          </p:stCondLst>
                                        </p:cTn>
                                        <p:tgtEl>
                                          <p:spTgt spid="30821"/>
                                        </p:tgtEl>
                                        <p:attrNameLst>
                                          <p:attrName>style.visibility</p:attrName>
                                        </p:attrNameLst>
                                      </p:cBhvr>
                                      <p:to>
                                        <p:strVal val="visible"/>
                                      </p:to>
                                    </p:set>
                                    <p:animEffect transition="in" filter="dissolve">
                                      <p:cBhvr>
                                        <p:cTn id="171" dur="500"/>
                                        <p:tgtEl>
                                          <p:spTgt spid="30821"/>
                                        </p:tgtEl>
                                      </p:cBhvr>
                                    </p:animEffect>
                                  </p:childTnLst>
                                </p:cTn>
                              </p:par>
                              <p:par>
                                <p:cTn id="172" presetID="9" presetClass="entr" presetSubtype="0" fill="hold" nodeType="withEffect">
                                  <p:stCondLst>
                                    <p:cond delay="0"/>
                                  </p:stCondLst>
                                  <p:childTnLst>
                                    <p:set>
                                      <p:cBhvr>
                                        <p:cTn id="173" dur="1" fill="hold">
                                          <p:stCondLst>
                                            <p:cond delay="0"/>
                                          </p:stCondLst>
                                        </p:cTn>
                                        <p:tgtEl>
                                          <p:spTgt spid="30822"/>
                                        </p:tgtEl>
                                        <p:attrNameLst>
                                          <p:attrName>style.visibility</p:attrName>
                                        </p:attrNameLst>
                                      </p:cBhvr>
                                      <p:to>
                                        <p:strVal val="visible"/>
                                      </p:to>
                                    </p:set>
                                    <p:animEffect transition="in" filter="dissolve">
                                      <p:cBhvr>
                                        <p:cTn id="174" dur="500"/>
                                        <p:tgtEl>
                                          <p:spTgt spid="30822"/>
                                        </p:tgtEl>
                                      </p:cBhvr>
                                    </p:animEffect>
                                  </p:childTnLst>
                                </p:cTn>
                              </p:par>
                              <p:par>
                                <p:cTn id="175" presetID="9" presetClass="entr" presetSubtype="0" fill="hold" nodeType="withEffect">
                                  <p:stCondLst>
                                    <p:cond delay="0"/>
                                  </p:stCondLst>
                                  <p:childTnLst>
                                    <p:set>
                                      <p:cBhvr>
                                        <p:cTn id="176" dur="1" fill="hold">
                                          <p:stCondLst>
                                            <p:cond delay="0"/>
                                          </p:stCondLst>
                                        </p:cTn>
                                        <p:tgtEl>
                                          <p:spTgt spid="30823"/>
                                        </p:tgtEl>
                                        <p:attrNameLst>
                                          <p:attrName>style.visibility</p:attrName>
                                        </p:attrNameLst>
                                      </p:cBhvr>
                                      <p:to>
                                        <p:strVal val="visible"/>
                                      </p:to>
                                    </p:set>
                                    <p:animEffect transition="in" filter="dissolve">
                                      <p:cBhvr>
                                        <p:cTn id="177" dur="500"/>
                                        <p:tgtEl>
                                          <p:spTgt spid="30823"/>
                                        </p:tgtEl>
                                      </p:cBhvr>
                                    </p:animEffect>
                                  </p:childTnLst>
                                </p:cTn>
                              </p:par>
                              <p:par>
                                <p:cTn id="178" presetID="9" presetClass="entr" presetSubtype="0" fill="hold" nodeType="withEffect">
                                  <p:stCondLst>
                                    <p:cond delay="0"/>
                                  </p:stCondLst>
                                  <p:childTnLst>
                                    <p:set>
                                      <p:cBhvr>
                                        <p:cTn id="179" dur="1" fill="hold">
                                          <p:stCondLst>
                                            <p:cond delay="0"/>
                                          </p:stCondLst>
                                        </p:cTn>
                                        <p:tgtEl>
                                          <p:spTgt spid="30824"/>
                                        </p:tgtEl>
                                        <p:attrNameLst>
                                          <p:attrName>style.visibility</p:attrName>
                                        </p:attrNameLst>
                                      </p:cBhvr>
                                      <p:to>
                                        <p:strVal val="visible"/>
                                      </p:to>
                                    </p:set>
                                    <p:animEffect transition="in" filter="dissolve">
                                      <p:cBhvr>
                                        <p:cTn id="180" dur="500"/>
                                        <p:tgtEl>
                                          <p:spTgt spid="30824"/>
                                        </p:tgtEl>
                                      </p:cBhvr>
                                    </p:animEffect>
                                  </p:childTnLst>
                                </p:cTn>
                              </p:par>
                              <p:par>
                                <p:cTn id="181" presetID="9" presetClass="entr" presetSubtype="0" fill="hold" nodeType="withEffect">
                                  <p:stCondLst>
                                    <p:cond delay="0"/>
                                  </p:stCondLst>
                                  <p:childTnLst>
                                    <p:set>
                                      <p:cBhvr>
                                        <p:cTn id="182" dur="1" fill="hold">
                                          <p:stCondLst>
                                            <p:cond delay="0"/>
                                          </p:stCondLst>
                                        </p:cTn>
                                        <p:tgtEl>
                                          <p:spTgt spid="30843"/>
                                        </p:tgtEl>
                                        <p:attrNameLst>
                                          <p:attrName>style.visibility</p:attrName>
                                        </p:attrNameLst>
                                      </p:cBhvr>
                                      <p:to>
                                        <p:strVal val="visible"/>
                                      </p:to>
                                    </p:set>
                                    <p:animEffect transition="in" filter="dissolve">
                                      <p:cBhvr>
                                        <p:cTn id="183" dur="500"/>
                                        <p:tgtEl>
                                          <p:spTgt spid="30843"/>
                                        </p:tgtEl>
                                      </p:cBhvr>
                                    </p:animEffect>
                                  </p:childTnLst>
                                </p:cTn>
                              </p:par>
                              <p:par>
                                <p:cTn id="184" presetID="9" presetClass="entr" presetSubtype="0" fill="hold" nodeType="withEffect">
                                  <p:stCondLst>
                                    <p:cond delay="0"/>
                                  </p:stCondLst>
                                  <p:childTnLst>
                                    <p:set>
                                      <p:cBhvr>
                                        <p:cTn id="185" dur="1" fill="hold">
                                          <p:stCondLst>
                                            <p:cond delay="0"/>
                                          </p:stCondLst>
                                        </p:cTn>
                                        <p:tgtEl>
                                          <p:spTgt spid="30844"/>
                                        </p:tgtEl>
                                        <p:attrNameLst>
                                          <p:attrName>style.visibility</p:attrName>
                                        </p:attrNameLst>
                                      </p:cBhvr>
                                      <p:to>
                                        <p:strVal val="visible"/>
                                      </p:to>
                                    </p:set>
                                    <p:animEffect transition="in" filter="dissolve">
                                      <p:cBhvr>
                                        <p:cTn id="186" dur="500"/>
                                        <p:tgtEl>
                                          <p:spTgt spid="30844"/>
                                        </p:tgtEl>
                                      </p:cBhvr>
                                    </p:animEffect>
                                  </p:childTnLst>
                                </p:cTn>
                              </p:par>
                              <p:par>
                                <p:cTn id="187" presetID="9" presetClass="entr" presetSubtype="0" fill="hold" nodeType="withEffect">
                                  <p:stCondLst>
                                    <p:cond delay="0"/>
                                  </p:stCondLst>
                                  <p:childTnLst>
                                    <p:set>
                                      <p:cBhvr>
                                        <p:cTn id="188" dur="1" fill="hold">
                                          <p:stCondLst>
                                            <p:cond delay="0"/>
                                          </p:stCondLst>
                                        </p:cTn>
                                        <p:tgtEl>
                                          <p:spTgt spid="30841"/>
                                        </p:tgtEl>
                                        <p:attrNameLst>
                                          <p:attrName>style.visibility</p:attrName>
                                        </p:attrNameLst>
                                      </p:cBhvr>
                                      <p:to>
                                        <p:strVal val="visible"/>
                                      </p:to>
                                    </p:set>
                                    <p:animEffect transition="in" filter="dissolve">
                                      <p:cBhvr>
                                        <p:cTn id="189" dur="500"/>
                                        <p:tgtEl>
                                          <p:spTgt spid="30841"/>
                                        </p:tgtEl>
                                      </p:cBhvr>
                                    </p:animEffect>
                                  </p:childTnLst>
                                </p:cTn>
                              </p:par>
                              <p:par>
                                <p:cTn id="190" presetID="9" presetClass="entr" presetSubtype="0" fill="hold" nodeType="withEffect">
                                  <p:stCondLst>
                                    <p:cond delay="0"/>
                                  </p:stCondLst>
                                  <p:childTnLst>
                                    <p:set>
                                      <p:cBhvr>
                                        <p:cTn id="191" dur="1" fill="hold">
                                          <p:stCondLst>
                                            <p:cond delay="0"/>
                                          </p:stCondLst>
                                        </p:cTn>
                                        <p:tgtEl>
                                          <p:spTgt spid="30842"/>
                                        </p:tgtEl>
                                        <p:attrNameLst>
                                          <p:attrName>style.visibility</p:attrName>
                                        </p:attrNameLst>
                                      </p:cBhvr>
                                      <p:to>
                                        <p:strVal val="visible"/>
                                      </p:to>
                                    </p:set>
                                    <p:animEffect transition="in" filter="dissolve">
                                      <p:cBhvr>
                                        <p:cTn id="192" dur="500"/>
                                        <p:tgtEl>
                                          <p:spTgt spid="30842"/>
                                        </p:tgtEl>
                                      </p:cBhvr>
                                    </p:animEffect>
                                  </p:childTnLst>
                                </p:cTn>
                              </p:par>
                              <p:par>
                                <p:cTn id="193" presetID="9" presetClass="entr" presetSubtype="0" fill="hold" nodeType="withEffect">
                                  <p:stCondLst>
                                    <p:cond delay="0"/>
                                  </p:stCondLst>
                                  <p:childTnLst>
                                    <p:set>
                                      <p:cBhvr>
                                        <p:cTn id="194" dur="1" fill="hold">
                                          <p:stCondLst>
                                            <p:cond delay="0"/>
                                          </p:stCondLst>
                                        </p:cTn>
                                        <p:tgtEl>
                                          <p:spTgt spid="30847"/>
                                        </p:tgtEl>
                                        <p:attrNameLst>
                                          <p:attrName>style.visibility</p:attrName>
                                        </p:attrNameLst>
                                      </p:cBhvr>
                                      <p:to>
                                        <p:strVal val="visible"/>
                                      </p:to>
                                    </p:set>
                                    <p:animEffect transition="in" filter="dissolve">
                                      <p:cBhvr>
                                        <p:cTn id="195" dur="500"/>
                                        <p:tgtEl>
                                          <p:spTgt spid="30847"/>
                                        </p:tgtEl>
                                      </p:cBhvr>
                                    </p:animEffect>
                                  </p:childTnLst>
                                </p:cTn>
                              </p:par>
                              <p:par>
                                <p:cTn id="196" presetID="9" presetClass="entr" presetSubtype="0" fill="hold" nodeType="withEffect">
                                  <p:stCondLst>
                                    <p:cond delay="0"/>
                                  </p:stCondLst>
                                  <p:childTnLst>
                                    <p:set>
                                      <p:cBhvr>
                                        <p:cTn id="197" dur="1" fill="hold">
                                          <p:stCondLst>
                                            <p:cond delay="0"/>
                                          </p:stCondLst>
                                        </p:cTn>
                                        <p:tgtEl>
                                          <p:spTgt spid="30848"/>
                                        </p:tgtEl>
                                        <p:attrNameLst>
                                          <p:attrName>style.visibility</p:attrName>
                                        </p:attrNameLst>
                                      </p:cBhvr>
                                      <p:to>
                                        <p:strVal val="visible"/>
                                      </p:to>
                                    </p:set>
                                    <p:animEffect transition="in" filter="dissolve">
                                      <p:cBhvr>
                                        <p:cTn id="198" dur="500"/>
                                        <p:tgtEl>
                                          <p:spTgt spid="30848"/>
                                        </p:tgtEl>
                                      </p:cBhvr>
                                    </p:animEffect>
                                  </p:childTnLst>
                                </p:cTn>
                              </p:par>
                              <p:par>
                                <p:cTn id="199" presetID="9" presetClass="entr" presetSubtype="0" fill="hold" nodeType="withEffect">
                                  <p:stCondLst>
                                    <p:cond delay="0"/>
                                  </p:stCondLst>
                                  <p:childTnLst>
                                    <p:set>
                                      <p:cBhvr>
                                        <p:cTn id="200" dur="1" fill="hold">
                                          <p:stCondLst>
                                            <p:cond delay="0"/>
                                          </p:stCondLst>
                                        </p:cTn>
                                        <p:tgtEl>
                                          <p:spTgt spid="30845"/>
                                        </p:tgtEl>
                                        <p:attrNameLst>
                                          <p:attrName>style.visibility</p:attrName>
                                        </p:attrNameLst>
                                      </p:cBhvr>
                                      <p:to>
                                        <p:strVal val="visible"/>
                                      </p:to>
                                    </p:set>
                                    <p:animEffect transition="in" filter="dissolve">
                                      <p:cBhvr>
                                        <p:cTn id="201" dur="500"/>
                                        <p:tgtEl>
                                          <p:spTgt spid="30845"/>
                                        </p:tgtEl>
                                      </p:cBhvr>
                                    </p:animEffect>
                                  </p:childTnLst>
                                </p:cTn>
                              </p:par>
                              <p:par>
                                <p:cTn id="202" presetID="9" presetClass="entr" presetSubtype="0" fill="hold" nodeType="withEffect">
                                  <p:stCondLst>
                                    <p:cond delay="0"/>
                                  </p:stCondLst>
                                  <p:childTnLst>
                                    <p:set>
                                      <p:cBhvr>
                                        <p:cTn id="203" dur="1" fill="hold">
                                          <p:stCondLst>
                                            <p:cond delay="0"/>
                                          </p:stCondLst>
                                        </p:cTn>
                                        <p:tgtEl>
                                          <p:spTgt spid="30846"/>
                                        </p:tgtEl>
                                        <p:attrNameLst>
                                          <p:attrName>style.visibility</p:attrName>
                                        </p:attrNameLst>
                                      </p:cBhvr>
                                      <p:to>
                                        <p:strVal val="visible"/>
                                      </p:to>
                                    </p:set>
                                    <p:animEffect transition="in" filter="dissolve">
                                      <p:cBhvr>
                                        <p:cTn id="204" dur="500"/>
                                        <p:tgtEl>
                                          <p:spTgt spid="30846"/>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9" presetClass="entr" presetSubtype="0" fill="hold" grpId="0" nodeType="clickEffect">
                                  <p:stCondLst>
                                    <p:cond delay="0"/>
                                  </p:stCondLst>
                                  <p:childTnLst>
                                    <p:set>
                                      <p:cBhvr>
                                        <p:cTn id="208" dur="1" fill="hold">
                                          <p:stCondLst>
                                            <p:cond delay="0"/>
                                          </p:stCondLst>
                                        </p:cTn>
                                        <p:tgtEl>
                                          <p:spTgt spid="30939"/>
                                        </p:tgtEl>
                                        <p:attrNameLst>
                                          <p:attrName>style.visibility</p:attrName>
                                        </p:attrNameLst>
                                      </p:cBhvr>
                                      <p:to>
                                        <p:strVal val="visible"/>
                                      </p:to>
                                    </p:set>
                                    <p:animEffect transition="in" filter="dissolve">
                                      <p:cBhvr>
                                        <p:cTn id="209" dur="500"/>
                                        <p:tgtEl>
                                          <p:spTgt spid="30939"/>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9" presetClass="entr" presetSubtype="0" fill="hold" grpId="0" nodeType="clickEffect">
                                  <p:stCondLst>
                                    <p:cond delay="0"/>
                                  </p:stCondLst>
                                  <p:childTnLst>
                                    <p:set>
                                      <p:cBhvr>
                                        <p:cTn id="213" dur="1" fill="hold">
                                          <p:stCondLst>
                                            <p:cond delay="0"/>
                                          </p:stCondLst>
                                        </p:cTn>
                                        <p:tgtEl>
                                          <p:spTgt spid="30931"/>
                                        </p:tgtEl>
                                        <p:attrNameLst>
                                          <p:attrName>style.visibility</p:attrName>
                                        </p:attrNameLst>
                                      </p:cBhvr>
                                      <p:to>
                                        <p:strVal val="visible"/>
                                      </p:to>
                                    </p:set>
                                    <p:animEffect transition="in" filter="dissolve">
                                      <p:cBhvr>
                                        <p:cTn id="214" dur="500"/>
                                        <p:tgtEl>
                                          <p:spTgt spid="30931"/>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9" presetClass="entr" presetSubtype="0" fill="hold" grpId="0" nodeType="clickEffect">
                                  <p:stCondLst>
                                    <p:cond delay="0"/>
                                  </p:stCondLst>
                                  <p:childTnLst>
                                    <p:set>
                                      <p:cBhvr>
                                        <p:cTn id="218" dur="1" fill="hold">
                                          <p:stCondLst>
                                            <p:cond delay="0"/>
                                          </p:stCondLst>
                                        </p:cTn>
                                        <p:tgtEl>
                                          <p:spTgt spid="30932"/>
                                        </p:tgtEl>
                                        <p:attrNameLst>
                                          <p:attrName>style.visibility</p:attrName>
                                        </p:attrNameLst>
                                      </p:cBhvr>
                                      <p:to>
                                        <p:strVal val="visible"/>
                                      </p:to>
                                    </p:set>
                                    <p:animEffect transition="in" filter="dissolve">
                                      <p:cBhvr>
                                        <p:cTn id="219" dur="500"/>
                                        <p:tgtEl>
                                          <p:spTgt spid="30932"/>
                                        </p:tgtEl>
                                      </p:cBhvr>
                                    </p:animEffect>
                                  </p:childTnLst>
                                </p:cTn>
                              </p:par>
                              <p:par>
                                <p:cTn id="220" presetID="9" presetClass="entr" presetSubtype="0" fill="hold" nodeType="withEffect">
                                  <p:stCondLst>
                                    <p:cond delay="0"/>
                                  </p:stCondLst>
                                  <p:childTnLst>
                                    <p:set>
                                      <p:cBhvr>
                                        <p:cTn id="221" dur="1" fill="hold">
                                          <p:stCondLst>
                                            <p:cond delay="0"/>
                                          </p:stCondLst>
                                        </p:cTn>
                                        <p:tgtEl>
                                          <p:spTgt spid="30940"/>
                                        </p:tgtEl>
                                        <p:attrNameLst>
                                          <p:attrName>style.visibility</p:attrName>
                                        </p:attrNameLst>
                                      </p:cBhvr>
                                      <p:to>
                                        <p:strVal val="visible"/>
                                      </p:to>
                                    </p:set>
                                    <p:animEffect transition="in" filter="dissolve">
                                      <p:cBhvr>
                                        <p:cTn id="222" dur="500"/>
                                        <p:tgtEl>
                                          <p:spTgt spid="30940"/>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9" presetClass="entr" presetSubtype="0" fill="hold" grpId="0" nodeType="clickEffect">
                                  <p:stCondLst>
                                    <p:cond delay="0"/>
                                  </p:stCondLst>
                                  <p:childTnLst>
                                    <p:set>
                                      <p:cBhvr>
                                        <p:cTn id="226" dur="1" fill="hold">
                                          <p:stCondLst>
                                            <p:cond delay="0"/>
                                          </p:stCondLst>
                                        </p:cTn>
                                        <p:tgtEl>
                                          <p:spTgt spid="30881"/>
                                        </p:tgtEl>
                                        <p:attrNameLst>
                                          <p:attrName>style.visibility</p:attrName>
                                        </p:attrNameLst>
                                      </p:cBhvr>
                                      <p:to>
                                        <p:strVal val="visible"/>
                                      </p:to>
                                    </p:set>
                                    <p:animEffect transition="in" filter="dissolve">
                                      <p:cBhvr>
                                        <p:cTn id="227" dur="500"/>
                                        <p:tgtEl>
                                          <p:spTgt spid="30881"/>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9" presetClass="entr" presetSubtype="0" fill="hold" nodeType="clickEffect">
                                  <p:stCondLst>
                                    <p:cond delay="0"/>
                                  </p:stCondLst>
                                  <p:childTnLst>
                                    <p:set>
                                      <p:cBhvr>
                                        <p:cTn id="231" dur="1" fill="hold">
                                          <p:stCondLst>
                                            <p:cond delay="0"/>
                                          </p:stCondLst>
                                        </p:cTn>
                                        <p:tgtEl>
                                          <p:spTgt spid="30880"/>
                                        </p:tgtEl>
                                        <p:attrNameLst>
                                          <p:attrName>style.visibility</p:attrName>
                                        </p:attrNameLst>
                                      </p:cBhvr>
                                      <p:to>
                                        <p:strVal val="visible"/>
                                      </p:to>
                                    </p:set>
                                    <p:animEffect transition="in" filter="dissolve">
                                      <p:cBhvr>
                                        <p:cTn id="232" dur="500"/>
                                        <p:tgtEl>
                                          <p:spTgt spid="30880"/>
                                        </p:tgtEl>
                                      </p:cBhvr>
                                    </p:animEffec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30882"/>
                                        </p:tgtEl>
                                        <p:attrNameLst>
                                          <p:attrName>style.visibility</p:attrName>
                                        </p:attrNameLst>
                                      </p:cBhvr>
                                      <p:to>
                                        <p:strVal val="visible"/>
                                      </p:to>
                                    </p:set>
                                    <p:animEffect transition="in" filter="dissolve">
                                      <p:cBhvr>
                                        <p:cTn id="237" dur="500"/>
                                        <p:tgtEl>
                                          <p:spTgt spid="30882"/>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9" presetClass="entr" presetSubtype="0" fill="hold" nodeType="clickEffect">
                                  <p:stCondLst>
                                    <p:cond delay="0"/>
                                  </p:stCondLst>
                                  <p:childTnLst>
                                    <p:set>
                                      <p:cBhvr>
                                        <p:cTn id="241" dur="1" fill="hold">
                                          <p:stCondLst>
                                            <p:cond delay="0"/>
                                          </p:stCondLst>
                                        </p:cTn>
                                        <p:tgtEl>
                                          <p:spTgt spid="30948"/>
                                        </p:tgtEl>
                                        <p:attrNameLst>
                                          <p:attrName>style.visibility</p:attrName>
                                        </p:attrNameLst>
                                      </p:cBhvr>
                                      <p:to>
                                        <p:strVal val="visible"/>
                                      </p:to>
                                    </p:set>
                                    <p:animEffect transition="in" filter="dissolve">
                                      <p:cBhvr>
                                        <p:cTn id="242" dur="500"/>
                                        <p:tgtEl>
                                          <p:spTgt spid="30948"/>
                                        </p:tgtEl>
                                      </p:cBhvr>
                                    </p:animEffec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9" presetClass="entr" presetSubtype="0" fill="hold" grpId="0" nodeType="clickEffect">
                                  <p:stCondLst>
                                    <p:cond delay="0"/>
                                  </p:stCondLst>
                                  <p:childTnLst>
                                    <p:set>
                                      <p:cBhvr>
                                        <p:cTn id="246" dur="1" fill="hold">
                                          <p:stCondLst>
                                            <p:cond delay="0"/>
                                          </p:stCondLst>
                                        </p:cTn>
                                        <p:tgtEl>
                                          <p:spTgt spid="30883"/>
                                        </p:tgtEl>
                                        <p:attrNameLst>
                                          <p:attrName>style.visibility</p:attrName>
                                        </p:attrNameLst>
                                      </p:cBhvr>
                                      <p:to>
                                        <p:strVal val="visible"/>
                                      </p:to>
                                    </p:set>
                                    <p:animEffect transition="in" filter="dissolve">
                                      <p:cBhvr>
                                        <p:cTn id="247" dur="500"/>
                                        <p:tgtEl>
                                          <p:spTgt spid="30883"/>
                                        </p:tgtEl>
                                      </p:cBhvr>
                                    </p:animEffect>
                                  </p:childTnLst>
                                </p:cTn>
                              </p:par>
                            </p:childTnLst>
                          </p:cTn>
                        </p:par>
                      </p:childTnLst>
                    </p:cTn>
                  </p:par>
                  <p:par>
                    <p:cTn id="248" fill="hold" nodeType="clickPar">
                      <p:stCondLst>
                        <p:cond delay="indefinite"/>
                      </p:stCondLst>
                      <p:childTnLst>
                        <p:par>
                          <p:cTn id="249" fill="hold" nodeType="withGroup">
                            <p:stCondLst>
                              <p:cond delay="0"/>
                            </p:stCondLst>
                            <p:childTnLst>
                              <p:par>
                                <p:cTn id="250" presetID="9" presetClass="entr" presetSubtype="0" fill="hold" nodeType="clickEffect">
                                  <p:stCondLst>
                                    <p:cond delay="0"/>
                                  </p:stCondLst>
                                  <p:childTnLst>
                                    <p:set>
                                      <p:cBhvr>
                                        <p:cTn id="251" dur="1" fill="hold">
                                          <p:stCondLst>
                                            <p:cond delay="0"/>
                                          </p:stCondLst>
                                        </p:cTn>
                                        <p:tgtEl>
                                          <p:spTgt spid="30887"/>
                                        </p:tgtEl>
                                        <p:attrNameLst>
                                          <p:attrName>style.visibility</p:attrName>
                                        </p:attrNameLst>
                                      </p:cBhvr>
                                      <p:to>
                                        <p:strVal val="visible"/>
                                      </p:to>
                                    </p:set>
                                    <p:animEffect transition="in" filter="dissolve">
                                      <p:cBhvr>
                                        <p:cTn id="252" dur="500"/>
                                        <p:tgtEl>
                                          <p:spTgt spid="30887"/>
                                        </p:tgtEl>
                                      </p:cBhvr>
                                    </p:animEffect>
                                  </p:childTnLst>
                                </p:cTn>
                              </p:par>
                              <p:par>
                                <p:cTn id="253" presetID="9" presetClass="entr" presetSubtype="0" fill="hold" nodeType="withEffect">
                                  <p:stCondLst>
                                    <p:cond delay="0"/>
                                  </p:stCondLst>
                                  <p:childTnLst>
                                    <p:set>
                                      <p:cBhvr>
                                        <p:cTn id="254" dur="1" fill="hold">
                                          <p:stCondLst>
                                            <p:cond delay="0"/>
                                          </p:stCondLst>
                                        </p:cTn>
                                        <p:tgtEl>
                                          <p:spTgt spid="30888"/>
                                        </p:tgtEl>
                                        <p:attrNameLst>
                                          <p:attrName>style.visibility</p:attrName>
                                        </p:attrNameLst>
                                      </p:cBhvr>
                                      <p:to>
                                        <p:strVal val="visible"/>
                                      </p:to>
                                    </p:set>
                                    <p:animEffect transition="in" filter="dissolve">
                                      <p:cBhvr>
                                        <p:cTn id="255" dur="500"/>
                                        <p:tgtEl>
                                          <p:spTgt spid="30888"/>
                                        </p:tgtEl>
                                      </p:cBhvr>
                                    </p:animEffect>
                                  </p:childTnLst>
                                </p:cTn>
                              </p:par>
                              <p:par>
                                <p:cTn id="256" presetID="9" presetClass="entr" presetSubtype="0" fill="hold" nodeType="withEffect">
                                  <p:stCondLst>
                                    <p:cond delay="0"/>
                                  </p:stCondLst>
                                  <p:childTnLst>
                                    <p:set>
                                      <p:cBhvr>
                                        <p:cTn id="257" dur="1" fill="hold">
                                          <p:stCondLst>
                                            <p:cond delay="0"/>
                                          </p:stCondLst>
                                        </p:cTn>
                                        <p:tgtEl>
                                          <p:spTgt spid="30885"/>
                                        </p:tgtEl>
                                        <p:attrNameLst>
                                          <p:attrName>style.visibility</p:attrName>
                                        </p:attrNameLst>
                                      </p:cBhvr>
                                      <p:to>
                                        <p:strVal val="visible"/>
                                      </p:to>
                                    </p:set>
                                    <p:animEffect transition="in" filter="dissolve">
                                      <p:cBhvr>
                                        <p:cTn id="258" dur="500"/>
                                        <p:tgtEl>
                                          <p:spTgt spid="30885"/>
                                        </p:tgtEl>
                                      </p:cBhvr>
                                    </p:animEffect>
                                  </p:childTnLst>
                                </p:cTn>
                              </p:par>
                              <p:par>
                                <p:cTn id="259" presetID="9" presetClass="entr" presetSubtype="0" fill="hold" nodeType="withEffect">
                                  <p:stCondLst>
                                    <p:cond delay="0"/>
                                  </p:stCondLst>
                                  <p:childTnLst>
                                    <p:set>
                                      <p:cBhvr>
                                        <p:cTn id="260" dur="1" fill="hold">
                                          <p:stCondLst>
                                            <p:cond delay="0"/>
                                          </p:stCondLst>
                                        </p:cTn>
                                        <p:tgtEl>
                                          <p:spTgt spid="30886"/>
                                        </p:tgtEl>
                                        <p:attrNameLst>
                                          <p:attrName>style.visibility</p:attrName>
                                        </p:attrNameLst>
                                      </p:cBhvr>
                                      <p:to>
                                        <p:strVal val="visible"/>
                                      </p:to>
                                    </p:set>
                                    <p:animEffect transition="in" filter="dissolve">
                                      <p:cBhvr>
                                        <p:cTn id="261" dur="500"/>
                                        <p:tgtEl>
                                          <p:spTgt spid="30886"/>
                                        </p:tgtEl>
                                      </p:cBhvr>
                                    </p:animEffect>
                                  </p:childTnLst>
                                </p:cTn>
                              </p:par>
                              <p:par>
                                <p:cTn id="262" presetID="9" presetClass="entr" presetSubtype="0" fill="hold" grpId="0" nodeType="withEffect">
                                  <p:stCondLst>
                                    <p:cond delay="0"/>
                                  </p:stCondLst>
                                  <p:childTnLst>
                                    <p:set>
                                      <p:cBhvr>
                                        <p:cTn id="263" dur="1" fill="hold">
                                          <p:stCondLst>
                                            <p:cond delay="0"/>
                                          </p:stCondLst>
                                        </p:cTn>
                                        <p:tgtEl>
                                          <p:spTgt spid="30884"/>
                                        </p:tgtEl>
                                        <p:attrNameLst>
                                          <p:attrName>style.visibility</p:attrName>
                                        </p:attrNameLst>
                                      </p:cBhvr>
                                      <p:to>
                                        <p:strVal val="visible"/>
                                      </p:to>
                                    </p:set>
                                    <p:animEffect transition="in" filter="dissolve">
                                      <p:cBhvr>
                                        <p:cTn id="264" dur="500"/>
                                        <p:tgtEl>
                                          <p:spTgt spid="30884"/>
                                        </p:tgtEl>
                                      </p:cBhvr>
                                    </p:animEffect>
                                  </p:childTnLst>
                                </p:cTn>
                              </p:par>
                              <p:par>
                                <p:cTn id="265" presetID="9" presetClass="entr" presetSubtype="0" fill="hold" nodeType="withEffect">
                                  <p:stCondLst>
                                    <p:cond delay="0"/>
                                  </p:stCondLst>
                                  <p:childTnLst>
                                    <p:set>
                                      <p:cBhvr>
                                        <p:cTn id="266" dur="1" fill="hold">
                                          <p:stCondLst>
                                            <p:cond delay="0"/>
                                          </p:stCondLst>
                                        </p:cTn>
                                        <p:tgtEl>
                                          <p:spTgt spid="30889"/>
                                        </p:tgtEl>
                                        <p:attrNameLst>
                                          <p:attrName>style.visibility</p:attrName>
                                        </p:attrNameLst>
                                      </p:cBhvr>
                                      <p:to>
                                        <p:strVal val="visible"/>
                                      </p:to>
                                    </p:set>
                                    <p:animEffect transition="in" filter="dissolve">
                                      <p:cBhvr>
                                        <p:cTn id="267" dur="500"/>
                                        <p:tgtEl>
                                          <p:spTgt spid="30889"/>
                                        </p:tgtEl>
                                      </p:cBhvr>
                                    </p:animEffec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9" presetClass="entr" presetSubtype="0" fill="hold" nodeType="clickEffect">
                                  <p:stCondLst>
                                    <p:cond delay="0"/>
                                  </p:stCondLst>
                                  <p:childTnLst>
                                    <p:set>
                                      <p:cBhvr>
                                        <p:cTn id="271" dur="1" fill="hold">
                                          <p:stCondLst>
                                            <p:cond delay="0"/>
                                          </p:stCondLst>
                                        </p:cTn>
                                        <p:tgtEl>
                                          <p:spTgt spid="30890"/>
                                        </p:tgtEl>
                                        <p:attrNameLst>
                                          <p:attrName>style.visibility</p:attrName>
                                        </p:attrNameLst>
                                      </p:cBhvr>
                                      <p:to>
                                        <p:strVal val="visible"/>
                                      </p:to>
                                    </p:set>
                                    <p:animEffect transition="in" filter="dissolve">
                                      <p:cBhvr>
                                        <p:cTn id="272" dur="500"/>
                                        <p:tgtEl>
                                          <p:spTgt spid="30890"/>
                                        </p:tgtEl>
                                      </p:cBhvr>
                                    </p:animEffect>
                                  </p:childTnLst>
                                </p:cTn>
                              </p:par>
                              <p:par>
                                <p:cTn id="273" presetID="9" presetClass="entr" presetSubtype="0" fill="hold" nodeType="withEffect">
                                  <p:stCondLst>
                                    <p:cond delay="0"/>
                                  </p:stCondLst>
                                  <p:childTnLst>
                                    <p:set>
                                      <p:cBhvr>
                                        <p:cTn id="274" dur="1" fill="hold">
                                          <p:stCondLst>
                                            <p:cond delay="0"/>
                                          </p:stCondLst>
                                        </p:cTn>
                                        <p:tgtEl>
                                          <p:spTgt spid="30891"/>
                                        </p:tgtEl>
                                        <p:attrNameLst>
                                          <p:attrName>style.visibility</p:attrName>
                                        </p:attrNameLst>
                                      </p:cBhvr>
                                      <p:to>
                                        <p:strVal val="visible"/>
                                      </p:to>
                                    </p:set>
                                    <p:animEffect transition="in" filter="dissolve">
                                      <p:cBhvr>
                                        <p:cTn id="275" dur="500"/>
                                        <p:tgtEl>
                                          <p:spTgt spid="30891"/>
                                        </p:tgtEl>
                                      </p:cBhvr>
                                    </p:animEffect>
                                  </p:childTnLst>
                                </p:cTn>
                              </p:par>
                            </p:childTnLst>
                          </p:cTn>
                        </p:par>
                      </p:childTnLst>
                    </p:cTn>
                  </p:par>
                  <p:par>
                    <p:cTn id="276" fill="hold" nodeType="clickPar">
                      <p:stCondLst>
                        <p:cond delay="indefinite"/>
                      </p:stCondLst>
                      <p:childTnLst>
                        <p:par>
                          <p:cTn id="277" fill="hold" nodeType="withGroup">
                            <p:stCondLst>
                              <p:cond delay="0"/>
                            </p:stCondLst>
                            <p:childTnLst>
                              <p:par>
                                <p:cTn id="278" presetID="9" presetClass="entr" presetSubtype="0" fill="hold" nodeType="clickEffect">
                                  <p:stCondLst>
                                    <p:cond delay="0"/>
                                  </p:stCondLst>
                                  <p:childTnLst>
                                    <p:set>
                                      <p:cBhvr>
                                        <p:cTn id="279" dur="1" fill="hold">
                                          <p:stCondLst>
                                            <p:cond delay="0"/>
                                          </p:stCondLst>
                                        </p:cTn>
                                        <p:tgtEl>
                                          <p:spTgt spid="30892"/>
                                        </p:tgtEl>
                                        <p:attrNameLst>
                                          <p:attrName>style.visibility</p:attrName>
                                        </p:attrNameLst>
                                      </p:cBhvr>
                                      <p:to>
                                        <p:strVal val="visible"/>
                                      </p:to>
                                    </p:set>
                                    <p:animEffect transition="in" filter="dissolve">
                                      <p:cBhvr>
                                        <p:cTn id="280" dur="500"/>
                                        <p:tgtEl>
                                          <p:spTgt spid="30892"/>
                                        </p:tgtEl>
                                      </p:cBhvr>
                                    </p:animEffect>
                                  </p:childTnLst>
                                </p:cTn>
                              </p:par>
                              <p:par>
                                <p:cTn id="281" presetID="9" presetClass="entr" presetSubtype="0" fill="hold" nodeType="withEffect">
                                  <p:stCondLst>
                                    <p:cond delay="0"/>
                                  </p:stCondLst>
                                  <p:childTnLst>
                                    <p:set>
                                      <p:cBhvr>
                                        <p:cTn id="282" dur="1" fill="hold">
                                          <p:stCondLst>
                                            <p:cond delay="0"/>
                                          </p:stCondLst>
                                        </p:cTn>
                                        <p:tgtEl>
                                          <p:spTgt spid="30893"/>
                                        </p:tgtEl>
                                        <p:attrNameLst>
                                          <p:attrName>style.visibility</p:attrName>
                                        </p:attrNameLst>
                                      </p:cBhvr>
                                      <p:to>
                                        <p:strVal val="visible"/>
                                      </p:to>
                                    </p:set>
                                    <p:animEffect transition="in" filter="dissolve">
                                      <p:cBhvr>
                                        <p:cTn id="283" dur="500"/>
                                        <p:tgtEl>
                                          <p:spTgt spid="30893"/>
                                        </p:tgtEl>
                                      </p:cBhvr>
                                    </p:animEffect>
                                  </p:childTnLst>
                                </p:cTn>
                              </p:par>
                            </p:childTnLst>
                          </p:cTn>
                        </p:par>
                      </p:childTnLst>
                    </p:cTn>
                  </p:par>
                  <p:par>
                    <p:cTn id="284" fill="hold" nodeType="clickPar">
                      <p:stCondLst>
                        <p:cond delay="indefinite"/>
                      </p:stCondLst>
                      <p:childTnLst>
                        <p:par>
                          <p:cTn id="285" fill="hold" nodeType="withGroup">
                            <p:stCondLst>
                              <p:cond delay="0"/>
                            </p:stCondLst>
                            <p:childTnLst>
                              <p:par>
                                <p:cTn id="286" presetID="9" presetClass="entr" presetSubtype="0" fill="hold" nodeType="clickEffect">
                                  <p:stCondLst>
                                    <p:cond delay="0"/>
                                  </p:stCondLst>
                                  <p:childTnLst>
                                    <p:set>
                                      <p:cBhvr>
                                        <p:cTn id="287" dur="1" fill="hold">
                                          <p:stCondLst>
                                            <p:cond delay="0"/>
                                          </p:stCondLst>
                                        </p:cTn>
                                        <p:tgtEl>
                                          <p:spTgt spid="30894"/>
                                        </p:tgtEl>
                                        <p:attrNameLst>
                                          <p:attrName>style.visibility</p:attrName>
                                        </p:attrNameLst>
                                      </p:cBhvr>
                                      <p:to>
                                        <p:strVal val="visible"/>
                                      </p:to>
                                    </p:set>
                                    <p:animEffect transition="in" filter="dissolve">
                                      <p:cBhvr>
                                        <p:cTn id="288" dur="500"/>
                                        <p:tgtEl>
                                          <p:spTgt spid="30894"/>
                                        </p:tgtEl>
                                      </p:cBhvr>
                                    </p:animEffect>
                                  </p:childTnLst>
                                </p:cTn>
                              </p:par>
                              <p:par>
                                <p:cTn id="289" presetID="9" presetClass="entr" presetSubtype="0" fill="hold" nodeType="withEffect">
                                  <p:stCondLst>
                                    <p:cond delay="0"/>
                                  </p:stCondLst>
                                  <p:childTnLst>
                                    <p:set>
                                      <p:cBhvr>
                                        <p:cTn id="290" dur="1" fill="hold">
                                          <p:stCondLst>
                                            <p:cond delay="0"/>
                                          </p:stCondLst>
                                        </p:cTn>
                                        <p:tgtEl>
                                          <p:spTgt spid="30895"/>
                                        </p:tgtEl>
                                        <p:attrNameLst>
                                          <p:attrName>style.visibility</p:attrName>
                                        </p:attrNameLst>
                                      </p:cBhvr>
                                      <p:to>
                                        <p:strVal val="visible"/>
                                      </p:to>
                                    </p:set>
                                    <p:animEffect transition="in" filter="dissolve">
                                      <p:cBhvr>
                                        <p:cTn id="291" dur="500"/>
                                        <p:tgtEl>
                                          <p:spTgt spid="30895"/>
                                        </p:tgtEl>
                                      </p:cBhvr>
                                    </p:animEffect>
                                  </p:childTnLst>
                                </p:cTn>
                              </p:par>
                            </p:childTnLst>
                          </p:cTn>
                        </p:par>
                      </p:childTnLst>
                    </p:cTn>
                  </p:par>
                  <p:par>
                    <p:cTn id="292" fill="hold" nodeType="clickPar">
                      <p:stCondLst>
                        <p:cond delay="indefinite"/>
                      </p:stCondLst>
                      <p:childTnLst>
                        <p:par>
                          <p:cTn id="293" fill="hold" nodeType="withGroup">
                            <p:stCondLst>
                              <p:cond delay="0"/>
                            </p:stCondLst>
                            <p:childTnLst>
                              <p:par>
                                <p:cTn id="294" presetID="9" presetClass="exit" presetSubtype="0" fill="hold" nodeType="clickEffect">
                                  <p:stCondLst>
                                    <p:cond delay="0"/>
                                  </p:stCondLst>
                                  <p:childTnLst>
                                    <p:animEffect transition="out" filter="dissolve">
                                      <p:cBhvr>
                                        <p:cTn id="295" dur="500"/>
                                        <p:tgtEl>
                                          <p:spTgt spid="30880"/>
                                        </p:tgtEl>
                                      </p:cBhvr>
                                    </p:animEffect>
                                    <p:set>
                                      <p:cBhvr>
                                        <p:cTn id="296" dur="1" fill="hold">
                                          <p:stCondLst>
                                            <p:cond delay="499"/>
                                          </p:stCondLst>
                                        </p:cTn>
                                        <p:tgtEl>
                                          <p:spTgt spid="30880"/>
                                        </p:tgtEl>
                                        <p:attrNameLst>
                                          <p:attrName>style.visibility</p:attrName>
                                        </p:attrNameLst>
                                      </p:cBhvr>
                                      <p:to>
                                        <p:strVal val="hidden"/>
                                      </p:to>
                                    </p:set>
                                  </p:childTnLst>
                                </p:cTn>
                              </p:par>
                              <p:par>
                                <p:cTn id="297" presetID="9" presetClass="exit" presetSubtype="0" fill="hold" nodeType="withEffect">
                                  <p:stCondLst>
                                    <p:cond delay="0"/>
                                  </p:stCondLst>
                                  <p:childTnLst>
                                    <p:animEffect transition="out" filter="dissolve">
                                      <p:cBhvr>
                                        <p:cTn id="298" dur="500"/>
                                        <p:tgtEl>
                                          <p:spTgt spid="30948"/>
                                        </p:tgtEl>
                                      </p:cBhvr>
                                    </p:animEffect>
                                    <p:set>
                                      <p:cBhvr>
                                        <p:cTn id="299" dur="1" fill="hold">
                                          <p:stCondLst>
                                            <p:cond delay="499"/>
                                          </p:stCondLst>
                                        </p:cTn>
                                        <p:tgtEl>
                                          <p:spTgt spid="30948"/>
                                        </p:tgtEl>
                                        <p:attrNameLst>
                                          <p:attrName>style.visibility</p:attrName>
                                        </p:attrNameLst>
                                      </p:cBhvr>
                                      <p:to>
                                        <p:strVal val="hidden"/>
                                      </p:to>
                                    </p:set>
                                  </p:childTnLst>
                                </p:cTn>
                              </p:par>
                            </p:childTnLst>
                          </p:cTn>
                        </p:par>
                      </p:childTnLst>
                    </p:cTn>
                  </p:par>
                  <p:par>
                    <p:cTn id="300" fill="hold" nodeType="clickPar">
                      <p:stCondLst>
                        <p:cond delay="indefinite"/>
                      </p:stCondLst>
                      <p:childTnLst>
                        <p:par>
                          <p:cTn id="301" fill="hold" nodeType="withGroup">
                            <p:stCondLst>
                              <p:cond delay="0"/>
                            </p:stCondLst>
                            <p:childTnLst>
                              <p:par>
                                <p:cTn id="302" presetID="9" presetClass="entr" presetSubtype="0" fill="hold" grpId="0" nodeType="clickEffect">
                                  <p:stCondLst>
                                    <p:cond delay="0"/>
                                  </p:stCondLst>
                                  <p:childTnLst>
                                    <p:set>
                                      <p:cBhvr>
                                        <p:cTn id="303" dur="1" fill="hold">
                                          <p:stCondLst>
                                            <p:cond delay="0"/>
                                          </p:stCondLst>
                                        </p:cTn>
                                        <p:tgtEl>
                                          <p:spTgt spid="30954"/>
                                        </p:tgtEl>
                                        <p:attrNameLst>
                                          <p:attrName>style.visibility</p:attrName>
                                        </p:attrNameLst>
                                      </p:cBhvr>
                                      <p:to>
                                        <p:strVal val="visible"/>
                                      </p:to>
                                    </p:set>
                                    <p:animEffect transition="in" filter="dissolve">
                                      <p:cBhvr>
                                        <p:cTn id="304" dur="500"/>
                                        <p:tgtEl>
                                          <p:spTgt spid="30954"/>
                                        </p:tgtEl>
                                      </p:cBhvr>
                                    </p:animEffect>
                                  </p:childTnLst>
                                </p:cTn>
                              </p:par>
                            </p:childTnLst>
                          </p:cTn>
                        </p:par>
                      </p:childTnLst>
                    </p:cTn>
                  </p:par>
                  <p:par>
                    <p:cTn id="305" fill="hold" nodeType="clickPar">
                      <p:stCondLst>
                        <p:cond delay="indefinite"/>
                      </p:stCondLst>
                      <p:childTnLst>
                        <p:par>
                          <p:cTn id="306" fill="hold" nodeType="withGroup">
                            <p:stCondLst>
                              <p:cond delay="0"/>
                            </p:stCondLst>
                            <p:childTnLst>
                              <p:par>
                                <p:cTn id="307" presetID="9" presetClass="entr" presetSubtype="0" fill="hold" grpId="0" nodeType="clickEffect">
                                  <p:stCondLst>
                                    <p:cond delay="0"/>
                                  </p:stCondLst>
                                  <p:childTnLst>
                                    <p:set>
                                      <p:cBhvr>
                                        <p:cTn id="308" dur="1" fill="hold">
                                          <p:stCondLst>
                                            <p:cond delay="0"/>
                                          </p:stCondLst>
                                        </p:cTn>
                                        <p:tgtEl>
                                          <p:spTgt spid="30933"/>
                                        </p:tgtEl>
                                        <p:attrNameLst>
                                          <p:attrName>style.visibility</p:attrName>
                                        </p:attrNameLst>
                                      </p:cBhvr>
                                      <p:to>
                                        <p:strVal val="visible"/>
                                      </p:to>
                                    </p:set>
                                    <p:animEffect transition="in" filter="dissolve">
                                      <p:cBhvr>
                                        <p:cTn id="309" dur="500"/>
                                        <p:tgtEl>
                                          <p:spTgt spid="30933"/>
                                        </p:tgtEl>
                                      </p:cBhvr>
                                    </p:animEffect>
                                  </p:childTnLst>
                                </p:cTn>
                              </p:par>
                              <p:par>
                                <p:cTn id="310" presetID="9" presetClass="entr" presetSubtype="0" fill="hold" nodeType="withEffect">
                                  <p:stCondLst>
                                    <p:cond delay="0"/>
                                  </p:stCondLst>
                                  <p:childTnLst>
                                    <p:set>
                                      <p:cBhvr>
                                        <p:cTn id="311" dur="1" fill="hold">
                                          <p:stCondLst>
                                            <p:cond delay="0"/>
                                          </p:stCondLst>
                                        </p:cTn>
                                        <p:tgtEl>
                                          <p:spTgt spid="30941"/>
                                        </p:tgtEl>
                                        <p:attrNameLst>
                                          <p:attrName>style.visibility</p:attrName>
                                        </p:attrNameLst>
                                      </p:cBhvr>
                                      <p:to>
                                        <p:strVal val="visible"/>
                                      </p:to>
                                    </p:set>
                                    <p:animEffect transition="in" filter="dissolve">
                                      <p:cBhvr>
                                        <p:cTn id="312" dur="500"/>
                                        <p:tgtEl>
                                          <p:spTgt spid="30941"/>
                                        </p:tgtEl>
                                      </p:cBhvr>
                                    </p:animEffect>
                                  </p:childTnLst>
                                </p:cTn>
                              </p:par>
                            </p:childTnLst>
                          </p:cTn>
                        </p:par>
                      </p:childTnLst>
                    </p:cTn>
                  </p:par>
                  <p:par>
                    <p:cTn id="313" fill="hold" nodeType="clickPar">
                      <p:stCondLst>
                        <p:cond delay="indefinite"/>
                      </p:stCondLst>
                      <p:childTnLst>
                        <p:par>
                          <p:cTn id="314" fill="hold" nodeType="withGroup">
                            <p:stCondLst>
                              <p:cond delay="0"/>
                            </p:stCondLst>
                            <p:childTnLst>
                              <p:par>
                                <p:cTn id="315" presetID="9" presetClass="entr" presetSubtype="0" fill="hold" nodeType="clickEffect">
                                  <p:stCondLst>
                                    <p:cond delay="0"/>
                                  </p:stCondLst>
                                  <p:childTnLst>
                                    <p:set>
                                      <p:cBhvr>
                                        <p:cTn id="316" dur="1" fill="hold">
                                          <p:stCondLst>
                                            <p:cond delay="0"/>
                                          </p:stCondLst>
                                        </p:cTn>
                                        <p:tgtEl>
                                          <p:spTgt spid="30896"/>
                                        </p:tgtEl>
                                        <p:attrNameLst>
                                          <p:attrName>style.visibility</p:attrName>
                                        </p:attrNameLst>
                                      </p:cBhvr>
                                      <p:to>
                                        <p:strVal val="visible"/>
                                      </p:to>
                                    </p:set>
                                    <p:animEffect transition="in" filter="dissolve">
                                      <p:cBhvr>
                                        <p:cTn id="317" dur="500"/>
                                        <p:tgtEl>
                                          <p:spTgt spid="30896"/>
                                        </p:tgtEl>
                                      </p:cBhvr>
                                    </p:animEffect>
                                  </p:childTnLst>
                                </p:cTn>
                              </p:par>
                            </p:childTnLst>
                          </p:cTn>
                        </p:par>
                      </p:childTnLst>
                    </p:cTn>
                  </p:par>
                  <p:par>
                    <p:cTn id="318" fill="hold" nodeType="clickPar">
                      <p:stCondLst>
                        <p:cond delay="indefinite"/>
                      </p:stCondLst>
                      <p:childTnLst>
                        <p:par>
                          <p:cTn id="319" fill="hold" nodeType="withGroup">
                            <p:stCondLst>
                              <p:cond delay="0"/>
                            </p:stCondLst>
                            <p:childTnLst>
                              <p:par>
                                <p:cTn id="320" presetID="9" presetClass="entr" presetSubtype="0" fill="hold" grpId="0" nodeType="clickEffect">
                                  <p:stCondLst>
                                    <p:cond delay="0"/>
                                  </p:stCondLst>
                                  <p:childTnLst>
                                    <p:set>
                                      <p:cBhvr>
                                        <p:cTn id="321" dur="1" fill="hold">
                                          <p:stCondLst>
                                            <p:cond delay="0"/>
                                          </p:stCondLst>
                                        </p:cTn>
                                        <p:tgtEl>
                                          <p:spTgt spid="30897"/>
                                        </p:tgtEl>
                                        <p:attrNameLst>
                                          <p:attrName>style.visibility</p:attrName>
                                        </p:attrNameLst>
                                      </p:cBhvr>
                                      <p:to>
                                        <p:strVal val="visible"/>
                                      </p:to>
                                    </p:set>
                                    <p:animEffect transition="in" filter="dissolve">
                                      <p:cBhvr>
                                        <p:cTn id="322" dur="500"/>
                                        <p:tgtEl>
                                          <p:spTgt spid="30897"/>
                                        </p:tgtEl>
                                      </p:cBhvr>
                                    </p:animEffec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9" presetClass="entr" presetSubtype="0" fill="hold" nodeType="clickEffect">
                                  <p:stCondLst>
                                    <p:cond delay="0"/>
                                  </p:stCondLst>
                                  <p:childTnLst>
                                    <p:set>
                                      <p:cBhvr>
                                        <p:cTn id="326" dur="1" fill="hold">
                                          <p:stCondLst>
                                            <p:cond delay="0"/>
                                          </p:stCondLst>
                                        </p:cTn>
                                        <p:tgtEl>
                                          <p:spTgt spid="30949"/>
                                        </p:tgtEl>
                                        <p:attrNameLst>
                                          <p:attrName>style.visibility</p:attrName>
                                        </p:attrNameLst>
                                      </p:cBhvr>
                                      <p:to>
                                        <p:strVal val="visible"/>
                                      </p:to>
                                    </p:set>
                                    <p:animEffect transition="in" filter="dissolve">
                                      <p:cBhvr>
                                        <p:cTn id="327" dur="500"/>
                                        <p:tgtEl>
                                          <p:spTgt spid="30949"/>
                                        </p:tgtEl>
                                      </p:cBhvr>
                                    </p:animEffect>
                                  </p:childTnLst>
                                </p:cTn>
                              </p:par>
                            </p:childTnLst>
                          </p:cTn>
                        </p:par>
                      </p:childTnLst>
                    </p:cTn>
                  </p:par>
                  <p:par>
                    <p:cTn id="328" fill="hold" nodeType="clickPar">
                      <p:stCondLst>
                        <p:cond delay="indefinite"/>
                      </p:stCondLst>
                      <p:childTnLst>
                        <p:par>
                          <p:cTn id="329" fill="hold" nodeType="withGroup">
                            <p:stCondLst>
                              <p:cond delay="0"/>
                            </p:stCondLst>
                            <p:childTnLst>
                              <p:par>
                                <p:cTn id="330" presetID="9" presetClass="entr" presetSubtype="0" fill="hold" grpId="0" nodeType="clickEffect">
                                  <p:stCondLst>
                                    <p:cond delay="0"/>
                                  </p:stCondLst>
                                  <p:childTnLst>
                                    <p:set>
                                      <p:cBhvr>
                                        <p:cTn id="331" dur="1" fill="hold">
                                          <p:stCondLst>
                                            <p:cond delay="0"/>
                                          </p:stCondLst>
                                        </p:cTn>
                                        <p:tgtEl>
                                          <p:spTgt spid="30898"/>
                                        </p:tgtEl>
                                        <p:attrNameLst>
                                          <p:attrName>style.visibility</p:attrName>
                                        </p:attrNameLst>
                                      </p:cBhvr>
                                      <p:to>
                                        <p:strVal val="visible"/>
                                      </p:to>
                                    </p:set>
                                    <p:animEffect transition="in" filter="dissolve">
                                      <p:cBhvr>
                                        <p:cTn id="332" dur="500"/>
                                        <p:tgtEl>
                                          <p:spTgt spid="30898"/>
                                        </p:tgtEl>
                                      </p:cBhvr>
                                    </p:animEffect>
                                  </p:childTnLst>
                                </p:cTn>
                              </p:par>
                            </p:childTnLst>
                          </p:cTn>
                        </p:par>
                      </p:childTnLst>
                    </p:cTn>
                  </p:par>
                  <p:par>
                    <p:cTn id="333" fill="hold" nodeType="clickPar">
                      <p:stCondLst>
                        <p:cond delay="indefinite"/>
                      </p:stCondLst>
                      <p:childTnLst>
                        <p:par>
                          <p:cTn id="334" fill="hold" nodeType="withGroup">
                            <p:stCondLst>
                              <p:cond delay="0"/>
                            </p:stCondLst>
                            <p:childTnLst>
                              <p:par>
                                <p:cTn id="335" presetID="35" presetClass="emph" presetSubtype="0" repeatCount="indefinite" fill="hold" nodeType="clickEffect">
                                  <p:stCondLst>
                                    <p:cond delay="0"/>
                                  </p:stCondLst>
                                  <p:endCondLst>
                                    <p:cond evt="onNext" delay="0">
                                      <p:tgtEl>
                                        <p:sldTgt/>
                                      </p:tgtEl>
                                    </p:cond>
                                  </p:endCondLst>
                                  <p:childTnLst>
                                    <p:anim calcmode="discrete" valueType="str">
                                      <p:cBhvr>
                                        <p:cTn id="336" dur="1000" fill="hold"/>
                                        <p:tgtEl>
                                          <p:spTgt spid="30889"/>
                                        </p:tgtEl>
                                        <p:attrNameLst>
                                          <p:attrName>style.visibility</p:attrName>
                                        </p:attrNameLst>
                                      </p:cBhvr>
                                      <p:tavLst>
                                        <p:tav tm="0">
                                          <p:val>
                                            <p:strVal val="hidden"/>
                                          </p:val>
                                        </p:tav>
                                        <p:tav tm="50000">
                                          <p:val>
                                            <p:strVal val="visible"/>
                                          </p:val>
                                        </p:tav>
                                      </p:tavLst>
                                    </p:anim>
                                  </p:childTnLst>
                                </p:cTn>
                              </p:par>
                            </p:childTnLst>
                          </p:cTn>
                        </p:par>
                      </p:childTnLst>
                    </p:cTn>
                  </p:par>
                  <p:par>
                    <p:cTn id="337" fill="hold" nodeType="clickPar">
                      <p:stCondLst>
                        <p:cond delay="indefinite"/>
                      </p:stCondLst>
                      <p:childTnLst>
                        <p:par>
                          <p:cTn id="338" fill="hold" nodeType="withGroup">
                            <p:stCondLst>
                              <p:cond delay="0"/>
                            </p:stCondLst>
                            <p:childTnLst>
                              <p:par>
                                <p:cTn id="339" presetID="9" presetClass="entr" presetSubtype="0" fill="hold" nodeType="clickEffect">
                                  <p:stCondLst>
                                    <p:cond delay="0"/>
                                  </p:stCondLst>
                                  <p:childTnLst>
                                    <p:set>
                                      <p:cBhvr>
                                        <p:cTn id="340" dur="1" fill="hold">
                                          <p:stCondLst>
                                            <p:cond delay="0"/>
                                          </p:stCondLst>
                                        </p:cTn>
                                        <p:tgtEl>
                                          <p:spTgt spid="30899"/>
                                        </p:tgtEl>
                                        <p:attrNameLst>
                                          <p:attrName>style.visibility</p:attrName>
                                        </p:attrNameLst>
                                      </p:cBhvr>
                                      <p:to>
                                        <p:strVal val="visible"/>
                                      </p:to>
                                    </p:set>
                                    <p:animEffect transition="in" filter="dissolve">
                                      <p:cBhvr>
                                        <p:cTn id="341" dur="500"/>
                                        <p:tgtEl>
                                          <p:spTgt spid="30899"/>
                                        </p:tgtEl>
                                      </p:cBhvr>
                                    </p:animEffect>
                                  </p:childTnLst>
                                </p:cTn>
                              </p:par>
                              <p:par>
                                <p:cTn id="342" presetID="9" presetClass="entr" presetSubtype="0" fill="hold" nodeType="withEffect">
                                  <p:stCondLst>
                                    <p:cond delay="0"/>
                                  </p:stCondLst>
                                  <p:childTnLst>
                                    <p:set>
                                      <p:cBhvr>
                                        <p:cTn id="343" dur="1" fill="hold">
                                          <p:stCondLst>
                                            <p:cond delay="0"/>
                                          </p:stCondLst>
                                        </p:cTn>
                                        <p:tgtEl>
                                          <p:spTgt spid="30900"/>
                                        </p:tgtEl>
                                        <p:attrNameLst>
                                          <p:attrName>style.visibility</p:attrName>
                                        </p:attrNameLst>
                                      </p:cBhvr>
                                      <p:to>
                                        <p:strVal val="visible"/>
                                      </p:to>
                                    </p:set>
                                    <p:animEffect transition="in" filter="dissolve">
                                      <p:cBhvr>
                                        <p:cTn id="344" dur="500"/>
                                        <p:tgtEl>
                                          <p:spTgt spid="30900"/>
                                        </p:tgtEl>
                                      </p:cBhvr>
                                    </p:animEffect>
                                  </p:childTnLst>
                                </p:cTn>
                              </p:par>
                            </p:childTnLst>
                          </p:cTn>
                        </p:par>
                      </p:childTnLst>
                    </p:cTn>
                  </p:par>
                  <p:par>
                    <p:cTn id="345" fill="hold" nodeType="clickPar">
                      <p:stCondLst>
                        <p:cond delay="indefinite"/>
                      </p:stCondLst>
                      <p:childTnLst>
                        <p:par>
                          <p:cTn id="346" fill="hold" nodeType="withGroup">
                            <p:stCondLst>
                              <p:cond delay="0"/>
                            </p:stCondLst>
                            <p:childTnLst>
                              <p:par>
                                <p:cTn id="347" presetID="9" presetClass="entr" presetSubtype="0" fill="hold" nodeType="clickEffect">
                                  <p:stCondLst>
                                    <p:cond delay="0"/>
                                  </p:stCondLst>
                                  <p:childTnLst>
                                    <p:set>
                                      <p:cBhvr>
                                        <p:cTn id="348" dur="1" fill="hold">
                                          <p:stCondLst>
                                            <p:cond delay="0"/>
                                          </p:stCondLst>
                                        </p:cTn>
                                        <p:tgtEl>
                                          <p:spTgt spid="30901"/>
                                        </p:tgtEl>
                                        <p:attrNameLst>
                                          <p:attrName>style.visibility</p:attrName>
                                        </p:attrNameLst>
                                      </p:cBhvr>
                                      <p:to>
                                        <p:strVal val="visible"/>
                                      </p:to>
                                    </p:set>
                                    <p:animEffect transition="in" filter="dissolve">
                                      <p:cBhvr>
                                        <p:cTn id="349" dur="500"/>
                                        <p:tgtEl>
                                          <p:spTgt spid="30901"/>
                                        </p:tgtEl>
                                      </p:cBhvr>
                                    </p:animEffect>
                                  </p:childTnLst>
                                </p:cTn>
                              </p:par>
                              <p:par>
                                <p:cTn id="350" presetID="9" presetClass="entr" presetSubtype="0" fill="hold" nodeType="withEffect">
                                  <p:stCondLst>
                                    <p:cond delay="0"/>
                                  </p:stCondLst>
                                  <p:childTnLst>
                                    <p:set>
                                      <p:cBhvr>
                                        <p:cTn id="351" dur="1" fill="hold">
                                          <p:stCondLst>
                                            <p:cond delay="0"/>
                                          </p:stCondLst>
                                        </p:cTn>
                                        <p:tgtEl>
                                          <p:spTgt spid="30902"/>
                                        </p:tgtEl>
                                        <p:attrNameLst>
                                          <p:attrName>style.visibility</p:attrName>
                                        </p:attrNameLst>
                                      </p:cBhvr>
                                      <p:to>
                                        <p:strVal val="visible"/>
                                      </p:to>
                                    </p:set>
                                    <p:animEffect transition="in" filter="dissolve">
                                      <p:cBhvr>
                                        <p:cTn id="352" dur="500"/>
                                        <p:tgtEl>
                                          <p:spTgt spid="30902"/>
                                        </p:tgtEl>
                                      </p:cBhvr>
                                    </p:animEffect>
                                  </p:childTnLst>
                                </p:cTn>
                              </p:par>
                            </p:childTnLst>
                          </p:cTn>
                        </p:par>
                      </p:childTnLst>
                    </p:cTn>
                  </p:par>
                  <p:par>
                    <p:cTn id="353" fill="hold" nodeType="clickPar">
                      <p:stCondLst>
                        <p:cond delay="indefinite"/>
                      </p:stCondLst>
                      <p:childTnLst>
                        <p:par>
                          <p:cTn id="354" fill="hold" nodeType="withGroup">
                            <p:stCondLst>
                              <p:cond delay="0"/>
                            </p:stCondLst>
                            <p:childTnLst>
                              <p:par>
                                <p:cTn id="355" presetID="9" presetClass="entr" presetSubtype="0" fill="hold" nodeType="clickEffect">
                                  <p:stCondLst>
                                    <p:cond delay="0"/>
                                  </p:stCondLst>
                                  <p:childTnLst>
                                    <p:set>
                                      <p:cBhvr>
                                        <p:cTn id="356" dur="1" fill="hold">
                                          <p:stCondLst>
                                            <p:cond delay="0"/>
                                          </p:stCondLst>
                                        </p:cTn>
                                        <p:tgtEl>
                                          <p:spTgt spid="30903"/>
                                        </p:tgtEl>
                                        <p:attrNameLst>
                                          <p:attrName>style.visibility</p:attrName>
                                        </p:attrNameLst>
                                      </p:cBhvr>
                                      <p:to>
                                        <p:strVal val="visible"/>
                                      </p:to>
                                    </p:set>
                                    <p:animEffect transition="in" filter="dissolve">
                                      <p:cBhvr>
                                        <p:cTn id="357" dur="500"/>
                                        <p:tgtEl>
                                          <p:spTgt spid="30903"/>
                                        </p:tgtEl>
                                      </p:cBhvr>
                                    </p:animEffect>
                                  </p:childTnLst>
                                </p:cTn>
                              </p:par>
                              <p:par>
                                <p:cTn id="358" presetID="9" presetClass="entr" presetSubtype="0" fill="hold" nodeType="withEffect">
                                  <p:stCondLst>
                                    <p:cond delay="0"/>
                                  </p:stCondLst>
                                  <p:childTnLst>
                                    <p:set>
                                      <p:cBhvr>
                                        <p:cTn id="359" dur="1" fill="hold">
                                          <p:stCondLst>
                                            <p:cond delay="0"/>
                                          </p:stCondLst>
                                        </p:cTn>
                                        <p:tgtEl>
                                          <p:spTgt spid="30904"/>
                                        </p:tgtEl>
                                        <p:attrNameLst>
                                          <p:attrName>style.visibility</p:attrName>
                                        </p:attrNameLst>
                                      </p:cBhvr>
                                      <p:to>
                                        <p:strVal val="visible"/>
                                      </p:to>
                                    </p:set>
                                    <p:animEffect transition="in" filter="dissolve">
                                      <p:cBhvr>
                                        <p:cTn id="360" dur="500"/>
                                        <p:tgtEl>
                                          <p:spTgt spid="30904"/>
                                        </p:tgtEl>
                                      </p:cBhvr>
                                    </p:animEffect>
                                  </p:childTnLst>
                                </p:cTn>
                              </p:par>
                            </p:childTnLst>
                          </p:cTn>
                        </p:par>
                      </p:childTnLst>
                    </p:cTn>
                  </p:par>
                  <p:par>
                    <p:cTn id="361" fill="hold" nodeType="clickPar">
                      <p:stCondLst>
                        <p:cond delay="indefinite"/>
                      </p:stCondLst>
                      <p:childTnLst>
                        <p:par>
                          <p:cTn id="362" fill="hold" nodeType="withGroup">
                            <p:stCondLst>
                              <p:cond delay="0"/>
                            </p:stCondLst>
                            <p:childTnLst>
                              <p:par>
                                <p:cTn id="363" presetID="9" presetClass="entr" presetSubtype="0" fill="hold" nodeType="clickEffect">
                                  <p:stCondLst>
                                    <p:cond delay="0"/>
                                  </p:stCondLst>
                                  <p:childTnLst>
                                    <p:set>
                                      <p:cBhvr>
                                        <p:cTn id="364" dur="1" fill="hold">
                                          <p:stCondLst>
                                            <p:cond delay="0"/>
                                          </p:stCondLst>
                                        </p:cTn>
                                        <p:tgtEl>
                                          <p:spTgt spid="30905"/>
                                        </p:tgtEl>
                                        <p:attrNameLst>
                                          <p:attrName>style.visibility</p:attrName>
                                        </p:attrNameLst>
                                      </p:cBhvr>
                                      <p:to>
                                        <p:strVal val="visible"/>
                                      </p:to>
                                    </p:set>
                                    <p:animEffect transition="in" filter="dissolve">
                                      <p:cBhvr>
                                        <p:cTn id="365" dur="500"/>
                                        <p:tgtEl>
                                          <p:spTgt spid="30905"/>
                                        </p:tgtEl>
                                      </p:cBhvr>
                                    </p:animEffect>
                                  </p:childTnLst>
                                </p:cTn>
                              </p:par>
                              <p:par>
                                <p:cTn id="366" presetID="9" presetClass="entr" presetSubtype="0" fill="hold" nodeType="withEffect">
                                  <p:stCondLst>
                                    <p:cond delay="0"/>
                                  </p:stCondLst>
                                  <p:childTnLst>
                                    <p:set>
                                      <p:cBhvr>
                                        <p:cTn id="367" dur="1" fill="hold">
                                          <p:stCondLst>
                                            <p:cond delay="0"/>
                                          </p:stCondLst>
                                        </p:cTn>
                                        <p:tgtEl>
                                          <p:spTgt spid="30906"/>
                                        </p:tgtEl>
                                        <p:attrNameLst>
                                          <p:attrName>style.visibility</p:attrName>
                                        </p:attrNameLst>
                                      </p:cBhvr>
                                      <p:to>
                                        <p:strVal val="visible"/>
                                      </p:to>
                                    </p:set>
                                    <p:animEffect transition="in" filter="dissolve">
                                      <p:cBhvr>
                                        <p:cTn id="368" dur="500"/>
                                        <p:tgtEl>
                                          <p:spTgt spid="30906"/>
                                        </p:tgtEl>
                                      </p:cBhvr>
                                    </p:animEffect>
                                  </p:childTnLst>
                                </p:cTn>
                              </p:par>
                            </p:childTnLst>
                          </p:cTn>
                        </p:par>
                      </p:childTnLst>
                    </p:cTn>
                  </p:par>
                  <p:par>
                    <p:cTn id="369" fill="hold" nodeType="clickPar">
                      <p:stCondLst>
                        <p:cond delay="indefinite"/>
                      </p:stCondLst>
                      <p:childTnLst>
                        <p:par>
                          <p:cTn id="370" fill="hold" nodeType="withGroup">
                            <p:stCondLst>
                              <p:cond delay="0"/>
                            </p:stCondLst>
                            <p:childTnLst>
                              <p:par>
                                <p:cTn id="371" presetID="9" presetClass="exit" presetSubtype="0" fill="hold" nodeType="clickEffect">
                                  <p:stCondLst>
                                    <p:cond delay="0"/>
                                  </p:stCondLst>
                                  <p:childTnLst>
                                    <p:animEffect transition="out" filter="dissolve">
                                      <p:cBhvr>
                                        <p:cTn id="372" dur="500"/>
                                        <p:tgtEl>
                                          <p:spTgt spid="30896"/>
                                        </p:tgtEl>
                                      </p:cBhvr>
                                    </p:animEffect>
                                    <p:set>
                                      <p:cBhvr>
                                        <p:cTn id="373" dur="1" fill="hold">
                                          <p:stCondLst>
                                            <p:cond delay="499"/>
                                          </p:stCondLst>
                                        </p:cTn>
                                        <p:tgtEl>
                                          <p:spTgt spid="30896"/>
                                        </p:tgtEl>
                                        <p:attrNameLst>
                                          <p:attrName>style.visibility</p:attrName>
                                        </p:attrNameLst>
                                      </p:cBhvr>
                                      <p:to>
                                        <p:strVal val="hidden"/>
                                      </p:to>
                                    </p:set>
                                  </p:childTnLst>
                                </p:cTn>
                              </p:par>
                              <p:par>
                                <p:cTn id="374" presetID="9" presetClass="exit" presetSubtype="0" fill="hold" nodeType="withEffect">
                                  <p:stCondLst>
                                    <p:cond delay="0"/>
                                  </p:stCondLst>
                                  <p:childTnLst>
                                    <p:animEffect transition="out" filter="dissolve">
                                      <p:cBhvr>
                                        <p:cTn id="375" dur="500"/>
                                        <p:tgtEl>
                                          <p:spTgt spid="30949"/>
                                        </p:tgtEl>
                                      </p:cBhvr>
                                    </p:animEffect>
                                    <p:set>
                                      <p:cBhvr>
                                        <p:cTn id="376" dur="1" fill="hold">
                                          <p:stCondLst>
                                            <p:cond delay="499"/>
                                          </p:stCondLst>
                                        </p:cTn>
                                        <p:tgtEl>
                                          <p:spTgt spid="30949"/>
                                        </p:tgtEl>
                                        <p:attrNameLst>
                                          <p:attrName>style.visibility</p:attrName>
                                        </p:attrNameLst>
                                      </p:cBhvr>
                                      <p:to>
                                        <p:strVal val="hidden"/>
                                      </p:to>
                                    </p:set>
                                  </p:childTnLst>
                                </p:cTn>
                              </p:par>
                            </p:childTnLst>
                          </p:cTn>
                        </p:par>
                      </p:childTnLst>
                    </p:cTn>
                  </p:par>
                  <p:par>
                    <p:cTn id="377" fill="hold" nodeType="clickPar">
                      <p:stCondLst>
                        <p:cond delay="indefinite"/>
                      </p:stCondLst>
                      <p:childTnLst>
                        <p:par>
                          <p:cTn id="378" fill="hold" nodeType="withGroup">
                            <p:stCondLst>
                              <p:cond delay="0"/>
                            </p:stCondLst>
                            <p:childTnLst>
                              <p:par>
                                <p:cTn id="379" presetID="35" presetClass="emph" presetSubtype="0" repeatCount="indefinite" fill="hold" grpId="1" nodeType="clickEffect">
                                  <p:stCondLst>
                                    <p:cond delay="0"/>
                                  </p:stCondLst>
                                  <p:endCondLst>
                                    <p:cond evt="onNext" delay="0">
                                      <p:tgtEl>
                                        <p:sldTgt/>
                                      </p:tgtEl>
                                    </p:cond>
                                  </p:endCondLst>
                                  <p:childTnLst>
                                    <p:anim calcmode="discrete" valueType="str">
                                      <p:cBhvr>
                                        <p:cTn id="380" dur="1000" fill="hold"/>
                                        <p:tgtEl>
                                          <p:spTgt spid="30931"/>
                                        </p:tgtEl>
                                        <p:attrNameLst>
                                          <p:attrName>style.visibility</p:attrName>
                                        </p:attrNameLst>
                                      </p:cBhvr>
                                      <p:tavLst>
                                        <p:tav tm="0">
                                          <p:val>
                                            <p:strVal val="hidden"/>
                                          </p:val>
                                        </p:tav>
                                        <p:tav tm="50000">
                                          <p:val>
                                            <p:strVal val="visible"/>
                                          </p:val>
                                        </p:tav>
                                      </p:tavLst>
                                    </p:anim>
                                  </p:childTnLst>
                                </p:cTn>
                              </p:par>
                            </p:childTnLst>
                          </p:cTn>
                        </p:par>
                      </p:childTnLst>
                    </p:cTn>
                  </p:par>
                  <p:par>
                    <p:cTn id="381" fill="hold" nodeType="clickPar">
                      <p:stCondLst>
                        <p:cond delay="indefinite"/>
                      </p:stCondLst>
                      <p:childTnLst>
                        <p:par>
                          <p:cTn id="382" fill="hold" nodeType="withGroup">
                            <p:stCondLst>
                              <p:cond delay="0"/>
                            </p:stCondLst>
                            <p:childTnLst>
                              <p:par>
                                <p:cTn id="383" presetID="9" presetClass="entr" presetSubtype="0" fill="hold" grpId="0" nodeType="clickEffect">
                                  <p:stCondLst>
                                    <p:cond delay="0"/>
                                  </p:stCondLst>
                                  <p:childTnLst>
                                    <p:set>
                                      <p:cBhvr>
                                        <p:cTn id="384" dur="1" fill="hold">
                                          <p:stCondLst>
                                            <p:cond delay="0"/>
                                          </p:stCondLst>
                                        </p:cTn>
                                        <p:tgtEl>
                                          <p:spTgt spid="30934"/>
                                        </p:tgtEl>
                                        <p:attrNameLst>
                                          <p:attrName>style.visibility</p:attrName>
                                        </p:attrNameLst>
                                      </p:cBhvr>
                                      <p:to>
                                        <p:strVal val="visible"/>
                                      </p:to>
                                    </p:set>
                                    <p:animEffect transition="in" filter="dissolve">
                                      <p:cBhvr>
                                        <p:cTn id="385" dur="500"/>
                                        <p:tgtEl>
                                          <p:spTgt spid="30934"/>
                                        </p:tgtEl>
                                      </p:cBhvr>
                                    </p:animEffect>
                                  </p:childTnLst>
                                </p:cTn>
                              </p:par>
                              <p:par>
                                <p:cTn id="386" presetID="9" presetClass="entr" presetSubtype="0" fill="hold" nodeType="withEffect">
                                  <p:stCondLst>
                                    <p:cond delay="0"/>
                                  </p:stCondLst>
                                  <p:childTnLst>
                                    <p:set>
                                      <p:cBhvr>
                                        <p:cTn id="387" dur="1" fill="hold">
                                          <p:stCondLst>
                                            <p:cond delay="0"/>
                                          </p:stCondLst>
                                        </p:cTn>
                                        <p:tgtEl>
                                          <p:spTgt spid="30942"/>
                                        </p:tgtEl>
                                        <p:attrNameLst>
                                          <p:attrName>style.visibility</p:attrName>
                                        </p:attrNameLst>
                                      </p:cBhvr>
                                      <p:to>
                                        <p:strVal val="visible"/>
                                      </p:to>
                                    </p:set>
                                    <p:animEffect transition="in" filter="dissolve">
                                      <p:cBhvr>
                                        <p:cTn id="388" dur="500"/>
                                        <p:tgtEl>
                                          <p:spTgt spid="30942"/>
                                        </p:tgtEl>
                                      </p:cBhvr>
                                    </p:animEffec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9" presetClass="entr" presetSubtype="0" fill="hold" nodeType="clickEffect">
                                  <p:stCondLst>
                                    <p:cond delay="0"/>
                                  </p:stCondLst>
                                  <p:childTnLst>
                                    <p:set>
                                      <p:cBhvr>
                                        <p:cTn id="392" dur="1" fill="hold">
                                          <p:stCondLst>
                                            <p:cond delay="0"/>
                                          </p:stCondLst>
                                        </p:cTn>
                                        <p:tgtEl>
                                          <p:spTgt spid="30907"/>
                                        </p:tgtEl>
                                        <p:attrNameLst>
                                          <p:attrName>style.visibility</p:attrName>
                                        </p:attrNameLst>
                                      </p:cBhvr>
                                      <p:to>
                                        <p:strVal val="visible"/>
                                      </p:to>
                                    </p:set>
                                    <p:animEffect transition="in" filter="dissolve">
                                      <p:cBhvr>
                                        <p:cTn id="393" dur="500"/>
                                        <p:tgtEl>
                                          <p:spTgt spid="30907"/>
                                        </p:tgtEl>
                                      </p:cBhvr>
                                    </p:animEffect>
                                  </p:childTnLst>
                                </p:cTn>
                              </p:par>
                            </p:childTnLst>
                          </p:cTn>
                        </p:par>
                      </p:childTnLst>
                    </p:cTn>
                  </p:par>
                  <p:par>
                    <p:cTn id="394" fill="hold" nodeType="clickPar">
                      <p:stCondLst>
                        <p:cond delay="indefinite"/>
                      </p:stCondLst>
                      <p:childTnLst>
                        <p:par>
                          <p:cTn id="395" fill="hold" nodeType="withGroup">
                            <p:stCondLst>
                              <p:cond delay="0"/>
                            </p:stCondLst>
                            <p:childTnLst>
                              <p:par>
                                <p:cTn id="396" presetID="9" presetClass="entr" presetSubtype="0" fill="hold" grpId="0" nodeType="clickEffect">
                                  <p:stCondLst>
                                    <p:cond delay="0"/>
                                  </p:stCondLst>
                                  <p:childTnLst>
                                    <p:set>
                                      <p:cBhvr>
                                        <p:cTn id="397" dur="1" fill="hold">
                                          <p:stCondLst>
                                            <p:cond delay="0"/>
                                          </p:stCondLst>
                                        </p:cTn>
                                        <p:tgtEl>
                                          <p:spTgt spid="30908"/>
                                        </p:tgtEl>
                                        <p:attrNameLst>
                                          <p:attrName>style.visibility</p:attrName>
                                        </p:attrNameLst>
                                      </p:cBhvr>
                                      <p:to>
                                        <p:strVal val="visible"/>
                                      </p:to>
                                    </p:set>
                                    <p:animEffect transition="in" filter="dissolve">
                                      <p:cBhvr>
                                        <p:cTn id="398" dur="500"/>
                                        <p:tgtEl>
                                          <p:spTgt spid="30908"/>
                                        </p:tgtEl>
                                      </p:cBhvr>
                                    </p:animEffect>
                                  </p:childTnLst>
                                </p:cTn>
                              </p:par>
                            </p:childTnLst>
                          </p:cTn>
                        </p:par>
                      </p:childTnLst>
                    </p:cTn>
                  </p:par>
                  <p:par>
                    <p:cTn id="399" fill="hold" nodeType="clickPar">
                      <p:stCondLst>
                        <p:cond delay="indefinite"/>
                      </p:stCondLst>
                      <p:childTnLst>
                        <p:par>
                          <p:cTn id="400" fill="hold" nodeType="withGroup">
                            <p:stCondLst>
                              <p:cond delay="0"/>
                            </p:stCondLst>
                            <p:childTnLst>
                              <p:par>
                                <p:cTn id="401" presetID="9" presetClass="entr" presetSubtype="0" fill="hold" nodeType="clickEffect">
                                  <p:stCondLst>
                                    <p:cond delay="0"/>
                                  </p:stCondLst>
                                  <p:childTnLst>
                                    <p:set>
                                      <p:cBhvr>
                                        <p:cTn id="402" dur="1" fill="hold">
                                          <p:stCondLst>
                                            <p:cond delay="0"/>
                                          </p:stCondLst>
                                        </p:cTn>
                                        <p:tgtEl>
                                          <p:spTgt spid="30950"/>
                                        </p:tgtEl>
                                        <p:attrNameLst>
                                          <p:attrName>style.visibility</p:attrName>
                                        </p:attrNameLst>
                                      </p:cBhvr>
                                      <p:to>
                                        <p:strVal val="visible"/>
                                      </p:to>
                                    </p:set>
                                    <p:animEffect transition="in" filter="dissolve">
                                      <p:cBhvr>
                                        <p:cTn id="403" dur="500"/>
                                        <p:tgtEl>
                                          <p:spTgt spid="30950"/>
                                        </p:tgtEl>
                                      </p:cBhvr>
                                    </p:animEffect>
                                  </p:childTnLst>
                                </p:cTn>
                              </p:par>
                            </p:childTnLst>
                          </p:cTn>
                        </p:par>
                      </p:childTnLst>
                    </p:cTn>
                  </p:par>
                  <p:par>
                    <p:cTn id="404" fill="hold" nodeType="clickPar">
                      <p:stCondLst>
                        <p:cond delay="indefinite"/>
                      </p:stCondLst>
                      <p:childTnLst>
                        <p:par>
                          <p:cTn id="405" fill="hold" nodeType="withGroup">
                            <p:stCondLst>
                              <p:cond delay="0"/>
                            </p:stCondLst>
                            <p:childTnLst>
                              <p:par>
                                <p:cTn id="406" presetID="9" presetClass="entr" presetSubtype="0" fill="hold" grpId="0" nodeType="clickEffect">
                                  <p:stCondLst>
                                    <p:cond delay="0"/>
                                  </p:stCondLst>
                                  <p:childTnLst>
                                    <p:set>
                                      <p:cBhvr>
                                        <p:cTn id="407" dur="1" fill="hold">
                                          <p:stCondLst>
                                            <p:cond delay="0"/>
                                          </p:stCondLst>
                                        </p:cTn>
                                        <p:tgtEl>
                                          <p:spTgt spid="30909"/>
                                        </p:tgtEl>
                                        <p:attrNameLst>
                                          <p:attrName>style.visibility</p:attrName>
                                        </p:attrNameLst>
                                      </p:cBhvr>
                                      <p:to>
                                        <p:strVal val="visible"/>
                                      </p:to>
                                    </p:set>
                                    <p:animEffect transition="in" filter="dissolve">
                                      <p:cBhvr>
                                        <p:cTn id="408" dur="500"/>
                                        <p:tgtEl>
                                          <p:spTgt spid="30909"/>
                                        </p:tgtEl>
                                      </p:cBhvr>
                                    </p:animEffect>
                                  </p:childTnLst>
                                </p:cTn>
                              </p:par>
                            </p:childTnLst>
                          </p:cTn>
                        </p:par>
                      </p:childTnLst>
                    </p:cTn>
                  </p:par>
                  <p:par>
                    <p:cTn id="409" fill="hold" nodeType="clickPar">
                      <p:stCondLst>
                        <p:cond delay="indefinite"/>
                      </p:stCondLst>
                      <p:childTnLst>
                        <p:par>
                          <p:cTn id="410" fill="hold" nodeType="withGroup">
                            <p:stCondLst>
                              <p:cond delay="0"/>
                            </p:stCondLst>
                            <p:childTnLst>
                              <p:par>
                                <p:cTn id="411" presetID="35" presetClass="emph" presetSubtype="0" repeatCount="indefinite" fill="hold" nodeType="clickEffect">
                                  <p:stCondLst>
                                    <p:cond delay="0"/>
                                  </p:stCondLst>
                                  <p:endCondLst>
                                    <p:cond evt="onNext" delay="0">
                                      <p:tgtEl>
                                        <p:sldTgt/>
                                      </p:tgtEl>
                                    </p:cond>
                                  </p:endCondLst>
                                  <p:childTnLst>
                                    <p:anim calcmode="discrete" valueType="str">
                                      <p:cBhvr>
                                        <p:cTn id="412" dur="1000" fill="hold"/>
                                        <p:tgtEl>
                                          <p:spTgt spid="30889"/>
                                        </p:tgtEl>
                                        <p:attrNameLst>
                                          <p:attrName>style.visibility</p:attrName>
                                        </p:attrNameLst>
                                      </p:cBhvr>
                                      <p:tavLst>
                                        <p:tav tm="0">
                                          <p:val>
                                            <p:strVal val="hidden"/>
                                          </p:val>
                                        </p:tav>
                                        <p:tav tm="50000">
                                          <p:val>
                                            <p:strVal val="visible"/>
                                          </p:val>
                                        </p:tav>
                                      </p:tavLst>
                                    </p:anim>
                                  </p:childTnLst>
                                </p:cTn>
                              </p:par>
                            </p:childTnLst>
                          </p:cTn>
                        </p:par>
                      </p:childTnLst>
                    </p:cTn>
                  </p:par>
                  <p:par>
                    <p:cTn id="413" fill="hold" nodeType="clickPar">
                      <p:stCondLst>
                        <p:cond delay="indefinite"/>
                      </p:stCondLst>
                      <p:childTnLst>
                        <p:par>
                          <p:cTn id="414" fill="hold" nodeType="withGroup">
                            <p:stCondLst>
                              <p:cond delay="0"/>
                            </p:stCondLst>
                            <p:childTnLst>
                              <p:par>
                                <p:cTn id="415" presetID="9" presetClass="entr" presetSubtype="0" fill="hold" nodeType="clickEffect">
                                  <p:stCondLst>
                                    <p:cond delay="0"/>
                                  </p:stCondLst>
                                  <p:childTnLst>
                                    <p:set>
                                      <p:cBhvr>
                                        <p:cTn id="416" dur="1" fill="hold">
                                          <p:stCondLst>
                                            <p:cond delay="0"/>
                                          </p:stCondLst>
                                        </p:cTn>
                                        <p:tgtEl>
                                          <p:spTgt spid="30910"/>
                                        </p:tgtEl>
                                        <p:attrNameLst>
                                          <p:attrName>style.visibility</p:attrName>
                                        </p:attrNameLst>
                                      </p:cBhvr>
                                      <p:to>
                                        <p:strVal val="visible"/>
                                      </p:to>
                                    </p:set>
                                    <p:animEffect transition="in" filter="dissolve">
                                      <p:cBhvr>
                                        <p:cTn id="417" dur="500"/>
                                        <p:tgtEl>
                                          <p:spTgt spid="30910"/>
                                        </p:tgtEl>
                                      </p:cBhvr>
                                    </p:animEffect>
                                  </p:childTnLst>
                                </p:cTn>
                              </p:par>
                              <p:par>
                                <p:cTn id="418" presetID="9" presetClass="entr" presetSubtype="0" fill="hold" nodeType="withEffect">
                                  <p:stCondLst>
                                    <p:cond delay="0"/>
                                  </p:stCondLst>
                                  <p:childTnLst>
                                    <p:set>
                                      <p:cBhvr>
                                        <p:cTn id="419" dur="1" fill="hold">
                                          <p:stCondLst>
                                            <p:cond delay="0"/>
                                          </p:stCondLst>
                                        </p:cTn>
                                        <p:tgtEl>
                                          <p:spTgt spid="30911"/>
                                        </p:tgtEl>
                                        <p:attrNameLst>
                                          <p:attrName>style.visibility</p:attrName>
                                        </p:attrNameLst>
                                      </p:cBhvr>
                                      <p:to>
                                        <p:strVal val="visible"/>
                                      </p:to>
                                    </p:set>
                                    <p:animEffect transition="in" filter="dissolve">
                                      <p:cBhvr>
                                        <p:cTn id="420" dur="500"/>
                                        <p:tgtEl>
                                          <p:spTgt spid="30911"/>
                                        </p:tgtEl>
                                      </p:cBhvr>
                                    </p:animEffect>
                                  </p:childTnLst>
                                </p:cTn>
                              </p:par>
                            </p:childTnLst>
                          </p:cTn>
                        </p:par>
                      </p:childTnLst>
                    </p:cTn>
                  </p:par>
                  <p:par>
                    <p:cTn id="421" fill="hold" nodeType="clickPar">
                      <p:stCondLst>
                        <p:cond delay="indefinite"/>
                      </p:stCondLst>
                      <p:childTnLst>
                        <p:par>
                          <p:cTn id="422" fill="hold" nodeType="withGroup">
                            <p:stCondLst>
                              <p:cond delay="0"/>
                            </p:stCondLst>
                            <p:childTnLst>
                              <p:par>
                                <p:cTn id="423" presetID="9" presetClass="entr" presetSubtype="0" fill="hold" nodeType="clickEffect">
                                  <p:stCondLst>
                                    <p:cond delay="0"/>
                                  </p:stCondLst>
                                  <p:childTnLst>
                                    <p:set>
                                      <p:cBhvr>
                                        <p:cTn id="424" dur="1" fill="hold">
                                          <p:stCondLst>
                                            <p:cond delay="0"/>
                                          </p:stCondLst>
                                        </p:cTn>
                                        <p:tgtEl>
                                          <p:spTgt spid="30912"/>
                                        </p:tgtEl>
                                        <p:attrNameLst>
                                          <p:attrName>style.visibility</p:attrName>
                                        </p:attrNameLst>
                                      </p:cBhvr>
                                      <p:to>
                                        <p:strVal val="visible"/>
                                      </p:to>
                                    </p:set>
                                    <p:animEffect transition="in" filter="dissolve">
                                      <p:cBhvr>
                                        <p:cTn id="425" dur="500"/>
                                        <p:tgtEl>
                                          <p:spTgt spid="30912"/>
                                        </p:tgtEl>
                                      </p:cBhvr>
                                    </p:animEffect>
                                  </p:childTnLst>
                                </p:cTn>
                              </p:par>
                              <p:par>
                                <p:cTn id="426" presetID="9" presetClass="entr" presetSubtype="0" fill="hold" nodeType="withEffect">
                                  <p:stCondLst>
                                    <p:cond delay="0"/>
                                  </p:stCondLst>
                                  <p:childTnLst>
                                    <p:set>
                                      <p:cBhvr>
                                        <p:cTn id="427" dur="1" fill="hold">
                                          <p:stCondLst>
                                            <p:cond delay="0"/>
                                          </p:stCondLst>
                                        </p:cTn>
                                        <p:tgtEl>
                                          <p:spTgt spid="30913"/>
                                        </p:tgtEl>
                                        <p:attrNameLst>
                                          <p:attrName>style.visibility</p:attrName>
                                        </p:attrNameLst>
                                      </p:cBhvr>
                                      <p:to>
                                        <p:strVal val="visible"/>
                                      </p:to>
                                    </p:set>
                                    <p:animEffect transition="in" filter="dissolve">
                                      <p:cBhvr>
                                        <p:cTn id="428" dur="500"/>
                                        <p:tgtEl>
                                          <p:spTgt spid="30913"/>
                                        </p:tgtEl>
                                      </p:cBhvr>
                                    </p:animEffect>
                                  </p:childTnLst>
                                </p:cTn>
                              </p:par>
                            </p:childTnLst>
                          </p:cTn>
                        </p:par>
                      </p:childTnLst>
                    </p:cTn>
                  </p:par>
                  <p:par>
                    <p:cTn id="429" fill="hold" nodeType="clickPar">
                      <p:stCondLst>
                        <p:cond delay="indefinite"/>
                      </p:stCondLst>
                      <p:childTnLst>
                        <p:par>
                          <p:cTn id="430" fill="hold" nodeType="withGroup">
                            <p:stCondLst>
                              <p:cond delay="0"/>
                            </p:stCondLst>
                            <p:childTnLst>
                              <p:par>
                                <p:cTn id="431" presetID="9" presetClass="entr" presetSubtype="0" fill="hold" nodeType="clickEffect">
                                  <p:stCondLst>
                                    <p:cond delay="0"/>
                                  </p:stCondLst>
                                  <p:childTnLst>
                                    <p:set>
                                      <p:cBhvr>
                                        <p:cTn id="432" dur="1" fill="hold">
                                          <p:stCondLst>
                                            <p:cond delay="0"/>
                                          </p:stCondLst>
                                        </p:cTn>
                                        <p:tgtEl>
                                          <p:spTgt spid="30914"/>
                                        </p:tgtEl>
                                        <p:attrNameLst>
                                          <p:attrName>style.visibility</p:attrName>
                                        </p:attrNameLst>
                                      </p:cBhvr>
                                      <p:to>
                                        <p:strVal val="visible"/>
                                      </p:to>
                                    </p:set>
                                    <p:animEffect transition="in" filter="dissolve">
                                      <p:cBhvr>
                                        <p:cTn id="433" dur="500"/>
                                        <p:tgtEl>
                                          <p:spTgt spid="30914"/>
                                        </p:tgtEl>
                                      </p:cBhvr>
                                    </p:animEffect>
                                  </p:childTnLst>
                                </p:cTn>
                              </p:par>
                              <p:par>
                                <p:cTn id="434" presetID="9" presetClass="entr" presetSubtype="0" fill="hold" nodeType="withEffect">
                                  <p:stCondLst>
                                    <p:cond delay="0"/>
                                  </p:stCondLst>
                                  <p:childTnLst>
                                    <p:set>
                                      <p:cBhvr>
                                        <p:cTn id="435" dur="1" fill="hold">
                                          <p:stCondLst>
                                            <p:cond delay="0"/>
                                          </p:stCondLst>
                                        </p:cTn>
                                        <p:tgtEl>
                                          <p:spTgt spid="30915"/>
                                        </p:tgtEl>
                                        <p:attrNameLst>
                                          <p:attrName>style.visibility</p:attrName>
                                        </p:attrNameLst>
                                      </p:cBhvr>
                                      <p:to>
                                        <p:strVal val="visible"/>
                                      </p:to>
                                    </p:set>
                                    <p:animEffect transition="in" filter="dissolve">
                                      <p:cBhvr>
                                        <p:cTn id="436" dur="500"/>
                                        <p:tgtEl>
                                          <p:spTgt spid="30915"/>
                                        </p:tgtEl>
                                      </p:cBhvr>
                                    </p:animEffect>
                                  </p:childTnLst>
                                </p:cTn>
                              </p:par>
                            </p:childTnLst>
                          </p:cTn>
                        </p:par>
                      </p:childTnLst>
                    </p:cTn>
                  </p:par>
                  <p:par>
                    <p:cTn id="437" fill="hold" nodeType="clickPar">
                      <p:stCondLst>
                        <p:cond delay="indefinite"/>
                      </p:stCondLst>
                      <p:childTnLst>
                        <p:par>
                          <p:cTn id="438" fill="hold" nodeType="withGroup">
                            <p:stCondLst>
                              <p:cond delay="0"/>
                            </p:stCondLst>
                            <p:childTnLst>
                              <p:par>
                                <p:cTn id="439" presetID="9" presetClass="entr" presetSubtype="0" fill="hold" nodeType="clickEffect">
                                  <p:stCondLst>
                                    <p:cond delay="0"/>
                                  </p:stCondLst>
                                  <p:childTnLst>
                                    <p:set>
                                      <p:cBhvr>
                                        <p:cTn id="440" dur="1" fill="hold">
                                          <p:stCondLst>
                                            <p:cond delay="0"/>
                                          </p:stCondLst>
                                        </p:cTn>
                                        <p:tgtEl>
                                          <p:spTgt spid="30916"/>
                                        </p:tgtEl>
                                        <p:attrNameLst>
                                          <p:attrName>style.visibility</p:attrName>
                                        </p:attrNameLst>
                                      </p:cBhvr>
                                      <p:to>
                                        <p:strVal val="visible"/>
                                      </p:to>
                                    </p:set>
                                    <p:animEffect transition="in" filter="dissolve">
                                      <p:cBhvr>
                                        <p:cTn id="441" dur="500"/>
                                        <p:tgtEl>
                                          <p:spTgt spid="30916"/>
                                        </p:tgtEl>
                                      </p:cBhvr>
                                    </p:animEffect>
                                  </p:childTnLst>
                                </p:cTn>
                              </p:par>
                              <p:par>
                                <p:cTn id="442" presetID="9" presetClass="entr" presetSubtype="0" fill="hold" nodeType="withEffect">
                                  <p:stCondLst>
                                    <p:cond delay="0"/>
                                  </p:stCondLst>
                                  <p:childTnLst>
                                    <p:set>
                                      <p:cBhvr>
                                        <p:cTn id="443" dur="1" fill="hold">
                                          <p:stCondLst>
                                            <p:cond delay="0"/>
                                          </p:stCondLst>
                                        </p:cTn>
                                        <p:tgtEl>
                                          <p:spTgt spid="30917"/>
                                        </p:tgtEl>
                                        <p:attrNameLst>
                                          <p:attrName>style.visibility</p:attrName>
                                        </p:attrNameLst>
                                      </p:cBhvr>
                                      <p:to>
                                        <p:strVal val="visible"/>
                                      </p:to>
                                    </p:set>
                                    <p:animEffect transition="in" filter="dissolve">
                                      <p:cBhvr>
                                        <p:cTn id="444" dur="500"/>
                                        <p:tgtEl>
                                          <p:spTgt spid="30917"/>
                                        </p:tgtEl>
                                      </p:cBhvr>
                                    </p:animEffect>
                                  </p:childTnLst>
                                </p:cTn>
                              </p:par>
                            </p:childTnLst>
                          </p:cTn>
                        </p:par>
                      </p:childTnLst>
                    </p:cTn>
                  </p:par>
                  <p:par>
                    <p:cTn id="445" fill="hold" nodeType="clickPar">
                      <p:stCondLst>
                        <p:cond delay="indefinite"/>
                      </p:stCondLst>
                      <p:childTnLst>
                        <p:par>
                          <p:cTn id="446" fill="hold" nodeType="withGroup">
                            <p:stCondLst>
                              <p:cond delay="0"/>
                            </p:stCondLst>
                            <p:childTnLst>
                              <p:par>
                                <p:cTn id="447" presetID="9" presetClass="exit" presetSubtype="0" fill="hold" nodeType="clickEffect">
                                  <p:stCondLst>
                                    <p:cond delay="0"/>
                                  </p:stCondLst>
                                  <p:childTnLst>
                                    <p:animEffect transition="out" filter="dissolve">
                                      <p:cBhvr>
                                        <p:cTn id="448" dur="500"/>
                                        <p:tgtEl>
                                          <p:spTgt spid="30907"/>
                                        </p:tgtEl>
                                      </p:cBhvr>
                                    </p:animEffect>
                                    <p:set>
                                      <p:cBhvr>
                                        <p:cTn id="449" dur="1" fill="hold">
                                          <p:stCondLst>
                                            <p:cond delay="499"/>
                                          </p:stCondLst>
                                        </p:cTn>
                                        <p:tgtEl>
                                          <p:spTgt spid="30907"/>
                                        </p:tgtEl>
                                        <p:attrNameLst>
                                          <p:attrName>style.visibility</p:attrName>
                                        </p:attrNameLst>
                                      </p:cBhvr>
                                      <p:to>
                                        <p:strVal val="hidden"/>
                                      </p:to>
                                    </p:set>
                                  </p:childTnLst>
                                </p:cTn>
                              </p:par>
                              <p:par>
                                <p:cTn id="450" presetID="9" presetClass="exit" presetSubtype="0" fill="hold" nodeType="withEffect">
                                  <p:stCondLst>
                                    <p:cond delay="0"/>
                                  </p:stCondLst>
                                  <p:childTnLst>
                                    <p:animEffect transition="out" filter="dissolve">
                                      <p:cBhvr>
                                        <p:cTn id="451" dur="500"/>
                                        <p:tgtEl>
                                          <p:spTgt spid="30950"/>
                                        </p:tgtEl>
                                      </p:cBhvr>
                                    </p:animEffect>
                                    <p:set>
                                      <p:cBhvr>
                                        <p:cTn id="452" dur="1" fill="hold">
                                          <p:stCondLst>
                                            <p:cond delay="499"/>
                                          </p:stCondLst>
                                        </p:cTn>
                                        <p:tgtEl>
                                          <p:spTgt spid="30950"/>
                                        </p:tgtEl>
                                        <p:attrNameLst>
                                          <p:attrName>style.visibility</p:attrName>
                                        </p:attrNameLst>
                                      </p:cBhvr>
                                      <p:to>
                                        <p:strVal val="hidden"/>
                                      </p:to>
                                    </p:set>
                                  </p:childTnLst>
                                </p:cTn>
                              </p:par>
                            </p:childTnLst>
                          </p:cTn>
                        </p:par>
                      </p:childTnLst>
                    </p:cTn>
                  </p:par>
                  <p:par>
                    <p:cTn id="453" fill="hold" nodeType="clickPar">
                      <p:stCondLst>
                        <p:cond delay="indefinite"/>
                      </p:stCondLst>
                      <p:childTnLst>
                        <p:par>
                          <p:cTn id="454" fill="hold" nodeType="withGroup">
                            <p:stCondLst>
                              <p:cond delay="0"/>
                            </p:stCondLst>
                            <p:childTnLst>
                              <p:par>
                                <p:cTn id="455" presetID="35" presetClass="emph" presetSubtype="0" repeatCount="indefinite" fill="hold" grpId="2" nodeType="clickEffect">
                                  <p:stCondLst>
                                    <p:cond delay="0"/>
                                  </p:stCondLst>
                                  <p:endCondLst>
                                    <p:cond evt="onNext" delay="0">
                                      <p:tgtEl>
                                        <p:sldTgt/>
                                      </p:tgtEl>
                                    </p:cond>
                                  </p:endCondLst>
                                  <p:childTnLst>
                                    <p:anim calcmode="discrete" valueType="str">
                                      <p:cBhvr>
                                        <p:cTn id="456" dur="1000" fill="hold"/>
                                        <p:tgtEl>
                                          <p:spTgt spid="30931"/>
                                        </p:tgtEl>
                                        <p:attrNameLst>
                                          <p:attrName>style.visibility</p:attrName>
                                        </p:attrNameLst>
                                      </p:cBhvr>
                                      <p:tavLst>
                                        <p:tav tm="0">
                                          <p:val>
                                            <p:strVal val="hidden"/>
                                          </p:val>
                                        </p:tav>
                                        <p:tav tm="50000">
                                          <p:val>
                                            <p:strVal val="visible"/>
                                          </p:val>
                                        </p:tav>
                                      </p:tavLst>
                                    </p:anim>
                                  </p:childTnLst>
                                </p:cTn>
                              </p:par>
                            </p:childTnLst>
                          </p:cTn>
                        </p:par>
                      </p:childTnLst>
                    </p:cTn>
                  </p:par>
                  <p:par>
                    <p:cTn id="457" fill="hold" nodeType="clickPar">
                      <p:stCondLst>
                        <p:cond delay="indefinite"/>
                      </p:stCondLst>
                      <p:childTnLst>
                        <p:par>
                          <p:cTn id="458" fill="hold" nodeType="withGroup">
                            <p:stCondLst>
                              <p:cond delay="0"/>
                            </p:stCondLst>
                            <p:childTnLst>
                              <p:par>
                                <p:cTn id="459" presetID="9" presetClass="entr" presetSubtype="0" fill="hold" grpId="0" nodeType="clickEffect">
                                  <p:stCondLst>
                                    <p:cond delay="0"/>
                                  </p:stCondLst>
                                  <p:childTnLst>
                                    <p:set>
                                      <p:cBhvr>
                                        <p:cTn id="460" dur="1" fill="hold">
                                          <p:stCondLst>
                                            <p:cond delay="0"/>
                                          </p:stCondLst>
                                        </p:cTn>
                                        <p:tgtEl>
                                          <p:spTgt spid="30935"/>
                                        </p:tgtEl>
                                        <p:attrNameLst>
                                          <p:attrName>style.visibility</p:attrName>
                                        </p:attrNameLst>
                                      </p:cBhvr>
                                      <p:to>
                                        <p:strVal val="visible"/>
                                      </p:to>
                                    </p:set>
                                    <p:animEffect transition="in" filter="dissolve">
                                      <p:cBhvr>
                                        <p:cTn id="461" dur="500"/>
                                        <p:tgtEl>
                                          <p:spTgt spid="30935"/>
                                        </p:tgtEl>
                                      </p:cBhvr>
                                    </p:animEffect>
                                  </p:childTnLst>
                                </p:cTn>
                              </p:par>
                              <p:par>
                                <p:cTn id="462" presetID="9" presetClass="entr" presetSubtype="0" fill="hold" nodeType="withEffect">
                                  <p:stCondLst>
                                    <p:cond delay="0"/>
                                  </p:stCondLst>
                                  <p:childTnLst>
                                    <p:set>
                                      <p:cBhvr>
                                        <p:cTn id="463" dur="1" fill="hold">
                                          <p:stCondLst>
                                            <p:cond delay="0"/>
                                          </p:stCondLst>
                                        </p:cTn>
                                        <p:tgtEl>
                                          <p:spTgt spid="30943"/>
                                        </p:tgtEl>
                                        <p:attrNameLst>
                                          <p:attrName>style.visibility</p:attrName>
                                        </p:attrNameLst>
                                      </p:cBhvr>
                                      <p:to>
                                        <p:strVal val="visible"/>
                                      </p:to>
                                    </p:set>
                                    <p:animEffect transition="in" filter="dissolve">
                                      <p:cBhvr>
                                        <p:cTn id="464" dur="500"/>
                                        <p:tgtEl>
                                          <p:spTgt spid="30943"/>
                                        </p:tgtEl>
                                      </p:cBhvr>
                                    </p:animEffect>
                                  </p:childTnLst>
                                </p:cTn>
                              </p:par>
                            </p:childTnLst>
                          </p:cTn>
                        </p:par>
                      </p:childTnLst>
                    </p:cTn>
                  </p:par>
                  <p:par>
                    <p:cTn id="465" fill="hold" nodeType="clickPar">
                      <p:stCondLst>
                        <p:cond delay="indefinite"/>
                      </p:stCondLst>
                      <p:childTnLst>
                        <p:par>
                          <p:cTn id="466" fill="hold" nodeType="withGroup">
                            <p:stCondLst>
                              <p:cond delay="0"/>
                            </p:stCondLst>
                            <p:childTnLst>
                              <p:par>
                                <p:cTn id="467" presetID="9" presetClass="entr" presetSubtype="0" fill="hold" nodeType="clickEffect">
                                  <p:stCondLst>
                                    <p:cond delay="0"/>
                                  </p:stCondLst>
                                  <p:childTnLst>
                                    <p:set>
                                      <p:cBhvr>
                                        <p:cTn id="468" dur="1" fill="hold">
                                          <p:stCondLst>
                                            <p:cond delay="0"/>
                                          </p:stCondLst>
                                        </p:cTn>
                                        <p:tgtEl>
                                          <p:spTgt spid="30918"/>
                                        </p:tgtEl>
                                        <p:attrNameLst>
                                          <p:attrName>style.visibility</p:attrName>
                                        </p:attrNameLst>
                                      </p:cBhvr>
                                      <p:to>
                                        <p:strVal val="visible"/>
                                      </p:to>
                                    </p:set>
                                    <p:animEffect transition="in" filter="dissolve">
                                      <p:cBhvr>
                                        <p:cTn id="469" dur="500"/>
                                        <p:tgtEl>
                                          <p:spTgt spid="30918"/>
                                        </p:tgtEl>
                                      </p:cBhvr>
                                    </p:animEffect>
                                  </p:childTnLst>
                                </p:cTn>
                              </p:par>
                            </p:childTnLst>
                          </p:cTn>
                        </p:par>
                      </p:childTnLst>
                    </p:cTn>
                  </p:par>
                  <p:par>
                    <p:cTn id="470" fill="hold" nodeType="clickPar">
                      <p:stCondLst>
                        <p:cond delay="indefinite"/>
                      </p:stCondLst>
                      <p:childTnLst>
                        <p:par>
                          <p:cTn id="471" fill="hold" nodeType="withGroup">
                            <p:stCondLst>
                              <p:cond delay="0"/>
                            </p:stCondLst>
                            <p:childTnLst>
                              <p:par>
                                <p:cTn id="472" presetID="9" presetClass="entr" presetSubtype="0" fill="hold" grpId="0" nodeType="clickEffect">
                                  <p:stCondLst>
                                    <p:cond delay="0"/>
                                  </p:stCondLst>
                                  <p:childTnLst>
                                    <p:set>
                                      <p:cBhvr>
                                        <p:cTn id="473" dur="1" fill="hold">
                                          <p:stCondLst>
                                            <p:cond delay="0"/>
                                          </p:stCondLst>
                                        </p:cTn>
                                        <p:tgtEl>
                                          <p:spTgt spid="30919"/>
                                        </p:tgtEl>
                                        <p:attrNameLst>
                                          <p:attrName>style.visibility</p:attrName>
                                        </p:attrNameLst>
                                      </p:cBhvr>
                                      <p:to>
                                        <p:strVal val="visible"/>
                                      </p:to>
                                    </p:set>
                                    <p:animEffect transition="in" filter="dissolve">
                                      <p:cBhvr>
                                        <p:cTn id="474" dur="500"/>
                                        <p:tgtEl>
                                          <p:spTgt spid="30919"/>
                                        </p:tgtEl>
                                      </p:cBhvr>
                                    </p:animEffect>
                                  </p:childTnLst>
                                </p:cTn>
                              </p:par>
                            </p:childTnLst>
                          </p:cTn>
                        </p:par>
                      </p:childTnLst>
                    </p:cTn>
                  </p:par>
                  <p:par>
                    <p:cTn id="475" fill="hold" nodeType="clickPar">
                      <p:stCondLst>
                        <p:cond delay="indefinite"/>
                      </p:stCondLst>
                      <p:childTnLst>
                        <p:par>
                          <p:cTn id="476" fill="hold" nodeType="withGroup">
                            <p:stCondLst>
                              <p:cond delay="0"/>
                            </p:stCondLst>
                            <p:childTnLst>
                              <p:par>
                                <p:cTn id="477" presetID="9" presetClass="entr" presetSubtype="0" fill="hold" nodeType="clickEffect">
                                  <p:stCondLst>
                                    <p:cond delay="0"/>
                                  </p:stCondLst>
                                  <p:childTnLst>
                                    <p:set>
                                      <p:cBhvr>
                                        <p:cTn id="478" dur="1" fill="hold">
                                          <p:stCondLst>
                                            <p:cond delay="0"/>
                                          </p:stCondLst>
                                        </p:cTn>
                                        <p:tgtEl>
                                          <p:spTgt spid="30951"/>
                                        </p:tgtEl>
                                        <p:attrNameLst>
                                          <p:attrName>style.visibility</p:attrName>
                                        </p:attrNameLst>
                                      </p:cBhvr>
                                      <p:to>
                                        <p:strVal val="visible"/>
                                      </p:to>
                                    </p:set>
                                    <p:animEffect transition="in" filter="dissolve">
                                      <p:cBhvr>
                                        <p:cTn id="479" dur="500"/>
                                        <p:tgtEl>
                                          <p:spTgt spid="30951"/>
                                        </p:tgtEl>
                                      </p:cBhvr>
                                    </p:animEffect>
                                  </p:childTnLst>
                                </p:cTn>
                              </p:par>
                              <p:par>
                                <p:cTn id="480" presetID="9" presetClass="entr" presetSubtype="0" fill="hold" nodeType="withEffect">
                                  <p:stCondLst>
                                    <p:cond delay="0"/>
                                  </p:stCondLst>
                                  <p:childTnLst>
                                    <p:set>
                                      <p:cBhvr>
                                        <p:cTn id="481" dur="1" fill="hold">
                                          <p:stCondLst>
                                            <p:cond delay="0"/>
                                          </p:stCondLst>
                                        </p:cTn>
                                        <p:tgtEl>
                                          <p:spTgt spid="30952"/>
                                        </p:tgtEl>
                                        <p:attrNameLst>
                                          <p:attrName>style.visibility</p:attrName>
                                        </p:attrNameLst>
                                      </p:cBhvr>
                                      <p:to>
                                        <p:strVal val="visible"/>
                                      </p:to>
                                    </p:set>
                                    <p:animEffect transition="in" filter="dissolve">
                                      <p:cBhvr>
                                        <p:cTn id="482" dur="500"/>
                                        <p:tgtEl>
                                          <p:spTgt spid="30952"/>
                                        </p:tgtEl>
                                      </p:cBhvr>
                                    </p:animEffect>
                                  </p:childTnLst>
                                </p:cTn>
                              </p:par>
                              <p:par>
                                <p:cTn id="483" presetID="9" presetClass="entr" presetSubtype="0" fill="hold" nodeType="withEffect">
                                  <p:stCondLst>
                                    <p:cond delay="0"/>
                                  </p:stCondLst>
                                  <p:childTnLst>
                                    <p:set>
                                      <p:cBhvr>
                                        <p:cTn id="484" dur="1" fill="hold">
                                          <p:stCondLst>
                                            <p:cond delay="0"/>
                                          </p:stCondLst>
                                        </p:cTn>
                                        <p:tgtEl>
                                          <p:spTgt spid="30953"/>
                                        </p:tgtEl>
                                        <p:attrNameLst>
                                          <p:attrName>style.visibility</p:attrName>
                                        </p:attrNameLst>
                                      </p:cBhvr>
                                      <p:to>
                                        <p:strVal val="visible"/>
                                      </p:to>
                                    </p:set>
                                    <p:animEffect transition="in" filter="dissolve">
                                      <p:cBhvr>
                                        <p:cTn id="485" dur="500"/>
                                        <p:tgtEl>
                                          <p:spTgt spid="30953"/>
                                        </p:tgtEl>
                                      </p:cBhvr>
                                    </p:animEffect>
                                  </p:childTnLst>
                                </p:cTn>
                              </p:par>
                            </p:childTnLst>
                          </p:cTn>
                        </p:par>
                      </p:childTnLst>
                    </p:cTn>
                  </p:par>
                  <p:par>
                    <p:cTn id="486" fill="hold" nodeType="clickPar">
                      <p:stCondLst>
                        <p:cond delay="indefinite"/>
                      </p:stCondLst>
                      <p:childTnLst>
                        <p:par>
                          <p:cTn id="487" fill="hold" nodeType="withGroup">
                            <p:stCondLst>
                              <p:cond delay="0"/>
                            </p:stCondLst>
                            <p:childTnLst>
                              <p:par>
                                <p:cTn id="488" presetID="9" presetClass="entr" presetSubtype="0" fill="hold" grpId="0" nodeType="clickEffect">
                                  <p:stCondLst>
                                    <p:cond delay="0"/>
                                  </p:stCondLst>
                                  <p:childTnLst>
                                    <p:set>
                                      <p:cBhvr>
                                        <p:cTn id="489" dur="1" fill="hold">
                                          <p:stCondLst>
                                            <p:cond delay="0"/>
                                          </p:stCondLst>
                                        </p:cTn>
                                        <p:tgtEl>
                                          <p:spTgt spid="30920"/>
                                        </p:tgtEl>
                                        <p:attrNameLst>
                                          <p:attrName>style.visibility</p:attrName>
                                        </p:attrNameLst>
                                      </p:cBhvr>
                                      <p:to>
                                        <p:strVal val="visible"/>
                                      </p:to>
                                    </p:set>
                                    <p:animEffect transition="in" filter="dissolve">
                                      <p:cBhvr>
                                        <p:cTn id="490" dur="500"/>
                                        <p:tgtEl>
                                          <p:spTgt spid="30920"/>
                                        </p:tgtEl>
                                      </p:cBhvr>
                                    </p:animEffect>
                                  </p:childTnLst>
                                </p:cTn>
                              </p:par>
                            </p:childTnLst>
                          </p:cTn>
                        </p:par>
                      </p:childTnLst>
                    </p:cTn>
                  </p:par>
                  <p:par>
                    <p:cTn id="491" fill="hold" nodeType="clickPar">
                      <p:stCondLst>
                        <p:cond delay="indefinite"/>
                      </p:stCondLst>
                      <p:childTnLst>
                        <p:par>
                          <p:cTn id="492" fill="hold" nodeType="withGroup">
                            <p:stCondLst>
                              <p:cond delay="0"/>
                            </p:stCondLst>
                            <p:childTnLst>
                              <p:par>
                                <p:cTn id="493" presetID="35" presetClass="emph" presetSubtype="0" repeatCount="indefinite" fill="hold" nodeType="clickEffect">
                                  <p:stCondLst>
                                    <p:cond delay="0"/>
                                  </p:stCondLst>
                                  <p:endCondLst>
                                    <p:cond evt="onNext" delay="0">
                                      <p:tgtEl>
                                        <p:sldTgt/>
                                      </p:tgtEl>
                                    </p:cond>
                                  </p:endCondLst>
                                  <p:childTnLst>
                                    <p:anim calcmode="discrete" valueType="str">
                                      <p:cBhvr>
                                        <p:cTn id="494" dur="1000" fill="hold"/>
                                        <p:tgtEl>
                                          <p:spTgt spid="30889"/>
                                        </p:tgtEl>
                                        <p:attrNameLst>
                                          <p:attrName>style.visibility</p:attrName>
                                        </p:attrNameLst>
                                      </p:cBhvr>
                                      <p:tavLst>
                                        <p:tav tm="0">
                                          <p:val>
                                            <p:strVal val="hidden"/>
                                          </p:val>
                                        </p:tav>
                                        <p:tav tm="50000">
                                          <p:val>
                                            <p:strVal val="visible"/>
                                          </p:val>
                                        </p:tav>
                                      </p:tavLst>
                                    </p:anim>
                                  </p:childTnLst>
                                </p:cTn>
                              </p:par>
                            </p:childTnLst>
                          </p:cTn>
                        </p:par>
                      </p:childTnLst>
                    </p:cTn>
                  </p:par>
                  <p:par>
                    <p:cTn id="495" fill="hold" nodeType="clickPar">
                      <p:stCondLst>
                        <p:cond delay="indefinite"/>
                      </p:stCondLst>
                      <p:childTnLst>
                        <p:par>
                          <p:cTn id="496" fill="hold" nodeType="withGroup">
                            <p:stCondLst>
                              <p:cond delay="0"/>
                            </p:stCondLst>
                            <p:childTnLst>
                              <p:par>
                                <p:cTn id="497" presetID="9" presetClass="entr" presetSubtype="0" fill="hold" nodeType="clickEffect">
                                  <p:stCondLst>
                                    <p:cond delay="0"/>
                                  </p:stCondLst>
                                  <p:childTnLst>
                                    <p:set>
                                      <p:cBhvr>
                                        <p:cTn id="498" dur="1" fill="hold">
                                          <p:stCondLst>
                                            <p:cond delay="0"/>
                                          </p:stCondLst>
                                        </p:cTn>
                                        <p:tgtEl>
                                          <p:spTgt spid="30921"/>
                                        </p:tgtEl>
                                        <p:attrNameLst>
                                          <p:attrName>style.visibility</p:attrName>
                                        </p:attrNameLst>
                                      </p:cBhvr>
                                      <p:to>
                                        <p:strVal val="visible"/>
                                      </p:to>
                                    </p:set>
                                    <p:animEffect transition="in" filter="dissolve">
                                      <p:cBhvr>
                                        <p:cTn id="499" dur="500"/>
                                        <p:tgtEl>
                                          <p:spTgt spid="30921"/>
                                        </p:tgtEl>
                                      </p:cBhvr>
                                    </p:animEffect>
                                  </p:childTnLst>
                                </p:cTn>
                              </p:par>
                              <p:par>
                                <p:cTn id="500" presetID="9" presetClass="entr" presetSubtype="0" fill="hold" nodeType="withEffect">
                                  <p:stCondLst>
                                    <p:cond delay="0"/>
                                  </p:stCondLst>
                                  <p:childTnLst>
                                    <p:set>
                                      <p:cBhvr>
                                        <p:cTn id="501" dur="1" fill="hold">
                                          <p:stCondLst>
                                            <p:cond delay="0"/>
                                          </p:stCondLst>
                                        </p:cTn>
                                        <p:tgtEl>
                                          <p:spTgt spid="30922"/>
                                        </p:tgtEl>
                                        <p:attrNameLst>
                                          <p:attrName>style.visibility</p:attrName>
                                        </p:attrNameLst>
                                      </p:cBhvr>
                                      <p:to>
                                        <p:strVal val="visible"/>
                                      </p:to>
                                    </p:set>
                                    <p:animEffect transition="in" filter="dissolve">
                                      <p:cBhvr>
                                        <p:cTn id="502" dur="500"/>
                                        <p:tgtEl>
                                          <p:spTgt spid="30922"/>
                                        </p:tgtEl>
                                      </p:cBhvr>
                                    </p:animEffect>
                                  </p:childTnLst>
                                </p:cTn>
                              </p:par>
                            </p:childTnLst>
                          </p:cTn>
                        </p:par>
                      </p:childTnLst>
                    </p:cTn>
                  </p:par>
                  <p:par>
                    <p:cTn id="503" fill="hold" nodeType="clickPar">
                      <p:stCondLst>
                        <p:cond delay="indefinite"/>
                      </p:stCondLst>
                      <p:childTnLst>
                        <p:par>
                          <p:cTn id="504" fill="hold" nodeType="withGroup">
                            <p:stCondLst>
                              <p:cond delay="0"/>
                            </p:stCondLst>
                            <p:childTnLst>
                              <p:par>
                                <p:cTn id="505" presetID="9" presetClass="entr" presetSubtype="0" fill="hold" nodeType="clickEffect">
                                  <p:stCondLst>
                                    <p:cond delay="0"/>
                                  </p:stCondLst>
                                  <p:childTnLst>
                                    <p:set>
                                      <p:cBhvr>
                                        <p:cTn id="506" dur="1" fill="hold">
                                          <p:stCondLst>
                                            <p:cond delay="0"/>
                                          </p:stCondLst>
                                        </p:cTn>
                                        <p:tgtEl>
                                          <p:spTgt spid="30923"/>
                                        </p:tgtEl>
                                        <p:attrNameLst>
                                          <p:attrName>style.visibility</p:attrName>
                                        </p:attrNameLst>
                                      </p:cBhvr>
                                      <p:to>
                                        <p:strVal val="visible"/>
                                      </p:to>
                                    </p:set>
                                    <p:animEffect transition="in" filter="dissolve">
                                      <p:cBhvr>
                                        <p:cTn id="507" dur="500"/>
                                        <p:tgtEl>
                                          <p:spTgt spid="30923"/>
                                        </p:tgtEl>
                                      </p:cBhvr>
                                    </p:animEffect>
                                  </p:childTnLst>
                                </p:cTn>
                              </p:par>
                              <p:par>
                                <p:cTn id="508" presetID="9" presetClass="entr" presetSubtype="0" fill="hold" nodeType="withEffect">
                                  <p:stCondLst>
                                    <p:cond delay="0"/>
                                  </p:stCondLst>
                                  <p:childTnLst>
                                    <p:set>
                                      <p:cBhvr>
                                        <p:cTn id="509" dur="1" fill="hold">
                                          <p:stCondLst>
                                            <p:cond delay="0"/>
                                          </p:stCondLst>
                                        </p:cTn>
                                        <p:tgtEl>
                                          <p:spTgt spid="30924"/>
                                        </p:tgtEl>
                                        <p:attrNameLst>
                                          <p:attrName>style.visibility</p:attrName>
                                        </p:attrNameLst>
                                      </p:cBhvr>
                                      <p:to>
                                        <p:strVal val="visible"/>
                                      </p:to>
                                    </p:set>
                                    <p:animEffect transition="in" filter="dissolve">
                                      <p:cBhvr>
                                        <p:cTn id="510" dur="500"/>
                                        <p:tgtEl>
                                          <p:spTgt spid="30924"/>
                                        </p:tgtEl>
                                      </p:cBhvr>
                                    </p:animEffect>
                                  </p:childTnLst>
                                </p:cTn>
                              </p:par>
                            </p:childTnLst>
                          </p:cTn>
                        </p:par>
                      </p:childTnLst>
                    </p:cTn>
                  </p:par>
                  <p:par>
                    <p:cTn id="511" fill="hold" nodeType="clickPar">
                      <p:stCondLst>
                        <p:cond delay="indefinite"/>
                      </p:stCondLst>
                      <p:childTnLst>
                        <p:par>
                          <p:cTn id="512" fill="hold" nodeType="withGroup">
                            <p:stCondLst>
                              <p:cond delay="0"/>
                            </p:stCondLst>
                            <p:childTnLst>
                              <p:par>
                                <p:cTn id="513" presetID="9" presetClass="entr" presetSubtype="0" fill="hold" nodeType="clickEffect">
                                  <p:stCondLst>
                                    <p:cond delay="0"/>
                                  </p:stCondLst>
                                  <p:childTnLst>
                                    <p:set>
                                      <p:cBhvr>
                                        <p:cTn id="514" dur="1" fill="hold">
                                          <p:stCondLst>
                                            <p:cond delay="0"/>
                                          </p:stCondLst>
                                        </p:cTn>
                                        <p:tgtEl>
                                          <p:spTgt spid="30925"/>
                                        </p:tgtEl>
                                        <p:attrNameLst>
                                          <p:attrName>style.visibility</p:attrName>
                                        </p:attrNameLst>
                                      </p:cBhvr>
                                      <p:to>
                                        <p:strVal val="visible"/>
                                      </p:to>
                                    </p:set>
                                    <p:animEffect transition="in" filter="dissolve">
                                      <p:cBhvr>
                                        <p:cTn id="515" dur="500"/>
                                        <p:tgtEl>
                                          <p:spTgt spid="30925"/>
                                        </p:tgtEl>
                                      </p:cBhvr>
                                    </p:animEffect>
                                  </p:childTnLst>
                                </p:cTn>
                              </p:par>
                              <p:par>
                                <p:cTn id="516" presetID="9" presetClass="entr" presetSubtype="0" fill="hold" nodeType="withEffect">
                                  <p:stCondLst>
                                    <p:cond delay="0"/>
                                  </p:stCondLst>
                                  <p:childTnLst>
                                    <p:set>
                                      <p:cBhvr>
                                        <p:cTn id="517" dur="1" fill="hold">
                                          <p:stCondLst>
                                            <p:cond delay="0"/>
                                          </p:stCondLst>
                                        </p:cTn>
                                        <p:tgtEl>
                                          <p:spTgt spid="30926"/>
                                        </p:tgtEl>
                                        <p:attrNameLst>
                                          <p:attrName>style.visibility</p:attrName>
                                        </p:attrNameLst>
                                      </p:cBhvr>
                                      <p:to>
                                        <p:strVal val="visible"/>
                                      </p:to>
                                    </p:set>
                                    <p:animEffect transition="in" filter="dissolve">
                                      <p:cBhvr>
                                        <p:cTn id="518" dur="500"/>
                                        <p:tgtEl>
                                          <p:spTgt spid="30926"/>
                                        </p:tgtEl>
                                      </p:cBhvr>
                                    </p:animEffect>
                                  </p:childTnLst>
                                </p:cTn>
                              </p:par>
                            </p:childTnLst>
                          </p:cTn>
                        </p:par>
                      </p:childTnLst>
                    </p:cTn>
                  </p:par>
                  <p:par>
                    <p:cTn id="519" fill="hold" nodeType="clickPar">
                      <p:stCondLst>
                        <p:cond delay="indefinite"/>
                      </p:stCondLst>
                      <p:childTnLst>
                        <p:par>
                          <p:cTn id="520" fill="hold" nodeType="withGroup">
                            <p:stCondLst>
                              <p:cond delay="0"/>
                            </p:stCondLst>
                            <p:childTnLst>
                              <p:par>
                                <p:cTn id="521" presetID="9" presetClass="entr" presetSubtype="0" fill="hold" nodeType="clickEffect">
                                  <p:stCondLst>
                                    <p:cond delay="0"/>
                                  </p:stCondLst>
                                  <p:childTnLst>
                                    <p:set>
                                      <p:cBhvr>
                                        <p:cTn id="522" dur="1" fill="hold">
                                          <p:stCondLst>
                                            <p:cond delay="0"/>
                                          </p:stCondLst>
                                        </p:cTn>
                                        <p:tgtEl>
                                          <p:spTgt spid="30927"/>
                                        </p:tgtEl>
                                        <p:attrNameLst>
                                          <p:attrName>style.visibility</p:attrName>
                                        </p:attrNameLst>
                                      </p:cBhvr>
                                      <p:to>
                                        <p:strVal val="visible"/>
                                      </p:to>
                                    </p:set>
                                    <p:animEffect transition="in" filter="dissolve">
                                      <p:cBhvr>
                                        <p:cTn id="523" dur="500"/>
                                        <p:tgtEl>
                                          <p:spTgt spid="30927"/>
                                        </p:tgtEl>
                                      </p:cBhvr>
                                    </p:animEffect>
                                  </p:childTnLst>
                                </p:cTn>
                              </p:par>
                              <p:par>
                                <p:cTn id="524" presetID="9" presetClass="entr" presetSubtype="0" fill="hold" nodeType="withEffect">
                                  <p:stCondLst>
                                    <p:cond delay="0"/>
                                  </p:stCondLst>
                                  <p:childTnLst>
                                    <p:set>
                                      <p:cBhvr>
                                        <p:cTn id="525" dur="1" fill="hold">
                                          <p:stCondLst>
                                            <p:cond delay="0"/>
                                          </p:stCondLst>
                                        </p:cTn>
                                        <p:tgtEl>
                                          <p:spTgt spid="30928"/>
                                        </p:tgtEl>
                                        <p:attrNameLst>
                                          <p:attrName>style.visibility</p:attrName>
                                        </p:attrNameLst>
                                      </p:cBhvr>
                                      <p:to>
                                        <p:strVal val="visible"/>
                                      </p:to>
                                    </p:set>
                                    <p:animEffect transition="in" filter="dissolve">
                                      <p:cBhvr>
                                        <p:cTn id="526" dur="500"/>
                                        <p:tgtEl>
                                          <p:spTgt spid="30928"/>
                                        </p:tgtEl>
                                      </p:cBhvr>
                                    </p:animEffect>
                                  </p:childTnLst>
                                </p:cTn>
                              </p:par>
                            </p:childTnLst>
                          </p:cTn>
                        </p:par>
                      </p:childTnLst>
                    </p:cTn>
                  </p:par>
                  <p:par>
                    <p:cTn id="527" fill="hold" nodeType="clickPar">
                      <p:stCondLst>
                        <p:cond delay="indefinite"/>
                      </p:stCondLst>
                      <p:childTnLst>
                        <p:par>
                          <p:cTn id="528" fill="hold" nodeType="withGroup">
                            <p:stCondLst>
                              <p:cond delay="0"/>
                            </p:stCondLst>
                            <p:childTnLst>
                              <p:par>
                                <p:cTn id="529" presetID="9" presetClass="entr" presetSubtype="0" fill="hold" nodeType="clickEffect">
                                  <p:stCondLst>
                                    <p:cond delay="0"/>
                                  </p:stCondLst>
                                  <p:childTnLst>
                                    <p:set>
                                      <p:cBhvr>
                                        <p:cTn id="530" dur="1" fill="hold">
                                          <p:stCondLst>
                                            <p:cond delay="0"/>
                                          </p:stCondLst>
                                        </p:cTn>
                                        <p:tgtEl>
                                          <p:spTgt spid="30929"/>
                                        </p:tgtEl>
                                        <p:attrNameLst>
                                          <p:attrName>style.visibility</p:attrName>
                                        </p:attrNameLst>
                                      </p:cBhvr>
                                      <p:to>
                                        <p:strVal val="visible"/>
                                      </p:to>
                                    </p:set>
                                    <p:animEffect transition="in" filter="dissolve">
                                      <p:cBhvr>
                                        <p:cTn id="531" dur="500"/>
                                        <p:tgtEl>
                                          <p:spTgt spid="30929"/>
                                        </p:tgtEl>
                                      </p:cBhvr>
                                    </p:animEffect>
                                  </p:childTnLst>
                                </p:cTn>
                              </p:par>
                              <p:par>
                                <p:cTn id="532" presetID="9" presetClass="entr" presetSubtype="0" fill="hold" nodeType="withEffect">
                                  <p:stCondLst>
                                    <p:cond delay="0"/>
                                  </p:stCondLst>
                                  <p:childTnLst>
                                    <p:set>
                                      <p:cBhvr>
                                        <p:cTn id="533" dur="1" fill="hold">
                                          <p:stCondLst>
                                            <p:cond delay="0"/>
                                          </p:stCondLst>
                                        </p:cTn>
                                        <p:tgtEl>
                                          <p:spTgt spid="30930"/>
                                        </p:tgtEl>
                                        <p:attrNameLst>
                                          <p:attrName>style.visibility</p:attrName>
                                        </p:attrNameLst>
                                      </p:cBhvr>
                                      <p:to>
                                        <p:strVal val="visible"/>
                                      </p:to>
                                    </p:set>
                                    <p:animEffect transition="in" filter="dissolve">
                                      <p:cBhvr>
                                        <p:cTn id="534" dur="500"/>
                                        <p:tgtEl>
                                          <p:spTgt spid="30930"/>
                                        </p:tgtEl>
                                      </p:cBhvr>
                                    </p:animEffect>
                                  </p:childTnLst>
                                </p:cTn>
                              </p:par>
                            </p:childTnLst>
                          </p:cTn>
                        </p:par>
                      </p:childTnLst>
                    </p:cTn>
                  </p:par>
                  <p:par>
                    <p:cTn id="535" fill="hold" nodeType="clickPar">
                      <p:stCondLst>
                        <p:cond delay="indefinite"/>
                      </p:stCondLst>
                      <p:childTnLst>
                        <p:par>
                          <p:cTn id="536" fill="hold" nodeType="withGroup">
                            <p:stCondLst>
                              <p:cond delay="0"/>
                            </p:stCondLst>
                            <p:childTnLst>
                              <p:par>
                                <p:cTn id="537" presetID="9" presetClass="exit" presetSubtype="0" fill="hold" nodeType="clickEffect">
                                  <p:stCondLst>
                                    <p:cond delay="0"/>
                                  </p:stCondLst>
                                  <p:childTnLst>
                                    <p:animEffect transition="out" filter="dissolve">
                                      <p:cBhvr>
                                        <p:cTn id="538" dur="500"/>
                                        <p:tgtEl>
                                          <p:spTgt spid="30918"/>
                                        </p:tgtEl>
                                      </p:cBhvr>
                                    </p:animEffect>
                                    <p:set>
                                      <p:cBhvr>
                                        <p:cTn id="539" dur="1" fill="hold">
                                          <p:stCondLst>
                                            <p:cond delay="499"/>
                                          </p:stCondLst>
                                        </p:cTn>
                                        <p:tgtEl>
                                          <p:spTgt spid="30918"/>
                                        </p:tgtEl>
                                        <p:attrNameLst>
                                          <p:attrName>style.visibility</p:attrName>
                                        </p:attrNameLst>
                                      </p:cBhvr>
                                      <p:to>
                                        <p:strVal val="hidden"/>
                                      </p:to>
                                    </p:set>
                                  </p:childTnLst>
                                </p:cTn>
                              </p:par>
                              <p:par>
                                <p:cTn id="540" presetID="9" presetClass="exit" presetSubtype="0" fill="hold" nodeType="withEffect">
                                  <p:stCondLst>
                                    <p:cond delay="0"/>
                                  </p:stCondLst>
                                  <p:childTnLst>
                                    <p:animEffect transition="out" filter="dissolve">
                                      <p:cBhvr>
                                        <p:cTn id="541" dur="500"/>
                                        <p:tgtEl>
                                          <p:spTgt spid="30951"/>
                                        </p:tgtEl>
                                      </p:cBhvr>
                                    </p:animEffect>
                                    <p:set>
                                      <p:cBhvr>
                                        <p:cTn id="542" dur="1" fill="hold">
                                          <p:stCondLst>
                                            <p:cond delay="499"/>
                                          </p:stCondLst>
                                        </p:cTn>
                                        <p:tgtEl>
                                          <p:spTgt spid="30951"/>
                                        </p:tgtEl>
                                        <p:attrNameLst>
                                          <p:attrName>style.visibility</p:attrName>
                                        </p:attrNameLst>
                                      </p:cBhvr>
                                      <p:to>
                                        <p:strVal val="hidden"/>
                                      </p:to>
                                    </p:set>
                                  </p:childTnLst>
                                </p:cTn>
                              </p:par>
                              <p:par>
                                <p:cTn id="543" presetID="9" presetClass="exit" presetSubtype="0" fill="hold" nodeType="withEffect">
                                  <p:stCondLst>
                                    <p:cond delay="0"/>
                                  </p:stCondLst>
                                  <p:childTnLst>
                                    <p:animEffect transition="out" filter="dissolve">
                                      <p:cBhvr>
                                        <p:cTn id="544" dur="500"/>
                                        <p:tgtEl>
                                          <p:spTgt spid="30952"/>
                                        </p:tgtEl>
                                      </p:cBhvr>
                                    </p:animEffect>
                                    <p:set>
                                      <p:cBhvr>
                                        <p:cTn id="545" dur="1" fill="hold">
                                          <p:stCondLst>
                                            <p:cond delay="499"/>
                                          </p:stCondLst>
                                        </p:cTn>
                                        <p:tgtEl>
                                          <p:spTgt spid="30952"/>
                                        </p:tgtEl>
                                        <p:attrNameLst>
                                          <p:attrName>style.visibility</p:attrName>
                                        </p:attrNameLst>
                                      </p:cBhvr>
                                      <p:to>
                                        <p:strVal val="hidden"/>
                                      </p:to>
                                    </p:set>
                                  </p:childTnLst>
                                </p:cTn>
                              </p:par>
                              <p:par>
                                <p:cTn id="546" presetID="9" presetClass="exit" presetSubtype="0" fill="hold" nodeType="withEffect">
                                  <p:stCondLst>
                                    <p:cond delay="0"/>
                                  </p:stCondLst>
                                  <p:childTnLst>
                                    <p:animEffect transition="out" filter="dissolve">
                                      <p:cBhvr>
                                        <p:cTn id="547" dur="500"/>
                                        <p:tgtEl>
                                          <p:spTgt spid="30953"/>
                                        </p:tgtEl>
                                      </p:cBhvr>
                                    </p:animEffect>
                                    <p:set>
                                      <p:cBhvr>
                                        <p:cTn id="548" dur="1" fill="hold">
                                          <p:stCondLst>
                                            <p:cond delay="499"/>
                                          </p:stCondLst>
                                        </p:cTn>
                                        <p:tgtEl>
                                          <p:spTgt spid="30953"/>
                                        </p:tgtEl>
                                        <p:attrNameLst>
                                          <p:attrName>style.visibility</p:attrName>
                                        </p:attrNameLst>
                                      </p:cBhvr>
                                      <p:to>
                                        <p:strVal val="hidden"/>
                                      </p:to>
                                    </p:set>
                                  </p:childTnLst>
                                </p:cTn>
                              </p:par>
                            </p:childTnLst>
                          </p:cTn>
                        </p:par>
                      </p:childTnLst>
                    </p:cTn>
                  </p:par>
                  <p:par>
                    <p:cTn id="549" fill="hold" nodeType="clickPar">
                      <p:stCondLst>
                        <p:cond delay="indefinite"/>
                      </p:stCondLst>
                      <p:childTnLst>
                        <p:par>
                          <p:cTn id="550" fill="hold" nodeType="withGroup">
                            <p:stCondLst>
                              <p:cond delay="0"/>
                            </p:stCondLst>
                            <p:childTnLst>
                              <p:par>
                                <p:cTn id="551" presetID="35" presetClass="emph" presetSubtype="0" repeatCount="indefinite" fill="hold" grpId="3" nodeType="clickEffect">
                                  <p:stCondLst>
                                    <p:cond delay="0"/>
                                  </p:stCondLst>
                                  <p:endCondLst>
                                    <p:cond evt="onNext" delay="0">
                                      <p:tgtEl>
                                        <p:sldTgt/>
                                      </p:tgtEl>
                                    </p:cond>
                                  </p:endCondLst>
                                  <p:childTnLst>
                                    <p:anim calcmode="discrete" valueType="str">
                                      <p:cBhvr>
                                        <p:cTn id="552" dur="1000" fill="hold"/>
                                        <p:tgtEl>
                                          <p:spTgt spid="30931"/>
                                        </p:tgtEl>
                                        <p:attrNameLst>
                                          <p:attrName>style.visibility</p:attrName>
                                        </p:attrNameLst>
                                      </p:cBhvr>
                                      <p:tavLst>
                                        <p:tav tm="0">
                                          <p:val>
                                            <p:strVal val="hidden"/>
                                          </p:val>
                                        </p:tav>
                                        <p:tav tm="50000">
                                          <p:val>
                                            <p:strVal val="visible"/>
                                          </p:val>
                                        </p:tav>
                                      </p:tavLst>
                                    </p:anim>
                                  </p:childTnLst>
                                </p:cTn>
                              </p:par>
                            </p:childTnLst>
                          </p:cTn>
                        </p:par>
                      </p:childTnLst>
                    </p:cTn>
                  </p:par>
                  <p:par>
                    <p:cTn id="553" fill="hold" nodeType="clickPar">
                      <p:stCondLst>
                        <p:cond delay="indefinite"/>
                      </p:stCondLst>
                      <p:childTnLst>
                        <p:par>
                          <p:cTn id="554" fill="hold" nodeType="withGroup">
                            <p:stCondLst>
                              <p:cond delay="0"/>
                            </p:stCondLst>
                            <p:childTnLst>
                              <p:par>
                                <p:cTn id="555" presetID="9" presetClass="entr" presetSubtype="0" fill="hold" grpId="0" nodeType="clickEffect">
                                  <p:stCondLst>
                                    <p:cond delay="0"/>
                                  </p:stCondLst>
                                  <p:childTnLst>
                                    <p:set>
                                      <p:cBhvr>
                                        <p:cTn id="556" dur="1" fill="hold">
                                          <p:stCondLst>
                                            <p:cond delay="0"/>
                                          </p:stCondLst>
                                        </p:cTn>
                                        <p:tgtEl>
                                          <p:spTgt spid="30936"/>
                                        </p:tgtEl>
                                        <p:attrNameLst>
                                          <p:attrName>style.visibility</p:attrName>
                                        </p:attrNameLst>
                                      </p:cBhvr>
                                      <p:to>
                                        <p:strVal val="visible"/>
                                      </p:to>
                                    </p:set>
                                    <p:animEffect transition="in" filter="dissolve">
                                      <p:cBhvr>
                                        <p:cTn id="557" dur="500"/>
                                        <p:tgtEl>
                                          <p:spTgt spid="30936"/>
                                        </p:tgtEl>
                                      </p:cBhvr>
                                    </p:animEffect>
                                  </p:childTnLst>
                                </p:cTn>
                              </p:par>
                              <p:par>
                                <p:cTn id="558" presetID="9" presetClass="entr" presetSubtype="0" fill="hold" nodeType="withEffect">
                                  <p:stCondLst>
                                    <p:cond delay="0"/>
                                  </p:stCondLst>
                                  <p:childTnLst>
                                    <p:set>
                                      <p:cBhvr>
                                        <p:cTn id="559" dur="1" fill="hold">
                                          <p:stCondLst>
                                            <p:cond delay="0"/>
                                          </p:stCondLst>
                                        </p:cTn>
                                        <p:tgtEl>
                                          <p:spTgt spid="30944"/>
                                        </p:tgtEl>
                                        <p:attrNameLst>
                                          <p:attrName>style.visibility</p:attrName>
                                        </p:attrNameLst>
                                      </p:cBhvr>
                                      <p:to>
                                        <p:strVal val="visible"/>
                                      </p:to>
                                    </p:set>
                                    <p:animEffect transition="in" filter="dissolve">
                                      <p:cBhvr>
                                        <p:cTn id="560" dur="500"/>
                                        <p:tgtEl>
                                          <p:spTgt spid="30944"/>
                                        </p:tgtEl>
                                      </p:cBhvr>
                                    </p:animEffect>
                                  </p:childTnLst>
                                </p:cTn>
                              </p:par>
                            </p:childTnLst>
                          </p:cTn>
                        </p:par>
                      </p:childTnLst>
                    </p:cTn>
                  </p:par>
                  <p:par>
                    <p:cTn id="561" fill="hold" nodeType="clickPar">
                      <p:stCondLst>
                        <p:cond delay="indefinite"/>
                      </p:stCondLst>
                      <p:childTnLst>
                        <p:par>
                          <p:cTn id="562" fill="hold" nodeType="withGroup">
                            <p:stCondLst>
                              <p:cond delay="0"/>
                            </p:stCondLst>
                            <p:childTnLst>
                              <p:par>
                                <p:cTn id="563" presetID="9" presetClass="entr" presetSubtype="0" fill="hold" grpId="0" nodeType="clickEffect">
                                  <p:stCondLst>
                                    <p:cond delay="0"/>
                                  </p:stCondLst>
                                  <p:childTnLst>
                                    <p:set>
                                      <p:cBhvr>
                                        <p:cTn id="564" dur="1" fill="hold">
                                          <p:stCondLst>
                                            <p:cond delay="0"/>
                                          </p:stCondLst>
                                        </p:cTn>
                                        <p:tgtEl>
                                          <p:spTgt spid="30937"/>
                                        </p:tgtEl>
                                        <p:attrNameLst>
                                          <p:attrName>style.visibility</p:attrName>
                                        </p:attrNameLst>
                                      </p:cBhvr>
                                      <p:to>
                                        <p:strVal val="visible"/>
                                      </p:to>
                                    </p:set>
                                    <p:animEffect transition="in" filter="dissolve">
                                      <p:cBhvr>
                                        <p:cTn id="565" dur="500"/>
                                        <p:tgtEl>
                                          <p:spTgt spid="30937"/>
                                        </p:tgtEl>
                                      </p:cBhvr>
                                    </p:animEffect>
                                  </p:childTnLst>
                                </p:cTn>
                              </p:par>
                              <p:par>
                                <p:cTn id="566" presetID="9" presetClass="entr" presetSubtype="0" fill="hold" nodeType="withEffect">
                                  <p:stCondLst>
                                    <p:cond delay="0"/>
                                  </p:stCondLst>
                                  <p:childTnLst>
                                    <p:set>
                                      <p:cBhvr>
                                        <p:cTn id="567" dur="1" fill="hold">
                                          <p:stCondLst>
                                            <p:cond delay="0"/>
                                          </p:stCondLst>
                                        </p:cTn>
                                        <p:tgtEl>
                                          <p:spTgt spid="30945"/>
                                        </p:tgtEl>
                                        <p:attrNameLst>
                                          <p:attrName>style.visibility</p:attrName>
                                        </p:attrNameLst>
                                      </p:cBhvr>
                                      <p:to>
                                        <p:strVal val="visible"/>
                                      </p:to>
                                    </p:set>
                                    <p:animEffect transition="in" filter="dissolve">
                                      <p:cBhvr>
                                        <p:cTn id="568" dur="500"/>
                                        <p:tgtEl>
                                          <p:spTgt spid="30945"/>
                                        </p:tgtEl>
                                      </p:cBhvr>
                                    </p:animEffect>
                                  </p:childTnLst>
                                </p:cTn>
                              </p:par>
                            </p:childTnLst>
                          </p:cTn>
                        </p:par>
                      </p:childTnLst>
                    </p:cTn>
                  </p:par>
                  <p:par>
                    <p:cTn id="569" fill="hold" nodeType="clickPar">
                      <p:stCondLst>
                        <p:cond delay="indefinite"/>
                      </p:stCondLst>
                      <p:childTnLst>
                        <p:par>
                          <p:cTn id="570" fill="hold" nodeType="withGroup">
                            <p:stCondLst>
                              <p:cond delay="0"/>
                            </p:stCondLst>
                            <p:childTnLst>
                              <p:par>
                                <p:cTn id="571" presetID="9" presetClass="entr" presetSubtype="0" fill="hold" grpId="0" nodeType="clickEffect">
                                  <p:stCondLst>
                                    <p:cond delay="0"/>
                                  </p:stCondLst>
                                  <p:childTnLst>
                                    <p:set>
                                      <p:cBhvr>
                                        <p:cTn id="572" dur="1" fill="hold">
                                          <p:stCondLst>
                                            <p:cond delay="0"/>
                                          </p:stCondLst>
                                        </p:cTn>
                                        <p:tgtEl>
                                          <p:spTgt spid="30938"/>
                                        </p:tgtEl>
                                        <p:attrNameLst>
                                          <p:attrName>style.visibility</p:attrName>
                                        </p:attrNameLst>
                                      </p:cBhvr>
                                      <p:to>
                                        <p:strVal val="visible"/>
                                      </p:to>
                                    </p:set>
                                    <p:animEffect transition="in" filter="dissolve">
                                      <p:cBhvr>
                                        <p:cTn id="573" dur="500"/>
                                        <p:tgtEl>
                                          <p:spTgt spid="30938"/>
                                        </p:tgtEl>
                                      </p:cBhvr>
                                    </p:animEffect>
                                  </p:childTnLst>
                                </p:cTn>
                              </p:par>
                              <p:par>
                                <p:cTn id="574" presetID="9" presetClass="entr" presetSubtype="0" fill="hold" nodeType="withEffect">
                                  <p:stCondLst>
                                    <p:cond delay="0"/>
                                  </p:stCondLst>
                                  <p:childTnLst>
                                    <p:set>
                                      <p:cBhvr>
                                        <p:cTn id="575" dur="1" fill="hold">
                                          <p:stCondLst>
                                            <p:cond delay="0"/>
                                          </p:stCondLst>
                                        </p:cTn>
                                        <p:tgtEl>
                                          <p:spTgt spid="30946"/>
                                        </p:tgtEl>
                                        <p:attrNameLst>
                                          <p:attrName>style.visibility</p:attrName>
                                        </p:attrNameLst>
                                      </p:cBhvr>
                                      <p:to>
                                        <p:strVal val="visible"/>
                                      </p:to>
                                    </p:set>
                                    <p:animEffect transition="in" filter="dissolve">
                                      <p:cBhvr>
                                        <p:cTn id="576" dur="500"/>
                                        <p:tgtEl>
                                          <p:spTgt spid="30946"/>
                                        </p:tgtEl>
                                      </p:cBhvr>
                                    </p:animEffect>
                                  </p:childTnLst>
                                </p:cTn>
                              </p:par>
                            </p:childTnLst>
                          </p:cTn>
                        </p:par>
                      </p:childTnLst>
                    </p:cTn>
                  </p:par>
                  <p:par>
                    <p:cTn id="577" fill="hold" nodeType="clickPar">
                      <p:stCondLst>
                        <p:cond delay="indefinite"/>
                      </p:stCondLst>
                      <p:childTnLst>
                        <p:par>
                          <p:cTn id="578" fill="hold" nodeType="withGroup">
                            <p:stCondLst>
                              <p:cond delay="0"/>
                            </p:stCondLst>
                            <p:childTnLst>
                              <p:par>
                                <p:cTn id="579" presetID="9" presetClass="entr" presetSubtype="0" fill="hold" grpId="0" nodeType="clickEffect">
                                  <p:stCondLst>
                                    <p:cond delay="0"/>
                                  </p:stCondLst>
                                  <p:childTnLst>
                                    <p:set>
                                      <p:cBhvr>
                                        <p:cTn id="580" dur="1" fill="hold">
                                          <p:stCondLst>
                                            <p:cond delay="0"/>
                                          </p:stCondLst>
                                        </p:cTn>
                                        <p:tgtEl>
                                          <p:spTgt spid="30955"/>
                                        </p:tgtEl>
                                        <p:attrNameLst>
                                          <p:attrName>style.visibility</p:attrName>
                                        </p:attrNameLst>
                                      </p:cBhvr>
                                      <p:to>
                                        <p:strVal val="visible"/>
                                      </p:to>
                                    </p:set>
                                    <p:animEffect transition="in" filter="dissolve">
                                      <p:cBhvr>
                                        <p:cTn id="581" dur="500"/>
                                        <p:tgtEl>
                                          <p:spTgt spid="30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8" grpId="0" animBg="1"/>
      <p:bldP spid="30879" grpId="0" animBg="1"/>
      <p:bldP spid="30881" grpId="0" animBg="1"/>
      <p:bldP spid="30882" grpId="0"/>
      <p:bldP spid="30883" grpId="0"/>
      <p:bldP spid="30884" grpId="0"/>
      <p:bldP spid="30897" grpId="0"/>
      <p:bldP spid="30898" grpId="0"/>
      <p:bldP spid="30908" grpId="0"/>
      <p:bldP spid="30909" grpId="0"/>
      <p:bldP spid="30919" grpId="0"/>
      <p:bldP spid="30920" grpId="0"/>
      <p:bldP spid="30931" grpId="0" animBg="1"/>
      <p:bldP spid="30931" grpId="1" animBg="1"/>
      <p:bldP spid="30931" grpId="2" animBg="1"/>
      <p:bldP spid="30931" grpId="3" animBg="1"/>
      <p:bldP spid="30932" grpId="0"/>
      <p:bldP spid="30933" grpId="0"/>
      <p:bldP spid="30934" grpId="0"/>
      <p:bldP spid="30935" grpId="0"/>
      <p:bldP spid="30936" grpId="0"/>
      <p:bldP spid="30937" grpId="0"/>
      <p:bldP spid="30938" grpId="0"/>
      <p:bldP spid="30939" grpId="0" animBg="1"/>
      <p:bldP spid="30954" grpId="0" animBg="1"/>
      <p:bldP spid="30955" grpId="0"/>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Advantage.thmx</Template>
  <TotalTime>3336</TotalTime>
  <Words>1873</Words>
  <Application>Microsoft Office PowerPoint</Application>
  <PresentationFormat>On-screen Show (4:3)</PresentationFormat>
  <Paragraphs>250</Paragraphs>
  <Slides>26</Slides>
  <Notes>19</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Rockwell</vt:lpstr>
      <vt:lpstr>Times New Roman</vt:lpstr>
      <vt:lpstr>Wingdings</vt:lpstr>
      <vt:lpstr>Advantage</vt:lpstr>
      <vt:lpstr>Default Design</vt:lpstr>
      <vt:lpstr>Microsoft Equation 3.0</vt:lpstr>
      <vt:lpstr>PowerPoint Presentation</vt:lpstr>
      <vt:lpstr>Knowledge Check Fluency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Points</vt:lpstr>
      <vt:lpstr>Strategy</vt:lpstr>
      <vt:lpstr>More Examples Incoming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Plenary – Rank your confidence</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 Factor Trees</dc:title>
  <dc:creator>Kayleigh Shaw</dc:creator>
  <cp:lastModifiedBy>Eleanor McLean</cp:lastModifiedBy>
  <cp:revision>98</cp:revision>
  <dcterms:created xsi:type="dcterms:W3CDTF">2014-09-13T20:23:27Z</dcterms:created>
  <dcterms:modified xsi:type="dcterms:W3CDTF">2020-03-25T15:48:04Z</dcterms:modified>
</cp:coreProperties>
</file>